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charts/style1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hart3.xml" ContentType="application/vnd.openxmlformats-officedocument.drawingml.chart+xml"/>
  <Override PartName="/ppt/charts/colors2.xml" ContentType="application/vnd.ms-office.chartcolorstyle+xml"/>
  <Override PartName="/ppt/charts/style2.xml" ContentType="application/vnd.ms-office.chartstyle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hart1.xml" ContentType="application/vnd.openxmlformats-officedocument.drawingml.chart+xml"/>
  <Override PartName="/ppt/charts/chart4.xml" ContentType="application/vnd.openxmlformats-officedocument.drawingml.chart+xml"/>
  <Override PartName="/ppt/charts/colors4.xml" ContentType="application/vnd.ms-office.chartcolorstyle+xml"/>
  <Override PartName="/ppt/charts/style4.xml" ContentType="application/vnd.ms-office.chartstyle+xml"/>
  <Override PartName="/ppt/charts/style5.xml" ContentType="application/vnd.ms-office.chartstyle+xml"/>
  <Override PartName="/ppt/charts/chart5.xml" ContentType="application/vnd.openxmlformats-officedocument.drawingml.chart+xml"/>
  <Override PartName="/ppt/charts/colors5.xml" ContentType="application/vnd.ms-office.chartcolorstyl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69" r:id="rId5"/>
    <p:sldId id="270" r:id="rId6"/>
    <p:sldId id="271" r:id="rId7"/>
    <p:sldId id="272" r:id="rId8"/>
    <p:sldId id="262" r:id="rId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01" d="100"/>
          <a:sy n="101" d="100"/>
        </p:scale>
        <p:origin x="126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heyl\Desktop\InControl\InContol%20Results%20Pi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heyl\Desktop\InControl\InContol%20Results%20Pil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heyl\Desktop\InControl\InContol%20Results%20Pilo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heyl\Desktop\InControl\InContol%20Results%20Pilo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heyl\Desktop\InControl\InContol%20Results%20Pilo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[InContol Results Pilot.xlsx]Timeline!PivotTable2</c:name>
    <c:fmtId val="3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Timeline!$B$3:$B$4</c:f>
              <c:strCache>
                <c:ptCount val="1"/>
                <c:pt idx="0">
                  <c:v>Automatic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Timeline!$A$5:$A$43</c:f>
              <c:multiLvlStrCache>
                <c:ptCount val="36"/>
                <c:lvl>
                  <c:pt idx="0">
                    <c:v>20/jun</c:v>
                  </c:pt>
                  <c:pt idx="1">
                    <c:v>23/jun</c:v>
                  </c:pt>
                  <c:pt idx="2">
                    <c:v>24/jun</c:v>
                  </c:pt>
                  <c:pt idx="3">
                    <c:v>26/jun</c:v>
                  </c:pt>
                  <c:pt idx="4">
                    <c:v>27/jun</c:v>
                  </c:pt>
                  <c:pt idx="5">
                    <c:v>28/jun</c:v>
                  </c:pt>
                  <c:pt idx="6">
                    <c:v>29/jun</c:v>
                  </c:pt>
                  <c:pt idx="7">
                    <c:v>30/jun</c:v>
                  </c:pt>
                  <c:pt idx="8">
                    <c:v>1/jul</c:v>
                  </c:pt>
                  <c:pt idx="9">
                    <c:v>5/jul</c:v>
                  </c:pt>
                  <c:pt idx="10">
                    <c:v>6/jul</c:v>
                  </c:pt>
                  <c:pt idx="11">
                    <c:v>7/jul</c:v>
                  </c:pt>
                  <c:pt idx="12">
                    <c:v>8/jul</c:v>
                  </c:pt>
                  <c:pt idx="13">
                    <c:v>9/jul</c:v>
                  </c:pt>
                  <c:pt idx="14">
                    <c:v>10/jul</c:v>
                  </c:pt>
                  <c:pt idx="15">
                    <c:v>11/jul</c:v>
                  </c:pt>
                  <c:pt idx="16">
                    <c:v>12/jul</c:v>
                  </c:pt>
                  <c:pt idx="17">
                    <c:v>13/jul</c:v>
                  </c:pt>
                  <c:pt idx="18">
                    <c:v>14/jul</c:v>
                  </c:pt>
                  <c:pt idx="19">
                    <c:v>15/jul</c:v>
                  </c:pt>
                  <c:pt idx="20">
                    <c:v>16/jul</c:v>
                  </c:pt>
                  <c:pt idx="21">
                    <c:v>17/jul</c:v>
                  </c:pt>
                  <c:pt idx="22">
                    <c:v>18/jul</c:v>
                  </c:pt>
                  <c:pt idx="23">
                    <c:v>19/jul</c:v>
                  </c:pt>
                  <c:pt idx="24">
                    <c:v>20/jul</c:v>
                  </c:pt>
                  <c:pt idx="25">
                    <c:v>21/jul</c:v>
                  </c:pt>
                  <c:pt idx="26">
                    <c:v>22/jul</c:v>
                  </c:pt>
                  <c:pt idx="27">
                    <c:v>23/jul</c:v>
                  </c:pt>
                  <c:pt idx="28">
                    <c:v>24/jul</c:v>
                  </c:pt>
                  <c:pt idx="29">
                    <c:v>25/jul</c:v>
                  </c:pt>
                  <c:pt idx="30">
                    <c:v>26/jul</c:v>
                  </c:pt>
                  <c:pt idx="31">
                    <c:v>27/jul</c:v>
                  </c:pt>
                  <c:pt idx="32">
                    <c:v>28/jul</c:v>
                  </c:pt>
                  <c:pt idx="33">
                    <c:v>29/jul</c:v>
                  </c:pt>
                  <c:pt idx="34">
                    <c:v>30/jul</c:v>
                  </c:pt>
                  <c:pt idx="35">
                    <c:v>31/jul</c:v>
                  </c:pt>
                </c:lvl>
                <c:lvl>
                  <c:pt idx="0">
                    <c:v>jun</c:v>
                  </c:pt>
                  <c:pt idx="8">
                    <c:v>jul</c:v>
                  </c:pt>
                </c:lvl>
              </c:multiLvlStrCache>
            </c:multiLvlStrRef>
          </c:cat>
          <c:val>
            <c:numRef>
              <c:f>Timeline!$B$5:$B$43</c:f>
              <c:numCache>
                <c:formatCode>General</c:formatCode>
                <c:ptCount val="36"/>
                <c:pt idx="0">
                  <c:v>90</c:v>
                </c:pt>
                <c:pt idx="1">
                  <c:v>89</c:v>
                </c:pt>
                <c:pt idx="2">
                  <c:v>101</c:v>
                </c:pt>
                <c:pt idx="3">
                  <c:v>60</c:v>
                </c:pt>
                <c:pt idx="4">
                  <c:v>99</c:v>
                </c:pt>
                <c:pt idx="5">
                  <c:v>53</c:v>
                </c:pt>
                <c:pt idx="6">
                  <c:v>91</c:v>
                </c:pt>
                <c:pt idx="7">
                  <c:v>62</c:v>
                </c:pt>
                <c:pt idx="8">
                  <c:v>45</c:v>
                </c:pt>
                <c:pt idx="9">
                  <c:v>51</c:v>
                </c:pt>
                <c:pt idx="10">
                  <c:v>67</c:v>
                </c:pt>
                <c:pt idx="11">
                  <c:v>87</c:v>
                </c:pt>
                <c:pt idx="12">
                  <c:v>102</c:v>
                </c:pt>
                <c:pt idx="13">
                  <c:v>93</c:v>
                </c:pt>
                <c:pt idx="14">
                  <c:v>91</c:v>
                </c:pt>
                <c:pt idx="15">
                  <c:v>75</c:v>
                </c:pt>
                <c:pt idx="16">
                  <c:v>86</c:v>
                </c:pt>
                <c:pt idx="17">
                  <c:v>98</c:v>
                </c:pt>
                <c:pt idx="18">
                  <c:v>94</c:v>
                </c:pt>
                <c:pt idx="19">
                  <c:v>79</c:v>
                </c:pt>
                <c:pt idx="20">
                  <c:v>81</c:v>
                </c:pt>
                <c:pt idx="21">
                  <c:v>28</c:v>
                </c:pt>
                <c:pt idx="22">
                  <c:v>33</c:v>
                </c:pt>
                <c:pt idx="23">
                  <c:v>11</c:v>
                </c:pt>
                <c:pt idx="24">
                  <c:v>20</c:v>
                </c:pt>
                <c:pt idx="25">
                  <c:v>89</c:v>
                </c:pt>
                <c:pt idx="26">
                  <c:v>83</c:v>
                </c:pt>
                <c:pt idx="27">
                  <c:v>93</c:v>
                </c:pt>
                <c:pt idx="28">
                  <c:v>87</c:v>
                </c:pt>
                <c:pt idx="29">
                  <c:v>100</c:v>
                </c:pt>
                <c:pt idx="30">
                  <c:v>86</c:v>
                </c:pt>
                <c:pt idx="31">
                  <c:v>79</c:v>
                </c:pt>
                <c:pt idx="32">
                  <c:v>52</c:v>
                </c:pt>
                <c:pt idx="33">
                  <c:v>96</c:v>
                </c:pt>
                <c:pt idx="34">
                  <c:v>100</c:v>
                </c:pt>
                <c:pt idx="35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F6-410F-92A0-40F182C5F183}"/>
            </c:ext>
          </c:extLst>
        </c:ser>
        <c:ser>
          <c:idx val="1"/>
          <c:order val="1"/>
          <c:tx>
            <c:strRef>
              <c:f>Timeline!$C$3:$C$4</c:f>
              <c:strCache>
                <c:ptCount val="1"/>
                <c:pt idx="0">
                  <c:v>Manual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Timeline!$A$5:$A$43</c:f>
              <c:multiLvlStrCache>
                <c:ptCount val="36"/>
                <c:lvl>
                  <c:pt idx="0">
                    <c:v>20/jun</c:v>
                  </c:pt>
                  <c:pt idx="1">
                    <c:v>23/jun</c:v>
                  </c:pt>
                  <c:pt idx="2">
                    <c:v>24/jun</c:v>
                  </c:pt>
                  <c:pt idx="3">
                    <c:v>26/jun</c:v>
                  </c:pt>
                  <c:pt idx="4">
                    <c:v>27/jun</c:v>
                  </c:pt>
                  <c:pt idx="5">
                    <c:v>28/jun</c:v>
                  </c:pt>
                  <c:pt idx="6">
                    <c:v>29/jun</c:v>
                  </c:pt>
                  <c:pt idx="7">
                    <c:v>30/jun</c:v>
                  </c:pt>
                  <c:pt idx="8">
                    <c:v>1/jul</c:v>
                  </c:pt>
                  <c:pt idx="9">
                    <c:v>5/jul</c:v>
                  </c:pt>
                  <c:pt idx="10">
                    <c:v>6/jul</c:v>
                  </c:pt>
                  <c:pt idx="11">
                    <c:v>7/jul</c:v>
                  </c:pt>
                  <c:pt idx="12">
                    <c:v>8/jul</c:v>
                  </c:pt>
                  <c:pt idx="13">
                    <c:v>9/jul</c:v>
                  </c:pt>
                  <c:pt idx="14">
                    <c:v>10/jul</c:v>
                  </c:pt>
                  <c:pt idx="15">
                    <c:v>11/jul</c:v>
                  </c:pt>
                  <c:pt idx="16">
                    <c:v>12/jul</c:v>
                  </c:pt>
                  <c:pt idx="17">
                    <c:v>13/jul</c:v>
                  </c:pt>
                  <c:pt idx="18">
                    <c:v>14/jul</c:v>
                  </c:pt>
                  <c:pt idx="19">
                    <c:v>15/jul</c:v>
                  </c:pt>
                  <c:pt idx="20">
                    <c:v>16/jul</c:v>
                  </c:pt>
                  <c:pt idx="21">
                    <c:v>17/jul</c:v>
                  </c:pt>
                  <c:pt idx="22">
                    <c:v>18/jul</c:v>
                  </c:pt>
                  <c:pt idx="23">
                    <c:v>19/jul</c:v>
                  </c:pt>
                  <c:pt idx="24">
                    <c:v>20/jul</c:v>
                  </c:pt>
                  <c:pt idx="25">
                    <c:v>21/jul</c:v>
                  </c:pt>
                  <c:pt idx="26">
                    <c:v>22/jul</c:v>
                  </c:pt>
                  <c:pt idx="27">
                    <c:v>23/jul</c:v>
                  </c:pt>
                  <c:pt idx="28">
                    <c:v>24/jul</c:v>
                  </c:pt>
                  <c:pt idx="29">
                    <c:v>25/jul</c:v>
                  </c:pt>
                  <c:pt idx="30">
                    <c:v>26/jul</c:v>
                  </c:pt>
                  <c:pt idx="31">
                    <c:v>27/jul</c:v>
                  </c:pt>
                  <c:pt idx="32">
                    <c:v>28/jul</c:v>
                  </c:pt>
                  <c:pt idx="33">
                    <c:v>29/jul</c:v>
                  </c:pt>
                  <c:pt idx="34">
                    <c:v>30/jul</c:v>
                  </c:pt>
                  <c:pt idx="35">
                    <c:v>31/jul</c:v>
                  </c:pt>
                </c:lvl>
                <c:lvl>
                  <c:pt idx="0">
                    <c:v>jun</c:v>
                  </c:pt>
                  <c:pt idx="8">
                    <c:v>jul</c:v>
                  </c:pt>
                </c:lvl>
              </c:multiLvlStrCache>
            </c:multiLvlStrRef>
          </c:cat>
          <c:val>
            <c:numRef>
              <c:f>Timeline!$C$5:$C$43</c:f>
              <c:numCache>
                <c:formatCode>General</c:formatCode>
                <c:ptCount val="36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11</c:v>
                </c:pt>
                <c:pt idx="5">
                  <c:v>3</c:v>
                </c:pt>
                <c:pt idx="6">
                  <c:v>3</c:v>
                </c:pt>
                <c:pt idx="7">
                  <c:v>7</c:v>
                </c:pt>
                <c:pt idx="8">
                  <c:v>3</c:v>
                </c:pt>
                <c:pt idx="9">
                  <c:v>1</c:v>
                </c:pt>
                <c:pt idx="10">
                  <c:v>19</c:v>
                </c:pt>
                <c:pt idx="12">
                  <c:v>1</c:v>
                </c:pt>
                <c:pt idx="16">
                  <c:v>1</c:v>
                </c:pt>
                <c:pt idx="20">
                  <c:v>6</c:v>
                </c:pt>
                <c:pt idx="21">
                  <c:v>1</c:v>
                </c:pt>
                <c:pt idx="22">
                  <c:v>12</c:v>
                </c:pt>
                <c:pt idx="23">
                  <c:v>2</c:v>
                </c:pt>
                <c:pt idx="24">
                  <c:v>13</c:v>
                </c:pt>
                <c:pt idx="25">
                  <c:v>2</c:v>
                </c:pt>
                <c:pt idx="27">
                  <c:v>1</c:v>
                </c:pt>
                <c:pt idx="30">
                  <c:v>5</c:v>
                </c:pt>
                <c:pt idx="32">
                  <c:v>2</c:v>
                </c:pt>
                <c:pt idx="3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F6-410F-92A0-40F182C5F18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532804512"/>
        <c:axId val="532804184"/>
      </c:barChart>
      <c:catAx>
        <c:axId val="53280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532804184"/>
        <c:crosses val="autoZero"/>
        <c:auto val="1"/>
        <c:lblAlgn val="ctr"/>
        <c:lblOffset val="100"/>
        <c:noMultiLvlLbl val="0"/>
      </c:catAx>
      <c:valAx>
        <c:axId val="532804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3280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[InContol Results Pilot.xlsx]KlasseDistribution!PivotTable1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nl-BE"/>
              <a:t>Outer: Manueel | Inner: Automatic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</c:pivotFmt>
      <c:pivotFmt>
        <c:idx val="7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</c:pivotFmt>
      <c:pivotFmt>
        <c:idx val="8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</c:pivotFmt>
      <c:pivotFmt>
        <c:idx val="10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</c:pivotFmt>
      <c:pivotFmt>
        <c:idx val="11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</c:pivotFmt>
      <c:pivotFmt>
        <c:idx val="13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</c:pivotFmt>
      <c:pivotFmt>
        <c:idx val="14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</c:pivotFmt>
      <c:pivotFmt>
        <c:idx val="16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</c:pivotFmt>
      <c:pivotFmt>
        <c:idx val="17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</c:pivotFmt>
      <c:pivotFmt>
        <c:idx val="19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KlasseDistribution!$B$3:$B$4</c:f>
              <c:strCache>
                <c:ptCount val="1"/>
                <c:pt idx="0">
                  <c:v>Automatic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A1-413F-894D-F918E2EEE2D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1A1-413F-894D-F918E2EEE2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KlasseDistribution!$A$5:$A$7</c:f>
              <c:strCache>
                <c:ptCount val="2"/>
                <c:pt idx="0">
                  <c:v>K4</c:v>
                </c:pt>
                <c:pt idx="1">
                  <c:v>KU</c:v>
                </c:pt>
              </c:strCache>
            </c:strRef>
          </c:cat>
          <c:val>
            <c:numRef>
              <c:f>KlasseDistribution!$B$5:$B$7</c:f>
              <c:numCache>
                <c:formatCode>General</c:formatCode>
                <c:ptCount val="2"/>
                <c:pt idx="0">
                  <c:v>67</c:v>
                </c:pt>
                <c:pt idx="1">
                  <c:v>2681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A1-413F-894D-F918E2EEE2D9}"/>
            </c:ext>
          </c:extLst>
        </c:ser>
        <c:ser>
          <c:idx val="1"/>
          <c:order val="1"/>
          <c:tx>
            <c:strRef>
              <c:f>KlasseDistribution!$C$3:$C$4</c:f>
              <c:strCache>
                <c:ptCount val="1"/>
                <c:pt idx="0">
                  <c:v>Manual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1A1-413F-894D-F918E2EEE2D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1A1-413F-894D-F918E2EEE2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KlasseDistribution!$A$5:$A$7</c:f>
              <c:strCache>
                <c:ptCount val="2"/>
                <c:pt idx="0">
                  <c:v>K4</c:v>
                </c:pt>
                <c:pt idx="1">
                  <c:v>KU</c:v>
                </c:pt>
              </c:strCache>
            </c:strRef>
          </c:cat>
          <c:val>
            <c:numRef>
              <c:f>KlasseDistribution!$C$5:$C$7</c:f>
              <c:numCache>
                <c:formatCode>General</c:formatCode>
                <c:ptCount val="2"/>
                <c:pt idx="0">
                  <c:v>19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1A1-413F-894D-F918E2EEE2D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nl-B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[InContol Results Pilot.xlsx]LargerOne!PivotTable1</c:name>
    <c:fmtId val="3"/>
  </c:pivotSource>
  <c:chart>
    <c:autoTitleDeleted val="1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3074204540221946E-2"/>
          <c:y val="0"/>
          <c:w val="0.95084392411474883"/>
          <c:h val="0.6910483472174673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LargerOne!$B$3:$B$4</c:f>
              <c:strCache>
                <c:ptCount val="1"/>
                <c:pt idx="0">
                  <c:v>K4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LargerOne!$A$5:$A$29</c:f>
              <c:strCache>
                <c:ptCount val="24"/>
                <c:pt idx="0">
                  <c:v>1FC35102</c:v>
                </c:pt>
                <c:pt idx="1">
                  <c:v>1POMP353</c:v>
                </c:pt>
                <c:pt idx="2">
                  <c:v>1XV37604</c:v>
                </c:pt>
                <c:pt idx="3">
                  <c:v>1XV38001</c:v>
                </c:pt>
                <c:pt idx="4">
                  <c:v>1XV38002</c:v>
                </c:pt>
                <c:pt idx="5">
                  <c:v>1XV48001</c:v>
                </c:pt>
                <c:pt idx="6">
                  <c:v>1XV52204</c:v>
                </c:pt>
                <c:pt idx="7">
                  <c:v>2POMP463</c:v>
                </c:pt>
                <c:pt idx="8">
                  <c:v>2XV38002</c:v>
                </c:pt>
                <c:pt idx="9">
                  <c:v>2XV45602</c:v>
                </c:pt>
                <c:pt idx="10">
                  <c:v>2XV45604</c:v>
                </c:pt>
                <c:pt idx="11">
                  <c:v>2XV46007</c:v>
                </c:pt>
                <c:pt idx="12">
                  <c:v>2XV46026</c:v>
                </c:pt>
                <c:pt idx="13">
                  <c:v>3FC35102</c:v>
                </c:pt>
                <c:pt idx="14">
                  <c:v>3XV37813</c:v>
                </c:pt>
                <c:pt idx="15">
                  <c:v>3XV39804</c:v>
                </c:pt>
                <c:pt idx="16">
                  <c:v>3XV40001</c:v>
                </c:pt>
                <c:pt idx="17">
                  <c:v>3XV40005</c:v>
                </c:pt>
                <c:pt idx="18">
                  <c:v>3XV45613</c:v>
                </c:pt>
                <c:pt idx="19">
                  <c:v>3XV45616</c:v>
                </c:pt>
                <c:pt idx="20">
                  <c:v>3XV46010</c:v>
                </c:pt>
                <c:pt idx="21">
                  <c:v>3XV47103</c:v>
                </c:pt>
                <c:pt idx="22">
                  <c:v>3XV47106</c:v>
                </c:pt>
                <c:pt idx="23">
                  <c:v>8XV71306</c:v>
                </c:pt>
              </c:strCache>
            </c:strRef>
          </c:cat>
          <c:val>
            <c:numRef>
              <c:f>LargerOne!$B$5:$B$29</c:f>
              <c:numCache>
                <c:formatCode>General</c:formatCode>
                <c:ptCount val="24"/>
                <c:pt idx="0">
                  <c:v>2</c:v>
                </c:pt>
                <c:pt idx="1">
                  <c:v>2</c:v>
                </c:pt>
                <c:pt idx="11">
                  <c:v>2</c:v>
                </c:pt>
                <c:pt idx="13">
                  <c:v>2</c:v>
                </c:pt>
                <c:pt idx="15">
                  <c:v>31</c:v>
                </c:pt>
                <c:pt idx="17">
                  <c:v>36</c:v>
                </c:pt>
                <c:pt idx="2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DA-4AB9-95A5-C00A1197D04B}"/>
            </c:ext>
          </c:extLst>
        </c:ser>
        <c:ser>
          <c:idx val="1"/>
          <c:order val="1"/>
          <c:tx>
            <c:strRef>
              <c:f>LargerOne!$C$3:$C$4</c:f>
              <c:strCache>
                <c:ptCount val="1"/>
                <c:pt idx="0">
                  <c:v>KU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LargerOne!$A$5:$A$29</c:f>
              <c:strCache>
                <c:ptCount val="24"/>
                <c:pt idx="0">
                  <c:v>1FC35102</c:v>
                </c:pt>
                <c:pt idx="1">
                  <c:v>1POMP353</c:v>
                </c:pt>
                <c:pt idx="2">
                  <c:v>1XV37604</c:v>
                </c:pt>
                <c:pt idx="3">
                  <c:v>1XV38001</c:v>
                </c:pt>
                <c:pt idx="4">
                  <c:v>1XV38002</c:v>
                </c:pt>
                <c:pt idx="5">
                  <c:v>1XV48001</c:v>
                </c:pt>
                <c:pt idx="6">
                  <c:v>1XV52204</c:v>
                </c:pt>
                <c:pt idx="7">
                  <c:v>2POMP463</c:v>
                </c:pt>
                <c:pt idx="8">
                  <c:v>2XV38002</c:v>
                </c:pt>
                <c:pt idx="9">
                  <c:v>2XV45602</c:v>
                </c:pt>
                <c:pt idx="10">
                  <c:v>2XV45604</c:v>
                </c:pt>
                <c:pt idx="11">
                  <c:v>2XV46007</c:v>
                </c:pt>
                <c:pt idx="12">
                  <c:v>2XV46026</c:v>
                </c:pt>
                <c:pt idx="13">
                  <c:v>3FC35102</c:v>
                </c:pt>
                <c:pt idx="14">
                  <c:v>3XV37813</c:v>
                </c:pt>
                <c:pt idx="15">
                  <c:v>3XV39804</c:v>
                </c:pt>
                <c:pt idx="16">
                  <c:v>3XV40001</c:v>
                </c:pt>
                <c:pt idx="17">
                  <c:v>3XV40005</c:v>
                </c:pt>
                <c:pt idx="18">
                  <c:v>3XV45613</c:v>
                </c:pt>
                <c:pt idx="19">
                  <c:v>3XV45616</c:v>
                </c:pt>
                <c:pt idx="20">
                  <c:v>3XV46010</c:v>
                </c:pt>
                <c:pt idx="21">
                  <c:v>3XV47103</c:v>
                </c:pt>
                <c:pt idx="22">
                  <c:v>3XV47106</c:v>
                </c:pt>
                <c:pt idx="23">
                  <c:v>8XV71306</c:v>
                </c:pt>
              </c:strCache>
            </c:strRef>
          </c:cat>
          <c:val>
            <c:numRef>
              <c:f>LargerOne!$C$5:$C$29</c:f>
              <c:numCache>
                <c:formatCode>General</c:formatCode>
                <c:ptCount val="24"/>
                <c:pt idx="2">
                  <c:v>2</c:v>
                </c:pt>
                <c:pt idx="3">
                  <c:v>62</c:v>
                </c:pt>
                <c:pt idx="4">
                  <c:v>2</c:v>
                </c:pt>
                <c:pt idx="5">
                  <c:v>65</c:v>
                </c:pt>
                <c:pt idx="6">
                  <c:v>2</c:v>
                </c:pt>
                <c:pt idx="7">
                  <c:v>681</c:v>
                </c:pt>
                <c:pt idx="8">
                  <c:v>3</c:v>
                </c:pt>
                <c:pt idx="9">
                  <c:v>6</c:v>
                </c:pt>
                <c:pt idx="10">
                  <c:v>6</c:v>
                </c:pt>
                <c:pt idx="12">
                  <c:v>1190</c:v>
                </c:pt>
                <c:pt idx="13">
                  <c:v>1</c:v>
                </c:pt>
                <c:pt idx="14">
                  <c:v>4</c:v>
                </c:pt>
                <c:pt idx="16">
                  <c:v>2</c:v>
                </c:pt>
                <c:pt idx="17">
                  <c:v>36</c:v>
                </c:pt>
                <c:pt idx="18">
                  <c:v>2</c:v>
                </c:pt>
                <c:pt idx="19">
                  <c:v>4</c:v>
                </c:pt>
                <c:pt idx="20">
                  <c:v>647</c:v>
                </c:pt>
                <c:pt idx="21">
                  <c:v>7</c:v>
                </c:pt>
                <c:pt idx="22">
                  <c:v>8</c:v>
                </c:pt>
                <c:pt idx="2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DA-4AB9-95A5-C00A1197D04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425659584"/>
        <c:axId val="425659912"/>
      </c:barChart>
      <c:catAx>
        <c:axId val="42565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25659912"/>
        <c:crosses val="autoZero"/>
        <c:auto val="1"/>
        <c:lblAlgn val="ctr"/>
        <c:lblOffset val="100"/>
        <c:noMultiLvlLbl val="0"/>
      </c:catAx>
      <c:valAx>
        <c:axId val="4256599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565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[InContol Results Pilot.xlsx]Manual (ex one)!PivotTable1</c:name>
    <c:fmtId val="3"/>
  </c:pivotSource>
  <c:chart>
    <c:autoTitleDeleted val="1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4621264447207258E-2"/>
          <c:y val="0"/>
          <c:w val="0.9592968642077635"/>
          <c:h val="0.862545937737449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'Manual (ex one)'!$B$3:$B$4</c:f>
              <c:strCache>
                <c:ptCount val="1"/>
                <c:pt idx="0">
                  <c:v>K4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'Manual (ex one)'!$A$5:$A$22</c:f>
              <c:strCache>
                <c:ptCount val="17"/>
                <c:pt idx="0">
                  <c:v>1FC35102</c:v>
                </c:pt>
                <c:pt idx="1">
                  <c:v>1POMP353</c:v>
                </c:pt>
                <c:pt idx="2">
                  <c:v>1XV37604</c:v>
                </c:pt>
                <c:pt idx="3">
                  <c:v>1XV38002</c:v>
                </c:pt>
                <c:pt idx="4">
                  <c:v>1XV52204</c:v>
                </c:pt>
                <c:pt idx="5">
                  <c:v>2XV38002</c:v>
                </c:pt>
                <c:pt idx="6">
                  <c:v>2XV45602</c:v>
                </c:pt>
                <c:pt idx="7">
                  <c:v>2XV45604</c:v>
                </c:pt>
                <c:pt idx="8">
                  <c:v>2XV46007</c:v>
                </c:pt>
                <c:pt idx="9">
                  <c:v>3FC35102</c:v>
                </c:pt>
                <c:pt idx="10">
                  <c:v>3XV37813</c:v>
                </c:pt>
                <c:pt idx="11">
                  <c:v>3XV40001</c:v>
                </c:pt>
                <c:pt idx="12">
                  <c:v>3XV45613</c:v>
                </c:pt>
                <c:pt idx="13">
                  <c:v>3XV45616</c:v>
                </c:pt>
                <c:pt idx="14">
                  <c:v>3XV47103</c:v>
                </c:pt>
                <c:pt idx="15">
                  <c:v>3XV47106</c:v>
                </c:pt>
                <c:pt idx="16">
                  <c:v>8XV71306</c:v>
                </c:pt>
              </c:strCache>
            </c:strRef>
          </c:cat>
          <c:val>
            <c:numRef>
              <c:f>'Manual (ex one)'!$B$5:$B$22</c:f>
              <c:numCache>
                <c:formatCode>General</c:formatCode>
                <c:ptCount val="17"/>
                <c:pt idx="0">
                  <c:v>2</c:v>
                </c:pt>
                <c:pt idx="1">
                  <c:v>2</c:v>
                </c:pt>
                <c:pt idx="8">
                  <c:v>2</c:v>
                </c:pt>
                <c:pt idx="9">
                  <c:v>2</c:v>
                </c:pt>
                <c:pt idx="1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6B-4034-A295-C695FEEB520D}"/>
            </c:ext>
          </c:extLst>
        </c:ser>
        <c:ser>
          <c:idx val="1"/>
          <c:order val="1"/>
          <c:tx>
            <c:strRef>
              <c:f>'Manual (ex one)'!$C$3:$C$4</c:f>
              <c:strCache>
                <c:ptCount val="1"/>
                <c:pt idx="0">
                  <c:v>KU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'Manual (ex one)'!$A$5:$A$22</c:f>
              <c:strCache>
                <c:ptCount val="17"/>
                <c:pt idx="0">
                  <c:v>1FC35102</c:v>
                </c:pt>
                <c:pt idx="1">
                  <c:v>1POMP353</c:v>
                </c:pt>
                <c:pt idx="2">
                  <c:v>1XV37604</c:v>
                </c:pt>
                <c:pt idx="3">
                  <c:v>1XV38002</c:v>
                </c:pt>
                <c:pt idx="4">
                  <c:v>1XV52204</c:v>
                </c:pt>
                <c:pt idx="5">
                  <c:v>2XV38002</c:v>
                </c:pt>
                <c:pt idx="6">
                  <c:v>2XV45602</c:v>
                </c:pt>
                <c:pt idx="7">
                  <c:v>2XV45604</c:v>
                </c:pt>
                <c:pt idx="8">
                  <c:v>2XV46007</c:v>
                </c:pt>
                <c:pt idx="9">
                  <c:v>3FC35102</c:v>
                </c:pt>
                <c:pt idx="10">
                  <c:v>3XV37813</c:v>
                </c:pt>
                <c:pt idx="11">
                  <c:v>3XV40001</c:v>
                </c:pt>
                <c:pt idx="12">
                  <c:v>3XV45613</c:v>
                </c:pt>
                <c:pt idx="13">
                  <c:v>3XV45616</c:v>
                </c:pt>
                <c:pt idx="14">
                  <c:v>3XV47103</c:v>
                </c:pt>
                <c:pt idx="15">
                  <c:v>3XV47106</c:v>
                </c:pt>
                <c:pt idx="16">
                  <c:v>8XV71306</c:v>
                </c:pt>
              </c:strCache>
            </c:strRef>
          </c:cat>
          <c:val>
            <c:numRef>
              <c:f>'Manual (ex one)'!$C$5:$C$22</c:f>
              <c:numCache>
                <c:formatCode>General</c:formatCode>
                <c:ptCount val="17"/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9">
                  <c:v>1</c:v>
                </c:pt>
                <c:pt idx="10">
                  <c:v>4</c:v>
                </c:pt>
                <c:pt idx="11">
                  <c:v>2</c:v>
                </c:pt>
                <c:pt idx="12">
                  <c:v>2</c:v>
                </c:pt>
                <c:pt idx="13">
                  <c:v>4</c:v>
                </c:pt>
                <c:pt idx="14">
                  <c:v>7</c:v>
                </c:pt>
                <c:pt idx="15">
                  <c:v>8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6B-4034-A295-C695FEEB520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440997016"/>
        <c:axId val="440997672"/>
      </c:barChart>
      <c:catAx>
        <c:axId val="440997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40997672"/>
        <c:crosses val="autoZero"/>
        <c:auto val="1"/>
        <c:lblAlgn val="ctr"/>
        <c:lblOffset val="100"/>
        <c:noMultiLvlLbl val="0"/>
      </c:catAx>
      <c:valAx>
        <c:axId val="4409976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0997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[InContol Results Pilot.xlsx]OneTime!PivotTable1</c:name>
    <c:fmtId val="3"/>
  </c:pivotSource>
  <c:chart>
    <c:autoTitleDeleted val="1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1.6081871345029239E-2"/>
          <c:y val="0"/>
          <c:w val="0.96783625730994149"/>
          <c:h val="0.7176347521777168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OneTime!$B$3:$B$4</c:f>
              <c:strCache>
                <c:ptCount val="1"/>
                <c:pt idx="0">
                  <c:v>K4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OneTime!$A$5:$A$50</c:f>
              <c:strCache>
                <c:ptCount val="45"/>
                <c:pt idx="0">
                  <c:v>1AGIT313</c:v>
                </c:pt>
                <c:pt idx="1">
                  <c:v>1POMP355</c:v>
                </c:pt>
                <c:pt idx="2">
                  <c:v>1XV35237</c:v>
                </c:pt>
                <c:pt idx="3">
                  <c:v>1XV51006</c:v>
                </c:pt>
                <c:pt idx="4">
                  <c:v>2XV35237</c:v>
                </c:pt>
                <c:pt idx="5">
                  <c:v>2XV38004</c:v>
                </c:pt>
                <c:pt idx="6">
                  <c:v>2XV45012</c:v>
                </c:pt>
                <c:pt idx="7">
                  <c:v>2XV45064</c:v>
                </c:pt>
                <c:pt idx="8">
                  <c:v>2XV45069</c:v>
                </c:pt>
                <c:pt idx="9">
                  <c:v>2XV45303</c:v>
                </c:pt>
                <c:pt idx="10">
                  <c:v>2XV46019</c:v>
                </c:pt>
                <c:pt idx="11">
                  <c:v>3DRIV480</c:v>
                </c:pt>
                <c:pt idx="12">
                  <c:v>3INT48039</c:v>
                </c:pt>
                <c:pt idx="13">
                  <c:v>3LC38901</c:v>
                </c:pt>
                <c:pt idx="14">
                  <c:v>3LC38911</c:v>
                </c:pt>
                <c:pt idx="15">
                  <c:v>3PC45004</c:v>
                </c:pt>
                <c:pt idx="16">
                  <c:v>3POMP393</c:v>
                </c:pt>
                <c:pt idx="17">
                  <c:v>3XV36308</c:v>
                </c:pt>
                <c:pt idx="18">
                  <c:v>3XV37203</c:v>
                </c:pt>
                <c:pt idx="19">
                  <c:v>3XV38704</c:v>
                </c:pt>
                <c:pt idx="20">
                  <c:v>3XV39317</c:v>
                </c:pt>
                <c:pt idx="21">
                  <c:v>3XV45064</c:v>
                </c:pt>
                <c:pt idx="22">
                  <c:v>3XV45405</c:v>
                </c:pt>
                <c:pt idx="23">
                  <c:v>3XV45631</c:v>
                </c:pt>
                <c:pt idx="24">
                  <c:v>3XV45807</c:v>
                </c:pt>
                <c:pt idx="25">
                  <c:v>3XV45808</c:v>
                </c:pt>
                <c:pt idx="26">
                  <c:v>3XV46020</c:v>
                </c:pt>
                <c:pt idx="27">
                  <c:v>3XV50103</c:v>
                </c:pt>
                <c:pt idx="28">
                  <c:v>3XV50144</c:v>
                </c:pt>
                <c:pt idx="29">
                  <c:v>3XV50150</c:v>
                </c:pt>
                <c:pt idx="30">
                  <c:v>3XV57544</c:v>
                </c:pt>
                <c:pt idx="31">
                  <c:v>3XV58405</c:v>
                </c:pt>
                <c:pt idx="32">
                  <c:v>8AGIT714</c:v>
                </c:pt>
                <c:pt idx="33">
                  <c:v>8POMP715</c:v>
                </c:pt>
                <c:pt idx="34">
                  <c:v>8XV71010</c:v>
                </c:pt>
                <c:pt idx="35">
                  <c:v>8XV71346</c:v>
                </c:pt>
                <c:pt idx="36">
                  <c:v>8XV72222</c:v>
                </c:pt>
                <c:pt idx="37">
                  <c:v>8XV72223</c:v>
                </c:pt>
                <c:pt idx="38">
                  <c:v>8XV72708</c:v>
                </c:pt>
                <c:pt idx="39">
                  <c:v>8XV73403</c:v>
                </c:pt>
                <c:pt idx="40">
                  <c:v>8XV73703</c:v>
                </c:pt>
                <c:pt idx="41">
                  <c:v>8XV74003</c:v>
                </c:pt>
                <c:pt idx="42">
                  <c:v>9POMP115</c:v>
                </c:pt>
                <c:pt idx="43">
                  <c:v>9XV06302</c:v>
                </c:pt>
                <c:pt idx="44">
                  <c:v>9XV06303</c:v>
                </c:pt>
              </c:strCache>
            </c:strRef>
          </c:cat>
          <c:val>
            <c:numRef>
              <c:f>OneTime!$B$5:$B$50</c:f>
              <c:numCache>
                <c:formatCode>General</c:formatCode>
                <c:ptCount val="45"/>
                <c:pt idx="11">
                  <c:v>1</c:v>
                </c:pt>
                <c:pt idx="12">
                  <c:v>1</c:v>
                </c:pt>
                <c:pt idx="18">
                  <c:v>1</c:v>
                </c:pt>
                <c:pt idx="22">
                  <c:v>1</c:v>
                </c:pt>
                <c:pt idx="28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16-473D-8FFD-946ECC13631E}"/>
            </c:ext>
          </c:extLst>
        </c:ser>
        <c:ser>
          <c:idx val="1"/>
          <c:order val="1"/>
          <c:tx>
            <c:strRef>
              <c:f>OneTime!$C$3:$C$4</c:f>
              <c:strCache>
                <c:ptCount val="1"/>
                <c:pt idx="0">
                  <c:v>KU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OneTime!$A$5:$A$50</c:f>
              <c:strCache>
                <c:ptCount val="45"/>
                <c:pt idx="0">
                  <c:v>1AGIT313</c:v>
                </c:pt>
                <c:pt idx="1">
                  <c:v>1POMP355</c:v>
                </c:pt>
                <c:pt idx="2">
                  <c:v>1XV35237</c:v>
                </c:pt>
                <c:pt idx="3">
                  <c:v>1XV51006</c:v>
                </c:pt>
                <c:pt idx="4">
                  <c:v>2XV35237</c:v>
                </c:pt>
                <c:pt idx="5">
                  <c:v>2XV38004</c:v>
                </c:pt>
                <c:pt idx="6">
                  <c:v>2XV45012</c:v>
                </c:pt>
                <c:pt idx="7">
                  <c:v>2XV45064</c:v>
                </c:pt>
                <c:pt idx="8">
                  <c:v>2XV45069</c:v>
                </c:pt>
                <c:pt idx="9">
                  <c:v>2XV45303</c:v>
                </c:pt>
                <c:pt idx="10">
                  <c:v>2XV46019</c:v>
                </c:pt>
                <c:pt idx="11">
                  <c:v>3DRIV480</c:v>
                </c:pt>
                <c:pt idx="12">
                  <c:v>3INT48039</c:v>
                </c:pt>
                <c:pt idx="13">
                  <c:v>3LC38901</c:v>
                </c:pt>
                <c:pt idx="14">
                  <c:v>3LC38911</c:v>
                </c:pt>
                <c:pt idx="15">
                  <c:v>3PC45004</c:v>
                </c:pt>
                <c:pt idx="16">
                  <c:v>3POMP393</c:v>
                </c:pt>
                <c:pt idx="17">
                  <c:v>3XV36308</c:v>
                </c:pt>
                <c:pt idx="18">
                  <c:v>3XV37203</c:v>
                </c:pt>
                <c:pt idx="19">
                  <c:v>3XV38704</c:v>
                </c:pt>
                <c:pt idx="20">
                  <c:v>3XV39317</c:v>
                </c:pt>
                <c:pt idx="21">
                  <c:v>3XV45064</c:v>
                </c:pt>
                <c:pt idx="22">
                  <c:v>3XV45405</c:v>
                </c:pt>
                <c:pt idx="23">
                  <c:v>3XV45631</c:v>
                </c:pt>
                <c:pt idx="24">
                  <c:v>3XV45807</c:v>
                </c:pt>
                <c:pt idx="25">
                  <c:v>3XV45808</c:v>
                </c:pt>
                <c:pt idx="26">
                  <c:v>3XV46020</c:v>
                </c:pt>
                <c:pt idx="27">
                  <c:v>3XV50103</c:v>
                </c:pt>
                <c:pt idx="28">
                  <c:v>3XV50144</c:v>
                </c:pt>
                <c:pt idx="29">
                  <c:v>3XV50150</c:v>
                </c:pt>
                <c:pt idx="30">
                  <c:v>3XV57544</c:v>
                </c:pt>
                <c:pt idx="31">
                  <c:v>3XV58405</c:v>
                </c:pt>
                <c:pt idx="32">
                  <c:v>8AGIT714</c:v>
                </c:pt>
                <c:pt idx="33">
                  <c:v>8POMP715</c:v>
                </c:pt>
                <c:pt idx="34">
                  <c:v>8XV71010</c:v>
                </c:pt>
                <c:pt idx="35">
                  <c:v>8XV71346</c:v>
                </c:pt>
                <c:pt idx="36">
                  <c:v>8XV72222</c:v>
                </c:pt>
                <c:pt idx="37">
                  <c:v>8XV72223</c:v>
                </c:pt>
                <c:pt idx="38">
                  <c:v>8XV72708</c:v>
                </c:pt>
                <c:pt idx="39">
                  <c:v>8XV73403</c:v>
                </c:pt>
                <c:pt idx="40">
                  <c:v>8XV73703</c:v>
                </c:pt>
                <c:pt idx="41">
                  <c:v>8XV74003</c:v>
                </c:pt>
                <c:pt idx="42">
                  <c:v>9POMP115</c:v>
                </c:pt>
                <c:pt idx="43">
                  <c:v>9XV06302</c:v>
                </c:pt>
                <c:pt idx="44">
                  <c:v>9XV06303</c:v>
                </c:pt>
              </c:strCache>
            </c:strRef>
          </c:cat>
          <c:val>
            <c:numRef>
              <c:f>OneTime!$C$5:$C$50</c:f>
              <c:numCache>
                <c:formatCode>General</c:formatCode>
                <c:ptCount val="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6-473D-8FFD-946ECC13631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451195272"/>
        <c:axId val="451195600"/>
      </c:barChart>
      <c:catAx>
        <c:axId val="45119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51195600"/>
        <c:crosses val="autoZero"/>
        <c:auto val="1"/>
        <c:lblAlgn val="ctr"/>
        <c:lblOffset val="100"/>
        <c:noMultiLvlLbl val="0"/>
      </c:catAx>
      <c:valAx>
        <c:axId val="4511956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1195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6/09/2017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7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6/09/2017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367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6/09/2017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927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80728"/>
            <a:ext cx="8686800" cy="619472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6/09/2017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4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6/09/2017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582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6/09/2017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709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6/09/2017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4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6/09/2017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53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6/09/2017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274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6/09/2017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49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6/09/2017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374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89D9-ABFB-4218-A708-9D069179DFD8}" type="datetimeFigureOut">
              <a:rPr lang="nl-BE" smtClean="0"/>
              <a:t>6/09/2017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956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088715"/>
            <a:ext cx="6400800" cy="175260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Bypass management has never been so easy</a:t>
            </a:r>
            <a:br>
              <a:rPr lang="en-US" sz="2400" dirty="0"/>
            </a:br>
            <a:r>
              <a:rPr lang="en-US" sz="2400" dirty="0"/>
              <a:t>Results Pilot (Pilot time 36 days)</a:t>
            </a:r>
          </a:p>
        </p:txBody>
      </p:sp>
      <p:sp>
        <p:nvSpPr>
          <p:cNvPr id="4" name="AutoShape 2" descr="Requirements Specif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8" name="Picture 4" descr="http://www.intation.eu/wp-content/uploads/2016/08/InControl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76" y="1196752"/>
            <a:ext cx="5566728" cy="347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349970"/>
            <a:ext cx="86764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 algn="ctr"/>
            <a:r>
              <a:rPr lang="en-US" u="sng" dirty="0">
                <a:uFill>
                  <a:solidFill>
                    <a:srgbClr val="FF0000"/>
                  </a:solidFill>
                </a:uFill>
              </a:rPr>
              <a:t>INTATION EXTENDS AUTOMATION INTO SUPERIOR BUSINESS PERFORMANCE</a:t>
            </a:r>
            <a:endParaRPr lang="nl-NL" sz="2400" u="sng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E624-8D9F-4FC8-876F-16F4D45C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3992-2B51-48A6-BCB7-A8664448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Number</a:t>
            </a:r>
            <a:endParaRPr lang="nl-NL" dirty="0"/>
          </a:p>
          <a:p>
            <a:pPr lvl="1"/>
            <a:r>
              <a:rPr lang="nl-NL" dirty="0"/>
              <a:t>36 dagen = 78 unieke bypasses geactiveerd</a:t>
            </a:r>
          </a:p>
          <a:p>
            <a:pPr lvl="1"/>
            <a:r>
              <a:rPr lang="nl-NL" dirty="0"/>
              <a:t>2856 bypass events </a:t>
            </a:r>
          </a:p>
          <a:p>
            <a:pPr lvl="2"/>
            <a:r>
              <a:rPr lang="nl-NL" dirty="0"/>
              <a:t>+/- 108 manuele (= 3 bypasses per dag)</a:t>
            </a:r>
          </a:p>
          <a:p>
            <a:pPr lvl="2"/>
            <a:r>
              <a:rPr lang="nl-NL" dirty="0"/>
              <a:t>+/- 2749 geautomatiseerde (=76 bypasses per dag)</a:t>
            </a:r>
          </a:p>
          <a:p>
            <a:pPr lvl="3"/>
            <a:r>
              <a:rPr lang="nl-NL" dirty="0"/>
              <a:t>Niet toegestaan volgens </a:t>
            </a:r>
            <a:r>
              <a:rPr lang="nl-NL" dirty="0" err="1"/>
              <a:t>guidelines</a:t>
            </a:r>
            <a:endParaRPr lang="nl-NL" dirty="0"/>
          </a:p>
          <a:p>
            <a:r>
              <a:rPr lang="nl-NL" dirty="0" err="1"/>
              <a:t>Graphical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Timeline</a:t>
            </a:r>
          </a:p>
          <a:p>
            <a:pPr lvl="1"/>
            <a:r>
              <a:rPr lang="nl-NL" dirty="0" err="1"/>
              <a:t>Distrubutie</a:t>
            </a:r>
            <a:r>
              <a:rPr lang="nl-NL" dirty="0"/>
              <a:t> (Klasse)</a:t>
            </a:r>
          </a:p>
          <a:p>
            <a:pPr lvl="1"/>
            <a:r>
              <a:rPr lang="nl-NL" dirty="0" err="1"/>
              <a:t>Larger</a:t>
            </a:r>
            <a:r>
              <a:rPr lang="nl-NL" dirty="0"/>
              <a:t> </a:t>
            </a:r>
            <a:r>
              <a:rPr lang="nl-NL" dirty="0" err="1"/>
              <a:t>then</a:t>
            </a:r>
            <a:r>
              <a:rPr lang="nl-NL" dirty="0"/>
              <a:t> 1</a:t>
            </a:r>
          </a:p>
          <a:p>
            <a:pPr lvl="1"/>
            <a:r>
              <a:rPr lang="nl-NL" dirty="0"/>
              <a:t>Manual (</a:t>
            </a:r>
            <a:r>
              <a:rPr lang="nl-NL" dirty="0" err="1"/>
              <a:t>exclusive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One</a:t>
            </a:r>
            <a:r>
              <a:rPr lang="nl-NL" dirty="0"/>
              <a:t> Time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696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7DD9B3-885E-465A-81AC-71F260F3B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62445"/>
              </p:ext>
            </p:extLst>
          </p:nvPr>
        </p:nvGraphicFramePr>
        <p:xfrm>
          <a:off x="0" y="1600200"/>
          <a:ext cx="86868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496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Class </a:t>
            </a:r>
            <a:r>
              <a:rPr lang="nl-BE" dirty="0" err="1"/>
              <a:t>distribution</a:t>
            </a:r>
            <a:r>
              <a:rPr lang="nl-BE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E78F32-7CEE-4CA2-A60C-B3CA4227B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353303"/>
              </p:ext>
            </p:extLst>
          </p:nvPr>
        </p:nvGraphicFramePr>
        <p:xfrm>
          <a:off x="0" y="1600200"/>
          <a:ext cx="8686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620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Modules more </a:t>
            </a:r>
            <a:r>
              <a:rPr lang="nl-BE" dirty="0" err="1"/>
              <a:t>then</a:t>
            </a:r>
            <a:r>
              <a:rPr lang="nl-BE" dirty="0"/>
              <a:t> </a:t>
            </a:r>
            <a:r>
              <a:rPr lang="nl-BE" dirty="0" err="1"/>
              <a:t>one</a:t>
            </a:r>
            <a:endParaRPr lang="nl-B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6AF043-C9F7-44BA-A6AD-EE654C048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011960"/>
              </p:ext>
            </p:extLst>
          </p:nvPr>
        </p:nvGraphicFramePr>
        <p:xfrm>
          <a:off x="0" y="1600200"/>
          <a:ext cx="86868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736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Manual (</a:t>
            </a:r>
            <a:r>
              <a:rPr lang="nl-BE" dirty="0" err="1"/>
              <a:t>exclusive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DA1592-1907-4FC8-8AE1-5B8A9FC07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131792"/>
              </p:ext>
            </p:extLst>
          </p:nvPr>
        </p:nvGraphicFramePr>
        <p:xfrm>
          <a:off x="0" y="1600200"/>
          <a:ext cx="8686800" cy="514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995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One</a:t>
            </a:r>
            <a:r>
              <a:rPr lang="nl-BE" dirty="0"/>
              <a:t> Time </a:t>
            </a:r>
            <a:r>
              <a:rPr lang="nl-BE" dirty="0" err="1"/>
              <a:t>activation</a:t>
            </a:r>
            <a:endParaRPr lang="nl-B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0849D1-0D6B-4299-99B2-47E65E872D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56409"/>
              </p:ext>
            </p:extLst>
          </p:nvPr>
        </p:nvGraphicFramePr>
        <p:xfrm>
          <a:off x="0" y="1600200"/>
          <a:ext cx="86868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484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/>
          <a:lstStyle/>
          <a:p>
            <a:r>
              <a:rPr lang="nl-NL" dirty="0" err="1"/>
              <a:t>Demonstration</a:t>
            </a:r>
            <a:r>
              <a:rPr lang="nl-NL" dirty="0"/>
              <a:t> InControl</a:t>
            </a:r>
          </a:p>
        </p:txBody>
      </p:sp>
      <p:sp>
        <p:nvSpPr>
          <p:cNvPr id="7" name="AutoShape 8" descr="Requirements Specif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60848"/>
            <a:ext cx="8229600" cy="4525963"/>
          </a:xfrm>
        </p:spPr>
        <p:txBody>
          <a:bodyPr>
            <a:normAutofit/>
          </a:bodyPr>
          <a:lstStyle/>
          <a:p>
            <a:pPr lvl="1"/>
            <a:endParaRPr lang="nl-NL" sz="2400" dirty="0"/>
          </a:p>
          <a:p>
            <a:pPr lvl="1"/>
            <a:endParaRPr lang="nl-NL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564904"/>
            <a:ext cx="4176464" cy="25922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250134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0EF11C06C2BF4C9095E1DAA8A45DCE" ma:contentTypeVersion="4" ma:contentTypeDescription="Create a new document." ma:contentTypeScope="" ma:versionID="3cef05604ab0417920e9e98e3624ddf6">
  <xsd:schema xmlns:xsd="http://www.w3.org/2001/XMLSchema" xmlns:xs="http://www.w3.org/2001/XMLSchema" xmlns:p="http://schemas.microsoft.com/office/2006/metadata/properties" xmlns:ns2="fb64f65f-b83e-4034-98a0-9ba21888b234" xmlns:ns3="34006898-b77e-4903-be3a-d0a5e4210132" targetNamespace="http://schemas.microsoft.com/office/2006/metadata/properties" ma:root="true" ma:fieldsID="438c331c5b916df0ab5d184fb0530d45" ns2:_="" ns3:_="">
    <xsd:import namespace="fb64f65f-b83e-4034-98a0-9ba21888b234"/>
    <xsd:import namespace="34006898-b77e-4903-be3a-d0a5e421013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4f65f-b83e-4034-98a0-9ba21888b2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006898-b77e-4903-be3a-d0a5e42101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b64f65f-b83e-4034-98a0-9ba21888b234">
      <UserInfo>
        <DisplayName>Nico Van Hoorebeke</DisplayName>
        <AccountId>18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4E3C266-AAED-432D-AC96-7734ED8D3841}"/>
</file>

<file path=customXml/itemProps2.xml><?xml version="1.0" encoding="utf-8"?>
<ds:datastoreItem xmlns:ds="http://schemas.openxmlformats.org/officeDocument/2006/customXml" ds:itemID="{56A7E782-9B26-47DD-B739-8CFF82001B4C}"/>
</file>

<file path=customXml/itemProps3.xml><?xml version="1.0" encoding="utf-8"?>
<ds:datastoreItem xmlns:ds="http://schemas.openxmlformats.org/officeDocument/2006/customXml" ds:itemID="{DE9FF0A0-981C-467F-9C16-E2B08AB5C3A9}"/>
</file>

<file path=docProps/app.xml><?xml version="1.0" encoding="utf-8"?>
<Properties xmlns="http://schemas.openxmlformats.org/officeDocument/2006/extended-properties" xmlns:vt="http://schemas.openxmlformats.org/officeDocument/2006/docPropsVTypes">
  <TotalTime>22303</TotalTime>
  <Words>91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Kantoorthema</vt:lpstr>
      <vt:lpstr>PowerPoint Presentation</vt:lpstr>
      <vt:lpstr>Results</vt:lpstr>
      <vt:lpstr>Timeline</vt:lpstr>
      <vt:lpstr>Class distribution </vt:lpstr>
      <vt:lpstr>Modules more then one</vt:lpstr>
      <vt:lpstr>Manual (exclusive one)</vt:lpstr>
      <vt:lpstr>One Time activation</vt:lpstr>
      <vt:lpstr>Demonstration InControl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 Van Hoorebeke</dc:creator>
  <cp:lastModifiedBy>HEYLEN, KEVIN 1 [AG-Contractor/5035]</cp:lastModifiedBy>
  <cp:revision>42</cp:revision>
  <dcterms:created xsi:type="dcterms:W3CDTF">2015-05-22T13:09:46Z</dcterms:created>
  <dcterms:modified xsi:type="dcterms:W3CDTF">2017-09-06T11:31:18Z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0x0101000C0EF11C06C2BF4C9095E1DAA8A45DCE</vt:lpwstr>
  </property>
</Properties>
</file>