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charts/style1.xml" ContentType="application/vnd.ms-office.chartstyle+xml"/>
  <Override PartName="/ppt/charts/style3.xml" ContentType="application/vnd.ms-office.chartstyle+xml"/>
  <Override PartName="/ppt/charts/chart3.xml" ContentType="application/vnd.openxmlformats-officedocument.drawingml.chart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hart1.xml" ContentType="application/vnd.openxmlformats-officedocument.drawingml.chart+xml"/>
  <Override PartName="/ppt/charts/colors3.xml" ContentType="application/vnd.ms-office.chartcolorstyle+xml"/>
  <Override PartName="/ppt/charts/style4.xml" ContentType="application/vnd.ms-office.chartstyle+xml"/>
  <Override PartName="/ppt/charts/chart4.xml" ContentType="application/vnd.openxmlformats-officedocument.drawingml.chart+xml"/>
  <Override PartName="/ppt/charts/colors4.xml" ContentType="application/vnd.ms-office.chartcolor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0" d="100"/>
          <a:sy n="120" d="100"/>
        </p:scale>
        <p:origin x="2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-PC\Desktop\InControl%20Monsanto\Historian%2019juni-4jul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-PC\Desktop\InControl%20Monsanto\Historian%2019juni-4jul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-PC\Desktop\InControl%20Monsanto\Historian%2019juni-4jul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-PC\Desktop\InControl%20Monsanto\Historian%2019juni-4jul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[Historian 19juni-4juli.xlsx]Full View!PivotTable3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170926002670719E-2"/>
          <c:y val="0.10407575139257656"/>
          <c:w val="0.81841794446746785"/>
          <c:h val="0.5380198645017646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'Full View'!$B$3:$B$4</c:f>
              <c:strCache>
                <c:ptCount val="1"/>
                <c:pt idx="0">
                  <c:v>K4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'Full View'!$A$5:$A$46</c:f>
              <c:strCache>
                <c:ptCount val="42"/>
                <c:pt idx="0">
                  <c:v>1FC35102</c:v>
                </c:pt>
                <c:pt idx="1">
                  <c:v>1POMP353</c:v>
                </c:pt>
                <c:pt idx="2">
                  <c:v>1POMP355</c:v>
                </c:pt>
                <c:pt idx="3">
                  <c:v>1XV35237</c:v>
                </c:pt>
                <c:pt idx="4">
                  <c:v>1XV38001</c:v>
                </c:pt>
                <c:pt idx="5">
                  <c:v>1XV48001</c:v>
                </c:pt>
                <c:pt idx="6">
                  <c:v>1XV52204</c:v>
                </c:pt>
                <c:pt idx="7">
                  <c:v>1XV57511</c:v>
                </c:pt>
                <c:pt idx="8">
                  <c:v>2POMP463</c:v>
                </c:pt>
                <c:pt idx="9">
                  <c:v>2XV35237</c:v>
                </c:pt>
                <c:pt idx="10">
                  <c:v>2XV38002</c:v>
                </c:pt>
                <c:pt idx="11">
                  <c:v>2XV38004</c:v>
                </c:pt>
                <c:pt idx="12">
                  <c:v>2XV45012</c:v>
                </c:pt>
                <c:pt idx="13">
                  <c:v>2XV45303</c:v>
                </c:pt>
                <c:pt idx="14">
                  <c:v>2XV45602</c:v>
                </c:pt>
                <c:pt idx="15">
                  <c:v>2XV45604</c:v>
                </c:pt>
                <c:pt idx="16">
                  <c:v>2XV46026</c:v>
                </c:pt>
                <c:pt idx="17">
                  <c:v>2XV46036</c:v>
                </c:pt>
                <c:pt idx="18">
                  <c:v>3DRIV480</c:v>
                </c:pt>
                <c:pt idx="19">
                  <c:v>3INT48039</c:v>
                </c:pt>
                <c:pt idx="20">
                  <c:v>3XV37809</c:v>
                </c:pt>
                <c:pt idx="21">
                  <c:v>3XV39804</c:v>
                </c:pt>
                <c:pt idx="22">
                  <c:v>3XV40005</c:v>
                </c:pt>
                <c:pt idx="23">
                  <c:v>3XV45807</c:v>
                </c:pt>
                <c:pt idx="24">
                  <c:v>3XV45808</c:v>
                </c:pt>
                <c:pt idx="25">
                  <c:v>3XV46010</c:v>
                </c:pt>
                <c:pt idx="26">
                  <c:v>3XV46020</c:v>
                </c:pt>
                <c:pt idx="27">
                  <c:v>3XV47103</c:v>
                </c:pt>
                <c:pt idx="28">
                  <c:v>3XV47106</c:v>
                </c:pt>
                <c:pt idx="29">
                  <c:v>3XV50103</c:v>
                </c:pt>
                <c:pt idx="30">
                  <c:v>3XV50144</c:v>
                </c:pt>
                <c:pt idx="31">
                  <c:v>3XV50150</c:v>
                </c:pt>
                <c:pt idx="32">
                  <c:v>3XV57544</c:v>
                </c:pt>
                <c:pt idx="33">
                  <c:v>8POMP715</c:v>
                </c:pt>
                <c:pt idx="34">
                  <c:v>8XV71306</c:v>
                </c:pt>
                <c:pt idx="35">
                  <c:v>8XV72708</c:v>
                </c:pt>
                <c:pt idx="36">
                  <c:v>8XV73403</c:v>
                </c:pt>
                <c:pt idx="37">
                  <c:v>8XV73703</c:v>
                </c:pt>
                <c:pt idx="38">
                  <c:v>8XV74003</c:v>
                </c:pt>
                <c:pt idx="39">
                  <c:v>9POMP062</c:v>
                </c:pt>
                <c:pt idx="40">
                  <c:v>9XV06302</c:v>
                </c:pt>
                <c:pt idx="41">
                  <c:v>9XV06303</c:v>
                </c:pt>
              </c:strCache>
            </c:strRef>
          </c:cat>
          <c:val>
            <c:numRef>
              <c:f>'Full View'!$B$5:$B$46</c:f>
              <c:numCache>
                <c:formatCode>General</c:formatCode>
                <c:ptCount val="42"/>
                <c:pt idx="0">
                  <c:v>1</c:v>
                </c:pt>
                <c:pt idx="1">
                  <c:v>1</c:v>
                </c:pt>
                <c:pt idx="7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1">
                  <c:v>7</c:v>
                </c:pt>
                <c:pt idx="22">
                  <c:v>8</c:v>
                </c:pt>
                <c:pt idx="30">
                  <c:v>1</c:v>
                </c:pt>
                <c:pt idx="34">
                  <c:v>1</c:v>
                </c:pt>
                <c:pt idx="40">
                  <c:v>1</c:v>
                </c:pt>
                <c:pt idx="4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C0-4C4E-8E37-71219113EB5F}"/>
            </c:ext>
          </c:extLst>
        </c:ser>
        <c:ser>
          <c:idx val="1"/>
          <c:order val="1"/>
          <c:tx>
            <c:strRef>
              <c:f>'Full View'!$C$3:$C$4</c:f>
              <c:strCache>
                <c:ptCount val="1"/>
                <c:pt idx="0">
                  <c:v>KU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'Full View'!$A$5:$A$46</c:f>
              <c:strCache>
                <c:ptCount val="42"/>
                <c:pt idx="0">
                  <c:v>1FC35102</c:v>
                </c:pt>
                <c:pt idx="1">
                  <c:v>1POMP353</c:v>
                </c:pt>
                <c:pt idx="2">
                  <c:v>1POMP355</c:v>
                </c:pt>
                <c:pt idx="3">
                  <c:v>1XV35237</c:v>
                </c:pt>
                <c:pt idx="4">
                  <c:v>1XV38001</c:v>
                </c:pt>
                <c:pt idx="5">
                  <c:v>1XV48001</c:v>
                </c:pt>
                <c:pt idx="6">
                  <c:v>1XV52204</c:v>
                </c:pt>
                <c:pt idx="7">
                  <c:v>1XV57511</c:v>
                </c:pt>
                <c:pt idx="8">
                  <c:v>2POMP463</c:v>
                </c:pt>
                <c:pt idx="9">
                  <c:v>2XV35237</c:v>
                </c:pt>
                <c:pt idx="10">
                  <c:v>2XV38002</c:v>
                </c:pt>
                <c:pt idx="11">
                  <c:v>2XV38004</c:v>
                </c:pt>
                <c:pt idx="12">
                  <c:v>2XV45012</c:v>
                </c:pt>
                <c:pt idx="13">
                  <c:v>2XV45303</c:v>
                </c:pt>
                <c:pt idx="14">
                  <c:v>2XV45602</c:v>
                </c:pt>
                <c:pt idx="15">
                  <c:v>2XV45604</c:v>
                </c:pt>
                <c:pt idx="16">
                  <c:v>2XV46026</c:v>
                </c:pt>
                <c:pt idx="17">
                  <c:v>2XV46036</c:v>
                </c:pt>
                <c:pt idx="18">
                  <c:v>3DRIV480</c:v>
                </c:pt>
                <c:pt idx="19">
                  <c:v>3INT48039</c:v>
                </c:pt>
                <c:pt idx="20">
                  <c:v>3XV37809</c:v>
                </c:pt>
                <c:pt idx="21">
                  <c:v>3XV39804</c:v>
                </c:pt>
                <c:pt idx="22">
                  <c:v>3XV40005</c:v>
                </c:pt>
                <c:pt idx="23">
                  <c:v>3XV45807</c:v>
                </c:pt>
                <c:pt idx="24">
                  <c:v>3XV45808</c:v>
                </c:pt>
                <c:pt idx="25">
                  <c:v>3XV46010</c:v>
                </c:pt>
                <c:pt idx="26">
                  <c:v>3XV46020</c:v>
                </c:pt>
                <c:pt idx="27">
                  <c:v>3XV47103</c:v>
                </c:pt>
                <c:pt idx="28">
                  <c:v>3XV47106</c:v>
                </c:pt>
                <c:pt idx="29">
                  <c:v>3XV50103</c:v>
                </c:pt>
                <c:pt idx="30">
                  <c:v>3XV50144</c:v>
                </c:pt>
                <c:pt idx="31">
                  <c:v>3XV50150</c:v>
                </c:pt>
                <c:pt idx="32">
                  <c:v>3XV57544</c:v>
                </c:pt>
                <c:pt idx="33">
                  <c:v>8POMP715</c:v>
                </c:pt>
                <c:pt idx="34">
                  <c:v>8XV71306</c:v>
                </c:pt>
                <c:pt idx="35">
                  <c:v>8XV72708</c:v>
                </c:pt>
                <c:pt idx="36">
                  <c:v>8XV73403</c:v>
                </c:pt>
                <c:pt idx="37">
                  <c:v>8XV73703</c:v>
                </c:pt>
                <c:pt idx="38">
                  <c:v>8XV74003</c:v>
                </c:pt>
                <c:pt idx="39">
                  <c:v>9POMP062</c:v>
                </c:pt>
                <c:pt idx="40">
                  <c:v>9XV06302</c:v>
                </c:pt>
                <c:pt idx="41">
                  <c:v>9XV06303</c:v>
                </c:pt>
              </c:strCache>
            </c:strRef>
          </c:cat>
          <c:val>
            <c:numRef>
              <c:f>'Full View'!$C$5:$C$46</c:f>
              <c:numCache>
                <c:formatCode>General</c:formatCode>
                <c:ptCount val="42"/>
                <c:pt idx="2">
                  <c:v>2</c:v>
                </c:pt>
                <c:pt idx="3">
                  <c:v>1</c:v>
                </c:pt>
                <c:pt idx="4">
                  <c:v>14</c:v>
                </c:pt>
                <c:pt idx="5">
                  <c:v>15</c:v>
                </c:pt>
                <c:pt idx="6">
                  <c:v>3</c:v>
                </c:pt>
                <c:pt idx="8">
                  <c:v>196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355</c:v>
                </c:pt>
                <c:pt idx="20">
                  <c:v>1</c:v>
                </c:pt>
                <c:pt idx="22">
                  <c:v>8</c:v>
                </c:pt>
                <c:pt idx="23">
                  <c:v>1</c:v>
                </c:pt>
                <c:pt idx="24">
                  <c:v>1</c:v>
                </c:pt>
                <c:pt idx="25">
                  <c:v>160</c:v>
                </c:pt>
                <c:pt idx="26">
                  <c:v>1</c:v>
                </c:pt>
                <c:pt idx="27">
                  <c:v>7</c:v>
                </c:pt>
                <c:pt idx="28">
                  <c:v>8</c:v>
                </c:pt>
                <c:pt idx="29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C0-4C4E-8E37-71219113EB5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92260848"/>
        <c:axId val="462837568"/>
      </c:barChart>
      <c:catAx>
        <c:axId val="59226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wordArt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2837568"/>
        <c:crosses val="autoZero"/>
        <c:auto val="1"/>
        <c:lblAlgn val="ctr"/>
        <c:lblOffset val="100"/>
        <c:noMultiLvlLbl val="1"/>
      </c:catAx>
      <c:valAx>
        <c:axId val="46283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9226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[Historian 19juni-4juli.xlsx]Detail View!PivotTable3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8375926693373854E-2"/>
          <c:y val="3.0866359269839369E-2"/>
          <c:w val="0.83284776902887137"/>
          <c:h val="0.611229256624501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'Detail View'!$B$3:$B$4</c:f>
              <c:strCache>
                <c:ptCount val="1"/>
                <c:pt idx="0">
                  <c:v>K4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'Detail View'!$A$5:$A$40</c:f>
              <c:strCache>
                <c:ptCount val="36"/>
                <c:pt idx="0">
                  <c:v>1FC35102</c:v>
                </c:pt>
                <c:pt idx="1">
                  <c:v>1POMP353</c:v>
                </c:pt>
                <c:pt idx="2">
                  <c:v>1POMP355</c:v>
                </c:pt>
                <c:pt idx="3">
                  <c:v>1XV35237</c:v>
                </c:pt>
                <c:pt idx="4">
                  <c:v>1XV52204</c:v>
                </c:pt>
                <c:pt idx="5">
                  <c:v>1XV57511</c:v>
                </c:pt>
                <c:pt idx="6">
                  <c:v>2XV35237</c:v>
                </c:pt>
                <c:pt idx="7">
                  <c:v>2XV38002</c:v>
                </c:pt>
                <c:pt idx="8">
                  <c:v>2XV38004</c:v>
                </c:pt>
                <c:pt idx="9">
                  <c:v>2XV45012</c:v>
                </c:pt>
                <c:pt idx="10">
                  <c:v>2XV45303</c:v>
                </c:pt>
                <c:pt idx="11">
                  <c:v>2XV45602</c:v>
                </c:pt>
                <c:pt idx="12">
                  <c:v>2XV45604</c:v>
                </c:pt>
                <c:pt idx="13">
                  <c:v>2XV46036</c:v>
                </c:pt>
                <c:pt idx="14">
                  <c:v>3DRIV480</c:v>
                </c:pt>
                <c:pt idx="15">
                  <c:v>3INT48039</c:v>
                </c:pt>
                <c:pt idx="16">
                  <c:v>3XV37809</c:v>
                </c:pt>
                <c:pt idx="17">
                  <c:v>3XV39804</c:v>
                </c:pt>
                <c:pt idx="18">
                  <c:v>3XV45807</c:v>
                </c:pt>
                <c:pt idx="19">
                  <c:v>3XV45808</c:v>
                </c:pt>
                <c:pt idx="20">
                  <c:v>3XV46020</c:v>
                </c:pt>
                <c:pt idx="21">
                  <c:v>3XV47103</c:v>
                </c:pt>
                <c:pt idx="22">
                  <c:v>3XV47106</c:v>
                </c:pt>
                <c:pt idx="23">
                  <c:v>3XV50103</c:v>
                </c:pt>
                <c:pt idx="24">
                  <c:v>3XV50144</c:v>
                </c:pt>
                <c:pt idx="25">
                  <c:v>3XV50150</c:v>
                </c:pt>
                <c:pt idx="26">
                  <c:v>3XV57544</c:v>
                </c:pt>
                <c:pt idx="27">
                  <c:v>8POMP715</c:v>
                </c:pt>
                <c:pt idx="28">
                  <c:v>8XV71306</c:v>
                </c:pt>
                <c:pt idx="29">
                  <c:v>8XV72708</c:v>
                </c:pt>
                <c:pt idx="30">
                  <c:v>8XV73403</c:v>
                </c:pt>
                <c:pt idx="31">
                  <c:v>8XV73703</c:v>
                </c:pt>
                <c:pt idx="32">
                  <c:v>8XV74003</c:v>
                </c:pt>
                <c:pt idx="33">
                  <c:v>9POMP062</c:v>
                </c:pt>
                <c:pt idx="34">
                  <c:v>9XV06302</c:v>
                </c:pt>
                <c:pt idx="35">
                  <c:v>9XV06303</c:v>
                </c:pt>
              </c:strCache>
            </c:strRef>
          </c:cat>
          <c:val>
            <c:numRef>
              <c:f>'Detail View'!$B$5:$B$40</c:f>
              <c:numCache>
                <c:formatCode>General</c:formatCode>
                <c:ptCount val="36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7">
                  <c:v>7</c:v>
                </c:pt>
                <c:pt idx="24">
                  <c:v>1</c:v>
                </c:pt>
                <c:pt idx="28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6-4FB9-A200-C9EF4C814E7A}"/>
            </c:ext>
          </c:extLst>
        </c:ser>
        <c:ser>
          <c:idx val="1"/>
          <c:order val="1"/>
          <c:tx>
            <c:strRef>
              <c:f>'Detail View'!$C$3:$C$4</c:f>
              <c:strCache>
                <c:ptCount val="1"/>
                <c:pt idx="0">
                  <c:v>KU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'Detail View'!$A$5:$A$40</c:f>
              <c:strCache>
                <c:ptCount val="36"/>
                <c:pt idx="0">
                  <c:v>1FC35102</c:v>
                </c:pt>
                <c:pt idx="1">
                  <c:v>1POMP353</c:v>
                </c:pt>
                <c:pt idx="2">
                  <c:v>1POMP355</c:v>
                </c:pt>
                <c:pt idx="3">
                  <c:v>1XV35237</c:v>
                </c:pt>
                <c:pt idx="4">
                  <c:v>1XV52204</c:v>
                </c:pt>
                <c:pt idx="5">
                  <c:v>1XV57511</c:v>
                </c:pt>
                <c:pt idx="6">
                  <c:v>2XV35237</c:v>
                </c:pt>
                <c:pt idx="7">
                  <c:v>2XV38002</c:v>
                </c:pt>
                <c:pt idx="8">
                  <c:v>2XV38004</c:v>
                </c:pt>
                <c:pt idx="9">
                  <c:v>2XV45012</c:v>
                </c:pt>
                <c:pt idx="10">
                  <c:v>2XV45303</c:v>
                </c:pt>
                <c:pt idx="11">
                  <c:v>2XV45602</c:v>
                </c:pt>
                <c:pt idx="12">
                  <c:v>2XV45604</c:v>
                </c:pt>
                <c:pt idx="13">
                  <c:v>2XV46036</c:v>
                </c:pt>
                <c:pt idx="14">
                  <c:v>3DRIV480</c:v>
                </c:pt>
                <c:pt idx="15">
                  <c:v>3INT48039</c:v>
                </c:pt>
                <c:pt idx="16">
                  <c:v>3XV37809</c:v>
                </c:pt>
                <c:pt idx="17">
                  <c:v>3XV39804</c:v>
                </c:pt>
                <c:pt idx="18">
                  <c:v>3XV45807</c:v>
                </c:pt>
                <c:pt idx="19">
                  <c:v>3XV45808</c:v>
                </c:pt>
                <c:pt idx="20">
                  <c:v>3XV46020</c:v>
                </c:pt>
                <c:pt idx="21">
                  <c:v>3XV47103</c:v>
                </c:pt>
                <c:pt idx="22">
                  <c:v>3XV47106</c:v>
                </c:pt>
                <c:pt idx="23">
                  <c:v>3XV50103</c:v>
                </c:pt>
                <c:pt idx="24">
                  <c:v>3XV50144</c:v>
                </c:pt>
                <c:pt idx="25">
                  <c:v>3XV50150</c:v>
                </c:pt>
                <c:pt idx="26">
                  <c:v>3XV57544</c:v>
                </c:pt>
                <c:pt idx="27">
                  <c:v>8POMP715</c:v>
                </c:pt>
                <c:pt idx="28">
                  <c:v>8XV71306</c:v>
                </c:pt>
                <c:pt idx="29">
                  <c:v>8XV72708</c:v>
                </c:pt>
                <c:pt idx="30">
                  <c:v>8XV73403</c:v>
                </c:pt>
                <c:pt idx="31">
                  <c:v>8XV73703</c:v>
                </c:pt>
                <c:pt idx="32">
                  <c:v>8XV74003</c:v>
                </c:pt>
                <c:pt idx="33">
                  <c:v>9POMP062</c:v>
                </c:pt>
                <c:pt idx="34">
                  <c:v>9XV06302</c:v>
                </c:pt>
                <c:pt idx="35">
                  <c:v>9XV06303</c:v>
                </c:pt>
              </c:strCache>
            </c:strRef>
          </c:cat>
          <c:val>
            <c:numRef>
              <c:f>'Detail View'!$C$5:$C$40</c:f>
              <c:numCache>
                <c:formatCode>General</c:formatCode>
                <c:ptCount val="36"/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6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7</c:v>
                </c:pt>
                <c:pt idx="22">
                  <c:v>8</c:v>
                </c:pt>
                <c:pt idx="23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6-4FB9-A200-C9EF4C814E7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92260848"/>
        <c:axId val="462837568"/>
      </c:barChart>
      <c:catAx>
        <c:axId val="59226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wordArt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2837568"/>
        <c:crosses val="autoZero"/>
        <c:auto val="1"/>
        <c:lblAlgn val="ctr"/>
        <c:lblOffset val="100"/>
        <c:noMultiLvlLbl val="1"/>
      </c:catAx>
      <c:valAx>
        <c:axId val="46283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59226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[Historian 19juni-4juli.xlsx]TimeLine!PivotTable3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TimeLine!$B$4:$B$5</c:f>
              <c:strCache>
                <c:ptCount val="1"/>
                <c:pt idx="0">
                  <c:v>K4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TimeLine!$A$6:$A$19</c:f>
              <c:multiLvlStrCache>
                <c:ptCount val="12"/>
                <c:lvl>
                  <c:pt idx="0">
                    <c:v>19-jun</c:v>
                  </c:pt>
                  <c:pt idx="1">
                    <c:v>20-jun</c:v>
                  </c:pt>
                  <c:pt idx="2">
                    <c:v>21-jun</c:v>
                  </c:pt>
                  <c:pt idx="3">
                    <c:v>22-jun</c:v>
                  </c:pt>
                  <c:pt idx="4">
                    <c:v>23-jun</c:v>
                  </c:pt>
                  <c:pt idx="5">
                    <c:v>24-jun</c:v>
                  </c:pt>
                  <c:pt idx="6">
                    <c:v>26-jun</c:v>
                  </c:pt>
                  <c:pt idx="7">
                    <c:v>27-jun</c:v>
                  </c:pt>
                  <c:pt idx="8">
                    <c:v>28-jun</c:v>
                  </c:pt>
                  <c:pt idx="9">
                    <c:v>29-jun</c:v>
                  </c:pt>
                  <c:pt idx="10">
                    <c:v>30-jun</c:v>
                  </c:pt>
                  <c:pt idx="11">
                    <c:v>1-jul</c:v>
                  </c:pt>
                </c:lvl>
                <c:lvl>
                  <c:pt idx="0">
                    <c:v>jun</c:v>
                  </c:pt>
                  <c:pt idx="11">
                    <c:v>jul</c:v>
                  </c:pt>
                </c:lvl>
              </c:multiLvlStrCache>
            </c:multiLvlStrRef>
          </c:cat>
          <c:val>
            <c:numRef>
              <c:f>TimeLine!$B$6:$B$19</c:f>
              <c:numCache>
                <c:formatCode>General</c:formatCode>
                <c:ptCount val="12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1-4274-AF28-D66657B3DF76}"/>
            </c:ext>
          </c:extLst>
        </c:ser>
        <c:ser>
          <c:idx val="1"/>
          <c:order val="1"/>
          <c:tx>
            <c:strRef>
              <c:f>TimeLine!$C$4:$C$5</c:f>
              <c:strCache>
                <c:ptCount val="1"/>
                <c:pt idx="0">
                  <c:v>KU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TimeLine!$A$6:$A$19</c:f>
              <c:multiLvlStrCache>
                <c:ptCount val="12"/>
                <c:lvl>
                  <c:pt idx="0">
                    <c:v>19-jun</c:v>
                  </c:pt>
                  <c:pt idx="1">
                    <c:v>20-jun</c:v>
                  </c:pt>
                  <c:pt idx="2">
                    <c:v>21-jun</c:v>
                  </c:pt>
                  <c:pt idx="3">
                    <c:v>22-jun</c:v>
                  </c:pt>
                  <c:pt idx="4">
                    <c:v>23-jun</c:v>
                  </c:pt>
                  <c:pt idx="5">
                    <c:v>24-jun</c:v>
                  </c:pt>
                  <c:pt idx="6">
                    <c:v>26-jun</c:v>
                  </c:pt>
                  <c:pt idx="7">
                    <c:v>27-jun</c:v>
                  </c:pt>
                  <c:pt idx="8">
                    <c:v>28-jun</c:v>
                  </c:pt>
                  <c:pt idx="9">
                    <c:v>29-jun</c:v>
                  </c:pt>
                  <c:pt idx="10">
                    <c:v>30-jun</c:v>
                  </c:pt>
                  <c:pt idx="11">
                    <c:v>1-jul</c:v>
                  </c:pt>
                </c:lvl>
                <c:lvl>
                  <c:pt idx="0">
                    <c:v>jun</c:v>
                  </c:pt>
                  <c:pt idx="11">
                    <c:v>jul</c:v>
                  </c:pt>
                </c:lvl>
              </c:multiLvlStrCache>
            </c:multiLvlStrRef>
          </c:cat>
          <c:val>
            <c:numRef>
              <c:f>TimeLine!$C$6:$C$19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9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14</c:v>
                </c:pt>
                <c:pt idx="8">
                  <c:v>4</c:v>
                </c:pt>
                <c:pt idx="9">
                  <c:v>8</c:v>
                </c:pt>
                <c:pt idx="10">
                  <c:v>9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1-4274-AF28-D66657B3DF7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92260848"/>
        <c:axId val="462837568"/>
      </c:barChart>
      <c:catAx>
        <c:axId val="592260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2837568"/>
        <c:crosses val="autoZero"/>
        <c:auto val="1"/>
        <c:lblAlgn val="ctr"/>
        <c:lblOffset val="100"/>
        <c:noMultiLvlLbl val="1"/>
      </c:catAx>
      <c:valAx>
        <c:axId val="462837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26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[Historian 19juni-4juli.xlsx]Klasse!PivotTable3</c:name>
    <c:fmtId val="6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44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44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44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Klasse!$B$4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91-495B-B30E-683CDE41C66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91-495B-B30E-683CDE41C6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Klasse!$A$5:$A$6</c:f>
              <c:strCache>
                <c:ptCount val="2"/>
                <c:pt idx="0">
                  <c:v>K4</c:v>
                </c:pt>
                <c:pt idx="1">
                  <c:v>KU</c:v>
                </c:pt>
              </c:strCache>
            </c:strRef>
          </c:cat>
          <c:val>
            <c:numRef>
              <c:f>Klasse!$B$5:$B$6</c:f>
              <c:numCache>
                <c:formatCode>General</c:formatCode>
                <c:ptCount val="2"/>
                <c:pt idx="0">
                  <c:v>26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91-495B-B30E-683CDE41C66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547278629644977"/>
          <c:y val="0.38635646606562946"/>
          <c:w val="3.8503821890684714E-2"/>
          <c:h val="0.183735301278775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7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367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927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80728"/>
            <a:ext cx="8686800" cy="61947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82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709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6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5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27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4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374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89D9-ABFB-4218-A708-9D069179DFD8}" type="datetimeFigureOut">
              <a:rPr lang="nl-BE" smtClean="0"/>
              <a:t>5/07/2017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77F8-8CBA-4997-9E55-91288451F9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5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088715"/>
            <a:ext cx="6400800" cy="175260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Bypass management has never been so easy</a:t>
            </a:r>
            <a:br>
              <a:rPr lang="en-US" sz="2400" dirty="0"/>
            </a:br>
            <a:r>
              <a:rPr lang="en-US" sz="2400" dirty="0"/>
              <a:t>Results Pilot from 19 </a:t>
            </a:r>
            <a:r>
              <a:rPr lang="en-US" sz="2400" dirty="0" err="1"/>
              <a:t>june</a:t>
            </a:r>
            <a:r>
              <a:rPr lang="en-US" sz="2400" dirty="0"/>
              <a:t> until 4 </a:t>
            </a:r>
            <a:r>
              <a:rPr lang="en-US" sz="2400" dirty="0" err="1"/>
              <a:t>july</a:t>
            </a:r>
            <a:r>
              <a:rPr lang="en-US" sz="2400" dirty="0"/>
              <a:t> 2017</a:t>
            </a:r>
          </a:p>
        </p:txBody>
      </p:sp>
      <p:sp>
        <p:nvSpPr>
          <p:cNvPr id="4" name="AutoShape 2" descr="Requirements Spec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8" name="Picture 4" descr="http://www.intation.eu/wp-content/uploads/2016/08/InContro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76" y="1196752"/>
            <a:ext cx="5566728" cy="347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49970"/>
            <a:ext cx="867645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u="sng" dirty="0">
                <a:uFill>
                  <a:solidFill>
                    <a:srgbClr val="FF0000"/>
                  </a:solidFill>
                </a:uFill>
              </a:rPr>
              <a:t>INTATION EXTENDS AUTOMATION INTO SUPERIOR BUSINESS PERFORMANCE</a:t>
            </a:r>
            <a:endParaRPr lang="nl-NL" sz="2400" u="sng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E624-8D9F-4FC8-876F-16F4D45C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3992-2B51-48A6-BCB7-A8664448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15 dagen = 59 unieke interlocks geactiveerd</a:t>
            </a:r>
          </a:p>
          <a:p>
            <a:r>
              <a:rPr lang="nl-NL" dirty="0"/>
              <a:t>820 bypass events </a:t>
            </a:r>
          </a:p>
          <a:p>
            <a:pPr lvl="1"/>
            <a:r>
              <a:rPr lang="nl-NL" dirty="0"/>
              <a:t>+/- 108 manuele (=7,2 bypasses per dag)</a:t>
            </a:r>
          </a:p>
          <a:p>
            <a:pPr lvl="1"/>
            <a:r>
              <a:rPr lang="nl-NL" dirty="0"/>
              <a:t>+/- 712 geautomatiseerde (48 bypasses per dag)</a:t>
            </a:r>
          </a:p>
          <a:p>
            <a:pPr lvl="2"/>
            <a:r>
              <a:rPr lang="nl-NL" dirty="0"/>
              <a:t>Niet toegestaan volgens guidelines</a:t>
            </a:r>
          </a:p>
        </p:txBody>
      </p:sp>
    </p:spTree>
    <p:extLst>
      <p:ext uri="{BB962C8B-B14F-4D97-AF65-F5344CB8AC3E}">
        <p14:creationId xmlns:p14="http://schemas.microsoft.com/office/powerpoint/2010/main" val="32469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0853-787C-4654-8F50-232CEA58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Bypass activation per module (All)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A3AEB8-A5A5-4863-9564-ECFED3C08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039738"/>
              </p:ext>
            </p:extLst>
          </p:nvPr>
        </p:nvGraphicFramePr>
        <p:xfrm>
          <a:off x="0" y="1600200"/>
          <a:ext cx="8686800" cy="521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47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AEA8-3191-45F3-BF6D-31549828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Bypass activation per module (ex Auto)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64F16C-146E-46BE-A270-CF1F9839D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328561"/>
              </p:ext>
            </p:extLst>
          </p:nvPr>
        </p:nvGraphicFramePr>
        <p:xfrm>
          <a:off x="0" y="1600200"/>
          <a:ext cx="8686800" cy="521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15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7443-7AB0-49D6-8DA2-DECD54BD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Timeline bypass activation (ex auto)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DDC0CE-2931-4896-9A72-451E85221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454981"/>
              </p:ext>
            </p:extLst>
          </p:nvPr>
        </p:nvGraphicFramePr>
        <p:xfrm>
          <a:off x="0" y="1600200"/>
          <a:ext cx="86868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419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E8D4-B2D6-4337-9B5F-7D1DDB1C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Tijdlijn activatie interlocks (ex auto)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3CC17E-7876-4E63-88C5-0EB9DAAFF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548183"/>
              </p:ext>
            </p:extLst>
          </p:nvPr>
        </p:nvGraphicFramePr>
        <p:xfrm>
          <a:off x="0" y="1600201"/>
          <a:ext cx="8686800" cy="233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4CCC73D-8B97-4B46-BBE7-D55EA4C6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077072"/>
            <a:ext cx="23050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5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/>
          <a:lstStyle/>
          <a:p>
            <a:pPr algn="l"/>
            <a:r>
              <a:rPr lang="nl-NL" dirty="0"/>
              <a:t>Live Demostration Software</a:t>
            </a:r>
          </a:p>
        </p:txBody>
      </p:sp>
      <p:sp>
        <p:nvSpPr>
          <p:cNvPr id="7" name="AutoShape 8" descr="Requirements Specif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60848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nl-NL" sz="2400" dirty="0"/>
          </a:p>
          <a:p>
            <a:pPr lvl="1"/>
            <a:endParaRPr lang="nl-N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64904"/>
            <a:ext cx="4176464" cy="25922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250134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EF11C06C2BF4C9095E1DAA8A45DCE" ma:contentTypeVersion="4" ma:contentTypeDescription="Create a new document." ma:contentTypeScope="" ma:versionID="3cef05604ab0417920e9e98e3624ddf6">
  <xsd:schema xmlns:xsd="http://www.w3.org/2001/XMLSchema" xmlns:xs="http://www.w3.org/2001/XMLSchema" xmlns:p="http://schemas.microsoft.com/office/2006/metadata/properties" xmlns:ns2="fb64f65f-b83e-4034-98a0-9ba21888b234" xmlns:ns3="34006898-b77e-4903-be3a-d0a5e4210132" targetNamespace="http://schemas.microsoft.com/office/2006/metadata/properties" ma:root="true" ma:fieldsID="438c331c5b916df0ab5d184fb0530d45" ns2:_="" ns3:_="">
    <xsd:import namespace="fb64f65f-b83e-4034-98a0-9ba21888b234"/>
    <xsd:import namespace="34006898-b77e-4903-be3a-d0a5e421013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4f65f-b83e-4034-98a0-9ba21888b2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06898-b77e-4903-be3a-d0a5e4210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A3C81E-DA81-493A-A1B3-85C2FA357AE0}"/>
</file>

<file path=customXml/itemProps2.xml><?xml version="1.0" encoding="utf-8"?>
<ds:datastoreItem xmlns:ds="http://schemas.openxmlformats.org/officeDocument/2006/customXml" ds:itemID="{C5A5F930-9FFA-4E89-8DDA-77B2C1D2615F}"/>
</file>

<file path=customXml/itemProps3.xml><?xml version="1.0" encoding="utf-8"?>
<ds:datastoreItem xmlns:ds="http://schemas.openxmlformats.org/officeDocument/2006/customXml" ds:itemID="{234D6E79-418A-4122-A5E0-B8F28CB44FFE}"/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79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Kantoorthema</vt:lpstr>
      <vt:lpstr>PowerPoint Presentation</vt:lpstr>
      <vt:lpstr>Results</vt:lpstr>
      <vt:lpstr>Bypass activation per module (All)</vt:lpstr>
      <vt:lpstr>Bypass activation per module (ex Auto)</vt:lpstr>
      <vt:lpstr>Timeline bypass activation (ex auto)</vt:lpstr>
      <vt:lpstr>Tijdlijn activatie interlocks (ex auto)</vt:lpstr>
      <vt:lpstr>Live Demostration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 Van Hoorebeke</dc:creator>
  <cp:lastModifiedBy>Kevin Heylen</cp:lastModifiedBy>
  <cp:revision>31</cp:revision>
  <dcterms:created xsi:type="dcterms:W3CDTF">2015-05-22T13:09:46Z</dcterms:created>
  <dcterms:modified xsi:type="dcterms:W3CDTF">2017-07-05T11:54:24Z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0x0101000C0EF11C06C2BF4C9095E1DAA8A45DCE</vt:lpwstr>
  </property>
</Properties>
</file>