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9" r:id="rId5"/>
    <p:sldId id="260" r:id="rId6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Heylen" userId="83b6aa75-37a8-48b0-86d9-b97f08ebb8a1" providerId="ADAL" clId="{4F6F30C8-E20D-4096-9187-0E1F9C7EFFC6}"/>
    <pc:docChg chg="custSel addSld modSld">
      <pc:chgData name="Kevin Heylen" userId="83b6aa75-37a8-48b0-86d9-b97f08ebb8a1" providerId="ADAL" clId="{4F6F30C8-E20D-4096-9187-0E1F9C7EFFC6}" dt="2017-10-11T17:14:01.530" v="3"/>
      <pc:docMkLst>
        <pc:docMk/>
      </pc:docMkLst>
      <pc:sldChg chg="delSp modSp add">
        <pc:chgData name="Kevin Heylen" userId="83b6aa75-37a8-48b0-86d9-b97f08ebb8a1" providerId="ADAL" clId="{4F6F30C8-E20D-4096-9187-0E1F9C7EFFC6}" dt="2017-10-11T17:14:01.530" v="3"/>
        <pc:sldMkLst>
          <pc:docMk/>
          <pc:sldMk cId="3134411117" sldId="260"/>
        </pc:sldMkLst>
        <pc:spChg chg="mod">
          <ac:chgData name="Kevin Heylen" userId="83b6aa75-37a8-48b0-86d9-b97f08ebb8a1" providerId="ADAL" clId="{4F6F30C8-E20D-4096-9187-0E1F9C7EFFC6}" dt="2017-10-11T17:14:01.530" v="3"/>
          <ac:spMkLst>
            <pc:docMk/>
            <pc:sldMk cId="3134411117" sldId="260"/>
            <ac:spMk id="7" creationId="{00000000-0000-0000-0000-000000000000}"/>
          </ac:spMkLst>
        </pc:spChg>
        <pc:spChg chg="mod">
          <ac:chgData name="Kevin Heylen" userId="83b6aa75-37a8-48b0-86d9-b97f08ebb8a1" providerId="ADAL" clId="{4F6F30C8-E20D-4096-9187-0E1F9C7EFFC6}" dt="2017-10-11T17:14:01.530" v="3"/>
          <ac:spMkLst>
            <pc:docMk/>
            <pc:sldMk cId="3134411117" sldId="260"/>
            <ac:spMk id="20" creationId="{00000000-0000-0000-0000-000000000000}"/>
          </ac:spMkLst>
        </pc:spChg>
        <pc:spChg chg="mod">
          <ac:chgData name="Kevin Heylen" userId="83b6aa75-37a8-48b0-86d9-b97f08ebb8a1" providerId="ADAL" clId="{4F6F30C8-E20D-4096-9187-0E1F9C7EFFC6}" dt="2017-10-11T17:14:01.530" v="3"/>
          <ac:spMkLst>
            <pc:docMk/>
            <pc:sldMk cId="3134411117" sldId="260"/>
            <ac:spMk id="33" creationId="{00000000-0000-0000-0000-000000000000}"/>
          </ac:spMkLst>
        </pc:spChg>
        <pc:spChg chg="mod">
          <ac:chgData name="Kevin Heylen" userId="83b6aa75-37a8-48b0-86d9-b97f08ebb8a1" providerId="ADAL" clId="{4F6F30C8-E20D-4096-9187-0E1F9C7EFFC6}" dt="2017-10-11T17:14:01.530" v="3"/>
          <ac:spMkLst>
            <pc:docMk/>
            <pc:sldMk cId="3134411117" sldId="260"/>
            <ac:spMk id="35" creationId="{00000000-0000-0000-0000-000000000000}"/>
          </ac:spMkLst>
        </pc:spChg>
        <pc:spChg chg="mod">
          <ac:chgData name="Kevin Heylen" userId="83b6aa75-37a8-48b0-86d9-b97f08ebb8a1" providerId="ADAL" clId="{4F6F30C8-E20D-4096-9187-0E1F9C7EFFC6}" dt="2017-10-11T17:14:01.530" v="3"/>
          <ac:spMkLst>
            <pc:docMk/>
            <pc:sldMk cId="3134411117" sldId="260"/>
            <ac:spMk id="48" creationId="{00000000-0000-0000-0000-000000000000}"/>
          </ac:spMkLst>
        </pc:spChg>
        <pc:spChg chg="mod">
          <ac:chgData name="Kevin Heylen" userId="83b6aa75-37a8-48b0-86d9-b97f08ebb8a1" providerId="ADAL" clId="{4F6F30C8-E20D-4096-9187-0E1F9C7EFFC6}" dt="2017-10-11T17:14:01.530" v="3"/>
          <ac:spMkLst>
            <pc:docMk/>
            <pc:sldMk cId="3134411117" sldId="260"/>
            <ac:spMk id="49" creationId="{00000000-0000-0000-0000-000000000000}"/>
          </ac:spMkLst>
        </pc:spChg>
        <pc:spChg chg="del">
          <ac:chgData name="Kevin Heylen" userId="83b6aa75-37a8-48b0-86d9-b97f08ebb8a1" providerId="ADAL" clId="{4F6F30C8-E20D-4096-9187-0E1F9C7EFFC6}" dt="2017-10-11T17:13:51.625" v="1" actId="478"/>
          <ac:spMkLst>
            <pc:docMk/>
            <pc:sldMk cId="3134411117" sldId="260"/>
            <ac:spMk id="130" creationId="{00000000-0000-0000-0000-000000000000}"/>
          </ac:spMkLst>
        </pc:spChg>
        <pc:spChg chg="del">
          <ac:chgData name="Kevin Heylen" userId="83b6aa75-37a8-48b0-86d9-b97f08ebb8a1" providerId="ADAL" clId="{4F6F30C8-E20D-4096-9187-0E1F9C7EFFC6}" dt="2017-10-11T17:13:53.575" v="2" actId="478"/>
          <ac:spMkLst>
            <pc:docMk/>
            <pc:sldMk cId="3134411117" sldId="260"/>
            <ac:spMk id="1029" creationId="{00000000-0000-0000-0000-000000000000}"/>
          </ac:spMkLst>
        </pc:spChg>
        <pc:picChg chg="mod">
          <ac:chgData name="Kevin Heylen" userId="83b6aa75-37a8-48b0-86d9-b97f08ebb8a1" providerId="ADAL" clId="{4F6F30C8-E20D-4096-9187-0E1F9C7EFFC6}" dt="2017-10-11T17:14:01.530" v="3"/>
          <ac:picMkLst>
            <pc:docMk/>
            <pc:sldMk cId="3134411117" sldId="260"/>
            <ac:picMk id="31" creationId="{00000000-0000-0000-0000-000000000000}"/>
          </ac:picMkLst>
        </pc:picChg>
        <pc:picChg chg="mod">
          <ac:chgData name="Kevin Heylen" userId="83b6aa75-37a8-48b0-86d9-b97f08ebb8a1" providerId="ADAL" clId="{4F6F30C8-E20D-4096-9187-0E1F9C7EFFC6}" dt="2017-10-11T17:14:01.530" v="3"/>
          <ac:picMkLst>
            <pc:docMk/>
            <pc:sldMk cId="3134411117" sldId="260"/>
            <ac:picMk id="4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0C8D7-88CD-4535-9CCE-41DCEB7C3A26}" type="datetimeFigureOut">
              <a:rPr lang="en-US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6E5DF-18A4-427C-8E98-7EE93E5C5FD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25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77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332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886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3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21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459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3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620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89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97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5B01-07D0-4658-A7CC-DC709188C5CA}" type="datetimeFigureOut">
              <a:rPr lang="nl-BE" smtClean="0"/>
              <a:t>11/10/2017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BD2D-540D-4B1C-AF78-544C7D7FAED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48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3306429" y="3246303"/>
            <a:ext cx="3177538" cy="127286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Rectangle 129"/>
          <p:cNvSpPr/>
          <p:nvPr/>
        </p:nvSpPr>
        <p:spPr>
          <a:xfrm>
            <a:off x="7726766" y="1"/>
            <a:ext cx="5058266" cy="9601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9" name="Rectangle 1028"/>
          <p:cNvSpPr/>
          <p:nvPr/>
        </p:nvSpPr>
        <p:spPr>
          <a:xfrm>
            <a:off x="-1" y="-1"/>
            <a:ext cx="1746003" cy="96012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8624" y="7069062"/>
            <a:ext cx="5639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</a:t>
            </a:r>
            <a:r>
              <a:rPr lang="nl-BE" sz="14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OPC Monitor</a:t>
            </a:r>
          </a:p>
          <a:p>
            <a:r>
              <a:rPr lang="en-US" sz="1400" b="1" dirty="0"/>
              <a:t>Installation Requirements</a:t>
            </a:r>
            <a:r>
              <a:rPr lang="en-US" sz="1400" dirty="0"/>
              <a:t>: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Stand alone executable or Installed service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DCS Administrator rights required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Running DCS OPC server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Licensed OPC tags</a:t>
            </a:r>
            <a:endParaRPr lang="nl-BE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0695" y="8637264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655685"/>
            <a:ext cx="155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2:</a:t>
            </a:r>
          </a:p>
          <a:p>
            <a:pPr algn="r"/>
            <a:r>
              <a:rPr lang="nl-BE" sz="1600" b="1" i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23544" y="8747275"/>
            <a:ext cx="708847" cy="882763"/>
            <a:chOff x="1761759" y="6007128"/>
            <a:chExt cx="708847" cy="8827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3069" y="6007128"/>
              <a:ext cx="514350" cy="4667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761759" y="6459004"/>
              <a:ext cx="70884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Operator</a:t>
              </a:r>
            </a:p>
            <a:p>
              <a:pPr algn="ctr"/>
              <a:r>
                <a:rPr lang="nl-BE" sz="1050"/>
                <a:t>Stations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734541"/>
            <a:ext cx="165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4-5:</a:t>
            </a:r>
          </a:p>
          <a:p>
            <a:pPr algn="r"/>
            <a:r>
              <a:rPr lang="nl-BE" sz="1600" b="1" i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60695" y="7088778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961828" y="7497642"/>
            <a:ext cx="832279" cy="867374"/>
            <a:chOff x="2776866" y="6007128"/>
            <a:chExt cx="832279" cy="86737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2776866" y="6459004"/>
              <a:ext cx="832279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Engineering</a:t>
              </a:r>
            </a:p>
            <a:p>
              <a:pPr algn="ctr"/>
              <a:r>
                <a:rPr lang="nl-BE" sz="1050"/>
                <a:t>Station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02552" y="7497642"/>
            <a:ext cx="803425" cy="867374"/>
            <a:chOff x="2791293" y="6007128"/>
            <a:chExt cx="803425" cy="8673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2791293" y="6459004"/>
              <a:ext cx="80342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Application</a:t>
              </a:r>
            </a:p>
            <a:p>
              <a:pPr algn="ctr"/>
              <a:r>
                <a:rPr lang="nl-BE" sz="1050"/>
                <a:t>Station</a:t>
              </a: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58" y="6572959"/>
            <a:ext cx="485775" cy="505634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60694" y="6547836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6651777"/>
            <a:ext cx="155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56982" y="6522714"/>
            <a:ext cx="5639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i="1">
                <a:solidFill>
                  <a:schemeClr val="bg2">
                    <a:lumMod val="25000"/>
                  </a:schemeClr>
                </a:solidFill>
              </a:rPr>
              <a:t>Protocol: TCP/IP</a:t>
            </a:r>
          </a:p>
          <a:p>
            <a:r>
              <a:rPr lang="nl-BE" sz="1400" i="1">
                <a:solidFill>
                  <a:schemeClr val="bg2">
                    <a:lumMod val="25000"/>
                  </a:schemeClr>
                </a:solidFill>
              </a:rPr>
              <a:t>Port: Default 29081 (</a:t>
            </a:r>
            <a:r>
              <a:rPr lang="en-US" sz="1400" i="1">
                <a:solidFill>
                  <a:schemeClr val="bg2">
                    <a:lumMod val="25000"/>
                  </a:schemeClr>
                </a:solidFill>
              </a:rPr>
              <a:t>Configurable</a:t>
            </a:r>
            <a:r>
              <a:rPr lang="nl-BE" sz="1400" i="1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4413327"/>
            <a:ext cx="155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DMZ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044382" y="4271203"/>
            <a:ext cx="667170" cy="867374"/>
            <a:chOff x="2859421" y="6007128"/>
            <a:chExt cx="667170" cy="86737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2859421" y="6459004"/>
              <a:ext cx="667170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Terminal</a:t>
              </a:r>
            </a:p>
            <a:p>
              <a:pPr algn="ctr"/>
              <a:r>
                <a:rPr lang="nl-BE" sz="1050"/>
                <a:t>Services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63883" y="3396721"/>
            <a:ext cx="628169" cy="1028957"/>
            <a:chOff x="2882666" y="6007128"/>
            <a:chExt cx="628169" cy="102895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2882666" y="6459004"/>
              <a:ext cx="620683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Web </a:t>
              </a:r>
            </a:p>
            <a:p>
              <a:pPr algn="ctr"/>
              <a:r>
                <a:rPr lang="nl-BE" sz="1050"/>
                <a:t>services</a:t>
              </a:r>
            </a:p>
            <a:p>
              <a:pPr algn="ctr"/>
              <a:endParaRPr lang="nl-BE" sz="105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91296" y="5135380"/>
            <a:ext cx="973343" cy="1028957"/>
            <a:chOff x="2706336" y="6007128"/>
            <a:chExt cx="973343" cy="102895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2706336" y="6459004"/>
              <a:ext cx="973343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Virtual</a:t>
              </a:r>
            </a:p>
            <a:p>
              <a:pPr algn="ctr"/>
              <a:r>
                <a:rPr lang="nl-BE" sz="1050"/>
                <a:t> </a:t>
              </a:r>
              <a:r>
                <a:rPr lang="en-US" sz="1050"/>
                <a:t>Infrastructure</a:t>
              </a:r>
            </a:p>
            <a:p>
              <a:pPr algn="ctr"/>
              <a:endParaRPr lang="nl-BE" sz="105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83" y="2019295"/>
            <a:ext cx="485775" cy="542796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140403" y="2575225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5289" y="1994172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2088419"/>
            <a:ext cx="155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7245420"/>
            <a:ext cx="155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3:</a:t>
            </a:r>
          </a:p>
          <a:p>
            <a:pPr algn="r"/>
            <a:r>
              <a:rPr lang="en-US" sz="1600" b="1" i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Manufacturing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02552" y="7478766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>
                <a:solidFill>
                  <a:srgbClr val="00B050"/>
                </a:solidFill>
              </a:rPr>
              <a:t>3</a:t>
            </a:r>
            <a:r>
              <a:rPr lang="nl-BE" b="1">
                <a:solidFill>
                  <a:srgbClr val="FF0000"/>
                </a:solidFill>
              </a:rPr>
              <a:t>  </a:t>
            </a:r>
            <a:endParaRPr lang="nl-BE"/>
          </a:p>
        </p:txBody>
      </p:sp>
      <p:grpSp>
        <p:nvGrpSpPr>
          <p:cNvPr id="84" name="Group 83"/>
          <p:cNvGrpSpPr/>
          <p:nvPr/>
        </p:nvGrpSpPr>
        <p:grpSpPr>
          <a:xfrm>
            <a:off x="3412701" y="3242932"/>
            <a:ext cx="1328151" cy="988523"/>
            <a:chOff x="4072945" y="4338181"/>
            <a:chExt cx="1328151" cy="988523"/>
          </a:xfrm>
        </p:grpSpPr>
        <p:sp>
          <p:nvSpPr>
            <p:cNvPr id="70" name="Rectangle 69"/>
            <p:cNvSpPr/>
            <p:nvPr/>
          </p:nvSpPr>
          <p:spPr>
            <a:xfrm>
              <a:off x="4072945" y="4338181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b="1" dirty="0">
                  <a:solidFill>
                    <a:srgbClr val="00B050"/>
                  </a:solidFill>
                </a:rPr>
                <a:t>2.2</a:t>
              </a:r>
            </a:p>
          </p:txBody>
        </p:sp>
        <p:pic>
          <p:nvPicPr>
            <p:cNvPr id="1026" name="Picture 2" descr="Afbeeldingsresultaat voor sql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319" y="4426704"/>
              <a:ext cx="898777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3" name="Group 1032"/>
          <p:cNvGrpSpPr/>
          <p:nvPr/>
        </p:nvGrpSpPr>
        <p:grpSpPr>
          <a:xfrm>
            <a:off x="4776234" y="3316524"/>
            <a:ext cx="1378395" cy="1108949"/>
            <a:chOff x="4852666" y="4276152"/>
            <a:chExt cx="1378395" cy="1108949"/>
          </a:xfrm>
        </p:grpSpPr>
        <p:grpSp>
          <p:nvGrpSpPr>
            <p:cNvPr id="83" name="Group 82"/>
            <p:cNvGrpSpPr/>
            <p:nvPr/>
          </p:nvGrpSpPr>
          <p:grpSpPr>
            <a:xfrm>
              <a:off x="5332284" y="4324020"/>
              <a:ext cx="898777" cy="1061081"/>
              <a:chOff x="5622677" y="4360654"/>
              <a:chExt cx="898777" cy="1061081"/>
            </a:xfrm>
          </p:grpSpPr>
          <p:sp>
            <p:nvSpPr>
              <p:cNvPr id="72" name="Rectangle: Rounded Corners 71"/>
              <p:cNvSpPr/>
              <p:nvPr/>
            </p:nvSpPr>
            <p:spPr>
              <a:xfrm>
                <a:off x="5622677" y="4360654"/>
                <a:ext cx="898777" cy="1026337"/>
              </a:xfrm>
              <a:prstGeom prst="round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pic>
            <p:nvPicPr>
              <p:cNvPr id="1028" name="Picture 4" descr="Afbeeldingsresultaat voor web server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9202" y="4434721"/>
                <a:ext cx="593226" cy="491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5821735" y="4898515"/>
                <a:ext cx="562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nl-BE" sz="1400" dirty="0">
                    <a:solidFill>
                      <a:schemeClr val="bg1">
                        <a:lumMod val="75000"/>
                      </a:schemeClr>
                    </a:solidFill>
                  </a:rPr>
                  <a:t>Web </a:t>
                </a:r>
              </a:p>
              <a:p>
                <a:pPr algn="ctr"/>
                <a:r>
                  <a:rPr lang="nl-BE" sz="1400" dirty="0">
                    <a:solidFill>
                      <a:schemeClr val="bg1">
                        <a:lumMod val="75000"/>
                      </a:schemeClr>
                    </a:solidFill>
                  </a:rPr>
                  <a:t>host</a:t>
                </a: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4852666" y="4276152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b="1">
                  <a:solidFill>
                    <a:srgbClr val="00B050"/>
                  </a:solidFill>
                </a:rPr>
                <a:t>2.1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375459" y="5243608"/>
            <a:ext cx="5639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2.1) </a:t>
            </a:r>
            <a:r>
              <a:rPr lang="nl-BE" sz="14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Web  host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Web based access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supported</a:t>
            </a: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 ( HTML5)</a:t>
            </a:r>
          </a:p>
          <a:p>
            <a:r>
              <a:rPr lang="nl-BE" sz="1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2.2) </a:t>
            </a:r>
            <a:r>
              <a:rPr lang="nl-BE" sz="14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Data Service</a:t>
            </a:r>
          </a:p>
          <a:p>
            <a:r>
              <a:rPr lang="en-US" sz="1400" b="1" dirty="0"/>
              <a:t>Installation Requirements</a:t>
            </a:r>
            <a:r>
              <a:rPr lang="en-US" sz="1400" dirty="0"/>
              <a:t>: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SQL Server 2008 or higher</a:t>
            </a:r>
          </a:p>
          <a:p>
            <a:pPr>
              <a:buClr>
                <a:srgbClr val="FF0000"/>
              </a:buClr>
            </a:pPr>
            <a:endParaRPr lang="nl-BE" sz="1400" dirty="0"/>
          </a:p>
        </p:txBody>
      </p:sp>
      <p:cxnSp>
        <p:nvCxnSpPr>
          <p:cNvPr id="95" name="Straight Connector 94"/>
          <p:cNvCxnSpPr>
            <a:stCxn id="29" idx="0"/>
            <a:endCxn id="1026" idx="2"/>
          </p:cNvCxnSpPr>
          <p:nvPr/>
        </p:nvCxnSpPr>
        <p:spPr>
          <a:xfrm flipV="1">
            <a:off x="4264919" y="4231455"/>
            <a:ext cx="26545" cy="3266187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55239" y="2564685"/>
            <a:ext cx="56391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nl-BE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</a:t>
            </a:r>
            <a:r>
              <a: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nl-BE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400" b="1" dirty="0"/>
              <a:t>Minimum Hard/Software Requirements</a:t>
            </a:r>
            <a:r>
              <a:rPr lang="en-US" sz="1400" dirty="0"/>
              <a:t>: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Windows Vista /Windows Server 2008 / Windows 7 Embedded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CPU: 2Ghz / 32bit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RAM: 2GB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HDD: 1GB vrije ruimte</a:t>
            </a:r>
          </a:p>
          <a:p>
            <a:pPr>
              <a:buClr>
                <a:srgbClr val="FF0000"/>
              </a:buClr>
            </a:pPr>
            <a:r>
              <a:rPr lang="en-US" sz="1400" b="1" dirty="0"/>
              <a:t>Installation options</a:t>
            </a:r>
            <a:r>
              <a:rPr lang="en-US" sz="1400" dirty="0"/>
              <a:t>: 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Virtual (OVA or VMDK) (= preconfigured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SQL+Web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Clr>
                <a:srgbClr val="FF0000"/>
              </a:buClr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or/and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Integration with existing infrastructure</a:t>
            </a:r>
          </a:p>
          <a:p>
            <a:pPr lvl="1">
              <a:buClr>
                <a:srgbClr val="FF0000"/>
              </a:buClr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or/and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New physical hardware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nl-BE" sz="1400" dirty="0"/>
          </a:p>
        </p:txBody>
      </p:sp>
      <p:sp>
        <p:nvSpPr>
          <p:cNvPr id="101" name="Rectangle 100"/>
          <p:cNvSpPr/>
          <p:nvPr/>
        </p:nvSpPr>
        <p:spPr>
          <a:xfrm>
            <a:off x="2969836" y="3058266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</a:rPr>
              <a:t>2</a:t>
            </a:r>
            <a:r>
              <a:rPr lang="nl-BE" b="1" dirty="0">
                <a:solidFill>
                  <a:srgbClr val="FF0000"/>
                </a:solidFill>
              </a:rPr>
              <a:t>  </a:t>
            </a:r>
            <a:endParaRPr lang="nl-BE" dirty="0"/>
          </a:p>
        </p:txBody>
      </p:sp>
      <p:sp>
        <p:nvSpPr>
          <p:cNvPr id="104" name="TextBox 103"/>
          <p:cNvSpPr txBox="1"/>
          <p:nvPr/>
        </p:nvSpPr>
        <p:spPr>
          <a:xfrm>
            <a:off x="7818623" y="430614"/>
            <a:ext cx="563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nl-BE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User interface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Minimum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supported</a:t>
            </a: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 browsers: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/>
              <a:t> </a:t>
            </a: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Internet Explorer </a:t>
            </a:r>
            <a:r>
              <a:rPr lang="nl-BE" sz="1400" dirty="0">
                <a:solidFill>
                  <a:schemeClr val="accent2"/>
                </a:solidFill>
              </a:rPr>
              <a:t>v11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Chrome</a:t>
            </a:r>
            <a:r>
              <a:rPr lang="nl-BE" sz="1400" dirty="0"/>
              <a:t> </a:t>
            </a:r>
            <a:r>
              <a:rPr lang="nl-BE" sz="1400" dirty="0">
                <a:solidFill>
                  <a:schemeClr val="accent2"/>
                </a:solidFill>
              </a:rPr>
              <a:t>v54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Firefox</a:t>
            </a:r>
            <a:r>
              <a:rPr lang="nl-BE" sz="1400" dirty="0"/>
              <a:t> </a:t>
            </a:r>
            <a:r>
              <a:rPr lang="nl-BE" sz="1400" dirty="0">
                <a:solidFill>
                  <a:schemeClr val="accent2"/>
                </a:solidFill>
              </a:rPr>
              <a:t>v52</a:t>
            </a:r>
            <a:endParaRPr lang="nl-BE" sz="1400" dirty="0"/>
          </a:p>
        </p:txBody>
      </p:sp>
      <p:pic>
        <p:nvPicPr>
          <p:cNvPr id="1046" name="Picture 6" descr="Afbeeldingsresultaat voor users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24" y="142872"/>
            <a:ext cx="707688" cy="70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0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6731" y="149560"/>
            <a:ext cx="1826204" cy="1183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1" name="Group 130"/>
          <p:cNvGrpSpPr/>
          <p:nvPr/>
        </p:nvGrpSpPr>
        <p:grpSpPr>
          <a:xfrm>
            <a:off x="2093671" y="1119644"/>
            <a:ext cx="580881" cy="1028957"/>
            <a:chOff x="2929954" y="6007128"/>
            <a:chExt cx="580881" cy="1028957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133" name="Rectangle 132"/>
            <p:cNvSpPr/>
            <p:nvPr/>
          </p:nvSpPr>
          <p:spPr>
            <a:xfrm>
              <a:off x="2929954" y="6459004"/>
              <a:ext cx="526106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Email </a:t>
              </a:r>
            </a:p>
            <a:p>
              <a:pPr algn="ctr"/>
              <a:r>
                <a:rPr lang="nl-BE" sz="1050"/>
                <a:t>server</a:t>
              </a:r>
            </a:p>
            <a:p>
              <a:pPr algn="ctr"/>
              <a:endParaRPr lang="nl-BE" sz="1050"/>
            </a:p>
          </p:txBody>
        </p:sp>
      </p:grpSp>
      <p:cxnSp>
        <p:nvCxnSpPr>
          <p:cNvPr id="134" name="Straight Connector 133"/>
          <p:cNvCxnSpPr>
            <a:cxnSpLocks/>
            <a:stCxn id="1026" idx="0"/>
            <a:endCxn id="1047" idx="2"/>
          </p:cNvCxnSpPr>
          <p:nvPr/>
        </p:nvCxnSpPr>
        <p:spPr>
          <a:xfrm flipH="1" flipV="1">
            <a:off x="4279833" y="1332922"/>
            <a:ext cx="11631" cy="1998533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  <a:stCxn id="72" idx="3"/>
            <a:endCxn id="1047" idx="3"/>
          </p:cNvCxnSpPr>
          <p:nvPr/>
        </p:nvCxnSpPr>
        <p:spPr>
          <a:xfrm flipH="1" flipV="1">
            <a:off x="5192935" y="741241"/>
            <a:ext cx="961694" cy="3136320"/>
          </a:xfrm>
          <a:prstGeom prst="bentConnector3">
            <a:avLst>
              <a:gd name="adj1" fmla="val -23771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19773" y="2016343"/>
            <a:ext cx="238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i="1" dirty="0">
                <a:solidFill>
                  <a:schemeClr val="bg2">
                    <a:lumMod val="25000"/>
                  </a:schemeClr>
                </a:solidFill>
              </a:rPr>
              <a:t>Web service</a:t>
            </a:r>
            <a:endParaRPr lang="nl-BE" sz="1400" i="1" dirty="0"/>
          </a:p>
          <a:p>
            <a:r>
              <a:rPr lang="nl-BE" sz="1400" i="1" dirty="0">
                <a:solidFill>
                  <a:schemeClr val="bg2">
                    <a:lumMod val="25000"/>
                  </a:schemeClr>
                </a:solidFill>
              </a:rPr>
              <a:t>Port: 80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0677" y="4124552"/>
            <a:ext cx="958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200" dirty="0">
                <a:solidFill>
                  <a:schemeClr val="bg1">
                    <a:lumMod val="75000"/>
                  </a:schemeClr>
                </a:solidFill>
              </a:rPr>
              <a:t>Data Service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3842075" y="3844510"/>
            <a:ext cx="898777" cy="546219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Rectangle 78"/>
          <p:cNvSpPr/>
          <p:nvPr/>
        </p:nvSpPr>
        <p:spPr>
          <a:xfrm>
            <a:off x="3954362" y="3876693"/>
            <a:ext cx="697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BE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</a:p>
          <a:p>
            <a:pPr algn="ctr"/>
            <a:r>
              <a:rPr lang="nl-BE" sz="1400" dirty="0">
                <a:solidFill>
                  <a:schemeClr val="bg1">
                    <a:lumMod val="75000"/>
                  </a:schemeClr>
                </a:solidFill>
              </a:rPr>
              <a:t>service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97242" y="2045618"/>
            <a:ext cx="238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400" i="1" dirty="0">
                <a:solidFill>
                  <a:schemeClr val="bg2">
                    <a:lumMod val="25000"/>
                  </a:schemeClr>
                </a:solidFill>
              </a:rPr>
              <a:t>Real Time Data </a:t>
            </a:r>
            <a:endParaRPr lang="nl-BE" sz="1400" i="1" dirty="0"/>
          </a:p>
          <a:p>
            <a:pPr algn="r"/>
            <a:r>
              <a:rPr lang="nl-BE" sz="1400" i="1" dirty="0">
                <a:solidFill>
                  <a:schemeClr val="bg2">
                    <a:lumMod val="25000"/>
                  </a:schemeClr>
                </a:solidFill>
              </a:rPr>
              <a:t>Port : 29080 (aanpasbaar)</a:t>
            </a:r>
          </a:p>
        </p:txBody>
      </p:sp>
    </p:spTree>
    <p:extLst>
      <p:ext uri="{BB962C8B-B14F-4D97-AF65-F5344CB8AC3E}">
        <p14:creationId xmlns:p14="http://schemas.microsoft.com/office/powerpoint/2010/main" val="41980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3306429" y="3246303"/>
            <a:ext cx="3177538" cy="127286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818624" y="7069062"/>
            <a:ext cx="5639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</a:t>
            </a:r>
            <a:r>
              <a:rPr lang="nl-BE" sz="14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OPC Monitor</a:t>
            </a:r>
          </a:p>
          <a:p>
            <a:r>
              <a:rPr lang="en-US" sz="1400" b="1" dirty="0"/>
              <a:t>Installation Requirements</a:t>
            </a:r>
            <a:r>
              <a:rPr lang="en-US" sz="1400" dirty="0"/>
              <a:t>: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Stand alone executable or Installed service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DCS Administrator rights required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Running DCS OPC server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Licensed OPC tags</a:t>
            </a:r>
            <a:endParaRPr lang="nl-BE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0695" y="8637264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8655685"/>
            <a:ext cx="155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2:</a:t>
            </a:r>
          </a:p>
          <a:p>
            <a:pPr algn="r"/>
            <a:r>
              <a:rPr lang="nl-BE" sz="1600" b="1" i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23544" y="8747275"/>
            <a:ext cx="708847" cy="882763"/>
            <a:chOff x="1761759" y="6007128"/>
            <a:chExt cx="708847" cy="8827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3069" y="6007128"/>
              <a:ext cx="514350" cy="4667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761759" y="6459004"/>
              <a:ext cx="70884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Operator</a:t>
              </a:r>
            </a:p>
            <a:p>
              <a:pPr algn="ctr"/>
              <a:r>
                <a:rPr lang="nl-BE" sz="1050"/>
                <a:t>Stations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734541"/>
            <a:ext cx="165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4-5:</a:t>
            </a:r>
          </a:p>
          <a:p>
            <a:pPr algn="r"/>
            <a:r>
              <a:rPr lang="nl-BE" sz="1600" b="1" i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60695" y="7088778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961828" y="7497642"/>
            <a:ext cx="832279" cy="867374"/>
            <a:chOff x="2776866" y="6007128"/>
            <a:chExt cx="832279" cy="86737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2776866" y="6459004"/>
              <a:ext cx="832279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Engineering</a:t>
              </a:r>
            </a:p>
            <a:p>
              <a:pPr algn="ctr"/>
              <a:r>
                <a:rPr lang="nl-BE" sz="1050"/>
                <a:t>Station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02552" y="7497642"/>
            <a:ext cx="803425" cy="867374"/>
            <a:chOff x="2791293" y="6007128"/>
            <a:chExt cx="803425" cy="8673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2791293" y="6459004"/>
              <a:ext cx="80342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Application</a:t>
              </a:r>
            </a:p>
            <a:p>
              <a:pPr algn="ctr"/>
              <a:r>
                <a:rPr lang="nl-BE" sz="1050"/>
                <a:t>Station</a:t>
              </a: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58" y="6572959"/>
            <a:ext cx="485775" cy="505634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60694" y="6547836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6651777"/>
            <a:ext cx="155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56982" y="6522714"/>
            <a:ext cx="5639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i="1">
                <a:solidFill>
                  <a:schemeClr val="bg2">
                    <a:lumMod val="25000"/>
                  </a:schemeClr>
                </a:solidFill>
              </a:rPr>
              <a:t>Protocol: TCP/IP</a:t>
            </a:r>
          </a:p>
          <a:p>
            <a:r>
              <a:rPr lang="nl-BE" sz="1400" i="1">
                <a:solidFill>
                  <a:schemeClr val="bg2">
                    <a:lumMod val="25000"/>
                  </a:schemeClr>
                </a:solidFill>
              </a:rPr>
              <a:t>Port: Default 29081 (</a:t>
            </a:r>
            <a:r>
              <a:rPr lang="en-US" sz="1400" i="1">
                <a:solidFill>
                  <a:schemeClr val="bg2">
                    <a:lumMod val="25000"/>
                  </a:schemeClr>
                </a:solidFill>
              </a:rPr>
              <a:t>Configurable</a:t>
            </a:r>
            <a:r>
              <a:rPr lang="nl-BE" sz="1400" i="1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4413327"/>
            <a:ext cx="155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DMZ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044382" y="4271203"/>
            <a:ext cx="667170" cy="867374"/>
            <a:chOff x="2859421" y="6007128"/>
            <a:chExt cx="667170" cy="86737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2859421" y="6459004"/>
              <a:ext cx="667170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Terminal</a:t>
              </a:r>
            </a:p>
            <a:p>
              <a:pPr algn="ctr"/>
              <a:r>
                <a:rPr lang="nl-BE" sz="1050"/>
                <a:t>Services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63883" y="3396721"/>
            <a:ext cx="628169" cy="1028957"/>
            <a:chOff x="2882666" y="6007128"/>
            <a:chExt cx="628169" cy="102895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2882666" y="6459004"/>
              <a:ext cx="620683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Web </a:t>
              </a:r>
            </a:p>
            <a:p>
              <a:pPr algn="ctr"/>
              <a:r>
                <a:rPr lang="nl-BE" sz="1050"/>
                <a:t>services</a:t>
              </a:r>
            </a:p>
            <a:p>
              <a:pPr algn="ctr"/>
              <a:endParaRPr lang="nl-BE" sz="105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91296" y="5135380"/>
            <a:ext cx="973343" cy="1028957"/>
            <a:chOff x="2706336" y="6007128"/>
            <a:chExt cx="973343" cy="102895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2706336" y="6459004"/>
              <a:ext cx="973343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Virtual</a:t>
              </a:r>
            </a:p>
            <a:p>
              <a:pPr algn="ctr"/>
              <a:r>
                <a:rPr lang="nl-BE" sz="1050"/>
                <a:t> </a:t>
              </a:r>
              <a:r>
                <a:rPr lang="en-US" sz="1050"/>
                <a:t>Infrastructure</a:t>
              </a:r>
            </a:p>
            <a:p>
              <a:pPr algn="ctr"/>
              <a:endParaRPr lang="nl-BE" sz="105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83" y="2019295"/>
            <a:ext cx="485775" cy="542796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140403" y="2575225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5289" y="1994172"/>
            <a:ext cx="1257373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2088419"/>
            <a:ext cx="155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7245420"/>
            <a:ext cx="155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b="1" i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3:</a:t>
            </a:r>
          </a:p>
          <a:p>
            <a:pPr algn="r"/>
            <a:r>
              <a:rPr lang="en-US" sz="1600" b="1" i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Manufacturing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02552" y="7478766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>
                <a:solidFill>
                  <a:srgbClr val="00B050"/>
                </a:solidFill>
              </a:rPr>
              <a:t>3</a:t>
            </a:r>
            <a:r>
              <a:rPr lang="nl-BE" b="1">
                <a:solidFill>
                  <a:srgbClr val="FF0000"/>
                </a:solidFill>
              </a:rPr>
              <a:t>  </a:t>
            </a:r>
            <a:endParaRPr lang="nl-BE"/>
          </a:p>
        </p:txBody>
      </p:sp>
      <p:grpSp>
        <p:nvGrpSpPr>
          <p:cNvPr id="84" name="Group 83"/>
          <p:cNvGrpSpPr/>
          <p:nvPr/>
        </p:nvGrpSpPr>
        <p:grpSpPr>
          <a:xfrm>
            <a:off x="3412701" y="3242932"/>
            <a:ext cx="1328151" cy="988523"/>
            <a:chOff x="4072945" y="4338181"/>
            <a:chExt cx="1328151" cy="988523"/>
          </a:xfrm>
        </p:grpSpPr>
        <p:sp>
          <p:nvSpPr>
            <p:cNvPr id="70" name="Rectangle 69"/>
            <p:cNvSpPr/>
            <p:nvPr/>
          </p:nvSpPr>
          <p:spPr>
            <a:xfrm>
              <a:off x="4072945" y="4338181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b="1" dirty="0">
                  <a:solidFill>
                    <a:srgbClr val="00B050"/>
                  </a:solidFill>
                </a:rPr>
                <a:t>2.2</a:t>
              </a:r>
            </a:p>
          </p:txBody>
        </p:sp>
        <p:pic>
          <p:nvPicPr>
            <p:cNvPr id="1026" name="Picture 2" descr="Afbeeldingsresultaat voor sql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319" y="4426704"/>
              <a:ext cx="898777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3" name="Group 1032"/>
          <p:cNvGrpSpPr/>
          <p:nvPr/>
        </p:nvGrpSpPr>
        <p:grpSpPr>
          <a:xfrm>
            <a:off x="4776234" y="3316524"/>
            <a:ext cx="1378395" cy="1108949"/>
            <a:chOff x="4852666" y="4276152"/>
            <a:chExt cx="1378395" cy="1108949"/>
          </a:xfrm>
        </p:grpSpPr>
        <p:grpSp>
          <p:nvGrpSpPr>
            <p:cNvPr id="83" name="Group 82"/>
            <p:cNvGrpSpPr/>
            <p:nvPr/>
          </p:nvGrpSpPr>
          <p:grpSpPr>
            <a:xfrm>
              <a:off x="5332284" y="4324020"/>
              <a:ext cx="898777" cy="1061081"/>
              <a:chOff x="5622677" y="4360654"/>
              <a:chExt cx="898777" cy="1061081"/>
            </a:xfrm>
          </p:grpSpPr>
          <p:sp>
            <p:nvSpPr>
              <p:cNvPr id="72" name="Rectangle: Rounded Corners 71"/>
              <p:cNvSpPr/>
              <p:nvPr/>
            </p:nvSpPr>
            <p:spPr>
              <a:xfrm>
                <a:off x="5622677" y="4360654"/>
                <a:ext cx="898777" cy="1026337"/>
              </a:xfrm>
              <a:prstGeom prst="round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  <p:pic>
            <p:nvPicPr>
              <p:cNvPr id="1028" name="Picture 4" descr="Afbeeldingsresultaat voor web server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9202" y="4434721"/>
                <a:ext cx="593226" cy="491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5821735" y="4898515"/>
                <a:ext cx="562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nl-BE" sz="1400" dirty="0">
                    <a:solidFill>
                      <a:schemeClr val="bg1">
                        <a:lumMod val="75000"/>
                      </a:schemeClr>
                    </a:solidFill>
                  </a:rPr>
                  <a:t>Web </a:t>
                </a:r>
              </a:p>
              <a:p>
                <a:pPr algn="ctr"/>
                <a:r>
                  <a:rPr lang="nl-BE" sz="1400" dirty="0">
                    <a:solidFill>
                      <a:schemeClr val="bg1">
                        <a:lumMod val="75000"/>
                      </a:schemeClr>
                    </a:solidFill>
                  </a:rPr>
                  <a:t>host</a:t>
                </a: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4852666" y="4276152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b="1">
                  <a:solidFill>
                    <a:srgbClr val="00B050"/>
                  </a:solidFill>
                </a:rPr>
                <a:t>2.1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375459" y="5243608"/>
            <a:ext cx="5639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2.1) </a:t>
            </a:r>
            <a:r>
              <a:rPr lang="nl-BE" sz="14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Web  host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Web based access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supported</a:t>
            </a: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 ( HTML5)</a:t>
            </a:r>
          </a:p>
          <a:p>
            <a:r>
              <a:rPr lang="nl-BE" sz="1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2.2) </a:t>
            </a:r>
            <a:r>
              <a:rPr lang="nl-BE" sz="14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Data Service</a:t>
            </a:r>
          </a:p>
          <a:p>
            <a:r>
              <a:rPr lang="en-US" sz="1400" b="1" dirty="0"/>
              <a:t>Installation Requirements</a:t>
            </a:r>
            <a:r>
              <a:rPr lang="en-US" sz="1400" dirty="0"/>
              <a:t>: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SQL Server 2008 or higher</a:t>
            </a:r>
          </a:p>
          <a:p>
            <a:pPr>
              <a:buClr>
                <a:srgbClr val="FF0000"/>
              </a:buClr>
            </a:pPr>
            <a:endParaRPr lang="nl-BE" sz="1400" dirty="0"/>
          </a:p>
        </p:txBody>
      </p:sp>
      <p:cxnSp>
        <p:nvCxnSpPr>
          <p:cNvPr id="95" name="Straight Connector 94"/>
          <p:cNvCxnSpPr>
            <a:stCxn id="29" idx="0"/>
            <a:endCxn id="1026" idx="2"/>
          </p:cNvCxnSpPr>
          <p:nvPr/>
        </p:nvCxnSpPr>
        <p:spPr>
          <a:xfrm flipV="1">
            <a:off x="4264919" y="4231455"/>
            <a:ext cx="26545" cy="3266187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55239" y="2564685"/>
            <a:ext cx="56391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nl-BE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</a:t>
            </a:r>
            <a:r>
              <a:rPr lang="en-US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nl-BE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400" b="1" dirty="0"/>
              <a:t>Minimum Hard/Software Requirements</a:t>
            </a:r>
            <a:r>
              <a:rPr lang="en-US" sz="1400" dirty="0"/>
              <a:t>: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Windows Vista /Windows Server 2008 / Windows 7 Embedded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CPU: 2Ghz / 32bit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RAM: 2GB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HDD: 1GB vrije ruimte</a:t>
            </a:r>
          </a:p>
          <a:p>
            <a:pPr>
              <a:buClr>
                <a:srgbClr val="FF0000"/>
              </a:buClr>
            </a:pPr>
            <a:r>
              <a:rPr lang="en-US" sz="1400" b="1" dirty="0"/>
              <a:t>Installation options</a:t>
            </a:r>
            <a:r>
              <a:rPr lang="en-US" sz="1400" dirty="0"/>
              <a:t>: 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Virtual (OVA or VMDK) (= preconfigured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SQL+Web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lvl="1">
              <a:buClr>
                <a:srgbClr val="FF0000"/>
              </a:buClr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or/and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Integration with existing infrastructure</a:t>
            </a:r>
          </a:p>
          <a:p>
            <a:pPr lvl="1">
              <a:buClr>
                <a:srgbClr val="FF0000"/>
              </a:buClr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or/and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New physical hardware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nl-BE" sz="1400" dirty="0"/>
          </a:p>
        </p:txBody>
      </p:sp>
      <p:sp>
        <p:nvSpPr>
          <p:cNvPr id="101" name="Rectangle 100"/>
          <p:cNvSpPr/>
          <p:nvPr/>
        </p:nvSpPr>
        <p:spPr>
          <a:xfrm>
            <a:off x="2969836" y="3058266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</a:rPr>
              <a:t>2</a:t>
            </a:r>
            <a:r>
              <a:rPr lang="nl-BE" b="1" dirty="0">
                <a:solidFill>
                  <a:srgbClr val="FF0000"/>
                </a:solidFill>
              </a:rPr>
              <a:t>  </a:t>
            </a:r>
            <a:endParaRPr lang="nl-BE" dirty="0"/>
          </a:p>
        </p:txBody>
      </p:sp>
      <p:sp>
        <p:nvSpPr>
          <p:cNvPr id="104" name="TextBox 103"/>
          <p:cNvSpPr txBox="1"/>
          <p:nvPr/>
        </p:nvSpPr>
        <p:spPr>
          <a:xfrm>
            <a:off x="7818623" y="430614"/>
            <a:ext cx="563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nl-BE" sz="16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InControl User interface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Minimum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supported</a:t>
            </a: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 browsers: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/>
              <a:t> </a:t>
            </a: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Internet Explorer </a:t>
            </a:r>
            <a:r>
              <a:rPr lang="nl-BE" sz="1400" dirty="0">
                <a:solidFill>
                  <a:schemeClr val="accent2"/>
                </a:solidFill>
              </a:rPr>
              <a:t>v11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Chrome</a:t>
            </a:r>
            <a:r>
              <a:rPr lang="nl-BE" sz="1400" dirty="0"/>
              <a:t> </a:t>
            </a:r>
            <a:r>
              <a:rPr lang="nl-BE" sz="1400" dirty="0">
                <a:solidFill>
                  <a:schemeClr val="accent2"/>
                </a:solidFill>
              </a:rPr>
              <a:t>v54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bg2">
                    <a:lumMod val="25000"/>
                  </a:schemeClr>
                </a:solidFill>
              </a:rPr>
              <a:t>Firefox</a:t>
            </a:r>
            <a:r>
              <a:rPr lang="nl-BE" sz="1400" dirty="0"/>
              <a:t> </a:t>
            </a:r>
            <a:r>
              <a:rPr lang="nl-BE" sz="1400" dirty="0">
                <a:solidFill>
                  <a:schemeClr val="accent2"/>
                </a:solidFill>
              </a:rPr>
              <a:t>v52</a:t>
            </a:r>
            <a:endParaRPr lang="nl-BE" sz="1400" dirty="0"/>
          </a:p>
        </p:txBody>
      </p:sp>
      <p:pic>
        <p:nvPicPr>
          <p:cNvPr id="1046" name="Picture 6" descr="Afbeeldingsresultaat voor users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24" y="142872"/>
            <a:ext cx="707688" cy="70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0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6731" y="149560"/>
            <a:ext cx="1826204" cy="1183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1" name="Group 130"/>
          <p:cNvGrpSpPr/>
          <p:nvPr/>
        </p:nvGrpSpPr>
        <p:grpSpPr>
          <a:xfrm>
            <a:off x="2093671" y="1119644"/>
            <a:ext cx="580881" cy="1028957"/>
            <a:chOff x="2929954" y="6007128"/>
            <a:chExt cx="580881" cy="1028957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485" y="6007128"/>
              <a:ext cx="514350" cy="466725"/>
            </a:xfrm>
            <a:prstGeom prst="rect">
              <a:avLst/>
            </a:prstGeom>
          </p:spPr>
        </p:pic>
        <p:sp>
          <p:nvSpPr>
            <p:cNvPr id="133" name="Rectangle 132"/>
            <p:cNvSpPr/>
            <p:nvPr/>
          </p:nvSpPr>
          <p:spPr>
            <a:xfrm>
              <a:off x="2929954" y="6459004"/>
              <a:ext cx="526106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BE" sz="1050"/>
                <a:t>Email </a:t>
              </a:r>
            </a:p>
            <a:p>
              <a:pPr algn="ctr"/>
              <a:r>
                <a:rPr lang="nl-BE" sz="1050"/>
                <a:t>server</a:t>
              </a:r>
            </a:p>
            <a:p>
              <a:pPr algn="ctr"/>
              <a:endParaRPr lang="nl-BE" sz="1050"/>
            </a:p>
          </p:txBody>
        </p:sp>
      </p:grpSp>
      <p:cxnSp>
        <p:nvCxnSpPr>
          <p:cNvPr id="134" name="Straight Connector 133"/>
          <p:cNvCxnSpPr>
            <a:cxnSpLocks/>
            <a:stCxn id="1026" idx="0"/>
            <a:endCxn id="1047" idx="2"/>
          </p:cNvCxnSpPr>
          <p:nvPr/>
        </p:nvCxnSpPr>
        <p:spPr>
          <a:xfrm flipH="1" flipV="1">
            <a:off x="4279833" y="1332922"/>
            <a:ext cx="11631" cy="1998533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  <a:stCxn id="72" idx="3"/>
            <a:endCxn id="1047" idx="3"/>
          </p:cNvCxnSpPr>
          <p:nvPr/>
        </p:nvCxnSpPr>
        <p:spPr>
          <a:xfrm flipH="1" flipV="1">
            <a:off x="5192935" y="741241"/>
            <a:ext cx="961694" cy="3136320"/>
          </a:xfrm>
          <a:prstGeom prst="bentConnector3">
            <a:avLst>
              <a:gd name="adj1" fmla="val -23771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19773" y="2016343"/>
            <a:ext cx="238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i="1" dirty="0">
                <a:solidFill>
                  <a:schemeClr val="bg2">
                    <a:lumMod val="25000"/>
                  </a:schemeClr>
                </a:solidFill>
              </a:rPr>
              <a:t>Web service</a:t>
            </a:r>
            <a:endParaRPr lang="nl-BE" sz="1400" i="1" dirty="0"/>
          </a:p>
          <a:p>
            <a:r>
              <a:rPr lang="nl-BE" sz="1400" i="1" dirty="0">
                <a:solidFill>
                  <a:schemeClr val="bg2">
                    <a:lumMod val="25000"/>
                  </a:schemeClr>
                </a:solidFill>
              </a:rPr>
              <a:t>Port: 80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0677" y="4124552"/>
            <a:ext cx="958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200" dirty="0">
                <a:solidFill>
                  <a:schemeClr val="bg1">
                    <a:lumMod val="75000"/>
                  </a:schemeClr>
                </a:solidFill>
              </a:rPr>
              <a:t>Data Service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3842075" y="3844510"/>
            <a:ext cx="898777" cy="546219"/>
          </a:xfrm>
          <a:prstGeom prst="round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Rectangle 78"/>
          <p:cNvSpPr/>
          <p:nvPr/>
        </p:nvSpPr>
        <p:spPr>
          <a:xfrm>
            <a:off x="3954362" y="3876693"/>
            <a:ext cx="697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BE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</a:p>
          <a:p>
            <a:pPr algn="ctr"/>
            <a:r>
              <a:rPr lang="nl-BE" sz="1400" dirty="0">
                <a:solidFill>
                  <a:schemeClr val="bg1">
                    <a:lumMod val="75000"/>
                  </a:schemeClr>
                </a:solidFill>
              </a:rPr>
              <a:t>service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97242" y="2045618"/>
            <a:ext cx="238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400" i="1" dirty="0">
                <a:solidFill>
                  <a:schemeClr val="bg2">
                    <a:lumMod val="25000"/>
                  </a:schemeClr>
                </a:solidFill>
              </a:rPr>
              <a:t>Real Time Data </a:t>
            </a:r>
            <a:endParaRPr lang="nl-BE" sz="1400" i="1" dirty="0"/>
          </a:p>
          <a:p>
            <a:pPr algn="r"/>
            <a:r>
              <a:rPr lang="nl-BE" sz="1400" i="1" dirty="0">
                <a:solidFill>
                  <a:schemeClr val="bg2">
                    <a:lumMod val="25000"/>
                  </a:schemeClr>
                </a:solidFill>
              </a:rPr>
              <a:t>Port : 29080 (aanpasbaar)</a:t>
            </a:r>
          </a:p>
        </p:txBody>
      </p:sp>
    </p:spTree>
    <p:extLst>
      <p:ext uri="{BB962C8B-B14F-4D97-AF65-F5344CB8AC3E}">
        <p14:creationId xmlns:p14="http://schemas.microsoft.com/office/powerpoint/2010/main" val="313441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EF11C06C2BF4C9095E1DAA8A45DCE" ma:contentTypeVersion="4" ma:contentTypeDescription="Create a new document." ma:contentTypeScope="" ma:versionID="3cef05604ab0417920e9e98e3624ddf6">
  <xsd:schema xmlns:xsd="http://www.w3.org/2001/XMLSchema" xmlns:xs="http://www.w3.org/2001/XMLSchema" xmlns:p="http://schemas.microsoft.com/office/2006/metadata/properties" xmlns:ns2="fb64f65f-b83e-4034-98a0-9ba21888b234" xmlns:ns3="34006898-b77e-4903-be3a-d0a5e4210132" targetNamespace="http://schemas.microsoft.com/office/2006/metadata/properties" ma:root="true" ma:fieldsID="438c331c5b916df0ab5d184fb0530d45" ns2:_="" ns3:_="">
    <xsd:import namespace="fb64f65f-b83e-4034-98a0-9ba21888b234"/>
    <xsd:import namespace="34006898-b77e-4903-be3a-d0a5e421013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4f65f-b83e-4034-98a0-9ba21888b2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06898-b77e-4903-be3a-d0a5e4210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4651DF-FB48-4844-85C0-799EA9814BCA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fb64f65f-b83e-4034-98a0-9ba21888b234"/>
    <ds:schemaRef ds:uri="http://schemas.microsoft.com/office/infopath/2007/PartnerControls"/>
    <ds:schemaRef ds:uri="34006898-b77e-4903-be3a-d0a5e4210132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C7CEC6-F65E-4FCC-9A57-F8FA81148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4f65f-b83e-4034-98a0-9ba21888b234"/>
    <ds:schemaRef ds:uri="34006898-b77e-4903-be3a-d0a5e421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00C302-7FF9-4746-AA4B-803D4FDDE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6858</TotalTime>
  <Words>388</Words>
  <Application>Microsoft Office PowerPoint</Application>
  <PresentationFormat>A3 Paper (297x420 mm)</PresentationFormat>
  <Paragraphs>132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Kevin Heylen</cp:lastModifiedBy>
  <cp:revision>9</cp:revision>
  <dcterms:modified xsi:type="dcterms:W3CDTF">2017-10-11T17:14:12Z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0x0101000C0EF11C06C2BF4C9095E1DAA8A45DCE</vt:lpwstr>
  </property>
</Properties>
</file>