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</p:sldIdLst>
  <p:sldSz cx="9601200" cy="12801600" type="A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eylen" userId="83b6aa75-37a8-48b0-86d9-b97f08ebb8a1" providerId="ADAL" clId="{D51F8B68-7FBD-457D-B0FE-65245470628E}"/>
    <pc:docChg chg="undo custSel addSld delSld modSld sldOrd">
      <pc:chgData name="Kevin Heylen" userId="83b6aa75-37a8-48b0-86d9-b97f08ebb8a1" providerId="ADAL" clId="{D51F8B68-7FBD-457D-B0FE-65245470628E}" dt="2017-12-11T11:14:54.152" v="4965" actId="164"/>
      <pc:docMkLst>
        <pc:docMk/>
      </pc:docMkLst>
      <pc:sldChg chg="del ord">
        <pc:chgData name="Kevin Heylen" userId="83b6aa75-37a8-48b0-86d9-b97f08ebb8a1" providerId="ADAL" clId="{D51F8B68-7FBD-457D-B0FE-65245470628E}" dt="2017-12-06T17:05:01.491" v="4953" actId="2696"/>
        <pc:sldMkLst>
          <pc:docMk/>
          <pc:sldMk cId="3104005152" sldId="256"/>
        </pc:sldMkLst>
      </pc:sldChg>
      <pc:sldChg chg="delSp modSp add del">
        <pc:chgData name="Kevin Heylen" userId="83b6aa75-37a8-48b0-86d9-b97f08ebb8a1" providerId="ADAL" clId="{D51F8B68-7FBD-457D-B0FE-65245470628E}" dt="2017-12-06T15:22:31.568" v="3066" actId="2696"/>
        <pc:sldMkLst>
          <pc:docMk/>
          <pc:sldMk cId="87175985" sldId="257"/>
        </pc:sldMkLst>
        <pc:spChg chg="del mod">
          <ac:chgData name="Kevin Heylen" userId="83b6aa75-37a8-48b0-86d9-b97f08ebb8a1" providerId="ADAL" clId="{D51F8B68-7FBD-457D-B0FE-65245470628E}" dt="2017-12-06T13:35:37.754" v="234" actId="478"/>
          <ac:spMkLst>
            <pc:docMk/>
            <pc:sldMk cId="87175985" sldId="257"/>
            <ac:spMk id="5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3:35:38.504" v="235" actId="478"/>
          <ac:spMkLst>
            <pc:docMk/>
            <pc:sldMk cId="87175985" sldId="257"/>
            <ac:spMk id="8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35.947" v="1402" actId="478"/>
          <ac:spMkLst>
            <pc:docMk/>
            <pc:sldMk cId="87175985" sldId="257"/>
            <ac:spMk id="1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15.264" v="1385" actId="478"/>
          <ac:spMkLst>
            <pc:docMk/>
            <pc:sldMk cId="87175985" sldId="257"/>
            <ac:spMk id="13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13.226" v="2214" actId="478"/>
          <ac:spMkLst>
            <pc:docMk/>
            <pc:sldMk cId="87175985" sldId="257"/>
            <ac:spMk id="14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41.087" v="1406" actId="478"/>
          <ac:spMkLst>
            <pc:docMk/>
            <pc:sldMk cId="87175985" sldId="257"/>
            <ac:spMk id="36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18.564" v="1388" actId="478"/>
          <ac:spMkLst>
            <pc:docMk/>
            <pc:sldMk cId="87175985" sldId="257"/>
            <ac:spMk id="43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3:35:40.581" v="237" actId="478"/>
          <ac:spMkLst>
            <pc:docMk/>
            <pc:sldMk cId="87175985" sldId="257"/>
            <ac:spMk id="48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49.768" v="1411" actId="478"/>
          <ac:spMkLst>
            <pc:docMk/>
            <pc:sldMk cId="87175985" sldId="257"/>
            <ac:spMk id="5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08.186" v="1381" actId="478"/>
          <ac:spMkLst>
            <pc:docMk/>
            <pc:sldMk cId="87175985" sldId="257"/>
            <ac:spMk id="54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11.554" v="2213" actId="478"/>
          <ac:spMkLst>
            <pc:docMk/>
            <pc:sldMk cId="87175985" sldId="257"/>
            <ac:spMk id="65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3:35:44.760" v="241" actId="478"/>
          <ac:spMkLst>
            <pc:docMk/>
            <pc:sldMk cId="87175985" sldId="257"/>
            <ac:spMk id="71" creationId="{15E4784E-A295-40D5-9FB9-DCE1580445A0}"/>
          </ac:spMkLst>
        </pc:spChg>
        <pc:spChg chg="del mod">
          <ac:chgData name="Kevin Heylen" userId="83b6aa75-37a8-48b0-86d9-b97f08ebb8a1" providerId="ADAL" clId="{D51F8B68-7FBD-457D-B0FE-65245470628E}" dt="2017-12-06T13:35:42.362" v="239" actId="478"/>
          <ac:spMkLst>
            <pc:docMk/>
            <pc:sldMk cId="87175985" sldId="257"/>
            <ac:spMk id="72" creationId="{C442FCDE-79D3-4AC7-9CCD-6F557BFE22A6}"/>
          </ac:spMkLst>
        </pc:spChg>
        <pc:spChg chg="del mod">
          <ac:chgData name="Kevin Heylen" userId="83b6aa75-37a8-48b0-86d9-b97f08ebb8a1" providerId="ADAL" clId="{D51F8B68-7FBD-457D-B0FE-65245470628E}" dt="2017-12-06T15:00:15.148" v="2215" actId="478"/>
          <ac:spMkLst>
            <pc:docMk/>
            <pc:sldMk cId="87175985" sldId="257"/>
            <ac:spMk id="73" creationId="{77FE9006-D64C-4D58-AD71-9DCD34771B57}"/>
          </ac:spMkLst>
        </pc:spChg>
        <pc:spChg chg="del mod">
          <ac:chgData name="Kevin Heylen" userId="83b6aa75-37a8-48b0-86d9-b97f08ebb8a1" providerId="ADAL" clId="{D51F8B68-7FBD-457D-B0FE-65245470628E}" dt="2017-12-06T14:24:44.435" v="1408" actId="478"/>
          <ac:spMkLst>
            <pc:docMk/>
            <pc:sldMk cId="87175985" sldId="257"/>
            <ac:spMk id="75" creationId="{2E4B99E3-C2CE-4FAB-A769-19EA8B403676}"/>
          </ac:spMkLst>
        </pc:spChg>
        <pc:spChg chg="del mod">
          <ac:chgData name="Kevin Heylen" userId="83b6aa75-37a8-48b0-86d9-b97f08ebb8a1" providerId="ADAL" clId="{D51F8B68-7FBD-457D-B0FE-65245470628E}" dt="2017-12-06T14:24:25.158" v="1393" actId="478"/>
          <ac:spMkLst>
            <pc:docMk/>
            <pc:sldMk cId="87175985" sldId="257"/>
            <ac:spMk id="78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23.539" v="2220" actId="478"/>
          <ac:spMkLst>
            <pc:docMk/>
            <pc:sldMk cId="87175985" sldId="257"/>
            <ac:spMk id="79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09.977" v="2340" actId="478"/>
          <ac:spMkLst>
            <pc:docMk/>
            <pc:sldMk cId="87175985" sldId="257"/>
            <ac:spMk id="8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07.079" v="2338" actId="478"/>
          <ac:spMkLst>
            <pc:docMk/>
            <pc:sldMk cId="87175985" sldId="257"/>
            <ac:spMk id="8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14.544" v="2343" actId="478"/>
          <ac:spMkLst>
            <pc:docMk/>
            <pc:sldMk cId="87175985" sldId="257"/>
            <ac:spMk id="84" creationId="{FCD1320E-B7C3-4B87-A146-E110248C1309}"/>
          </ac:spMkLst>
        </pc:spChg>
        <pc:spChg chg="del mod">
          <ac:chgData name="Kevin Heylen" userId="83b6aa75-37a8-48b0-86d9-b97f08ebb8a1" providerId="ADAL" clId="{D51F8B68-7FBD-457D-B0FE-65245470628E}" dt="2017-12-06T14:24:13.921" v="1384" actId="478"/>
          <ac:spMkLst>
            <pc:docMk/>
            <pc:sldMk cId="87175985" sldId="257"/>
            <ac:spMk id="86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17.768" v="1387" actId="478"/>
          <ac:spMkLst>
            <pc:docMk/>
            <pc:sldMk cId="87175985" sldId="257"/>
            <ac:spMk id="88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48.408" v="1410" actId="478"/>
          <ac:spMkLst>
            <pc:docMk/>
            <pc:sldMk cId="87175985" sldId="257"/>
            <ac:spMk id="9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0.200" v="3057" actId="478"/>
          <ac:spMkLst>
            <pc:docMk/>
            <pc:sldMk cId="87175985" sldId="257"/>
            <ac:spMk id="93" creationId="{564182C4-FB50-4DC0-A514-5E1D50F2556A}"/>
          </ac:spMkLst>
        </pc:spChg>
        <pc:spChg chg="del mod">
          <ac:chgData name="Kevin Heylen" userId="83b6aa75-37a8-48b0-86d9-b97f08ebb8a1" providerId="ADAL" clId="{D51F8B68-7FBD-457D-B0FE-65245470628E}" dt="2017-12-06T14:24:37.368" v="1403" actId="478"/>
          <ac:spMkLst>
            <pc:docMk/>
            <pc:sldMk cId="87175985" sldId="257"/>
            <ac:spMk id="95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42.525" v="1407" actId="478"/>
          <ac:spMkLst>
            <pc:docMk/>
            <pc:sldMk cId="87175985" sldId="257"/>
            <ac:spMk id="99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11.186" v="2341" actId="478"/>
          <ac:spMkLst>
            <pc:docMk/>
            <pc:sldMk cId="87175985" sldId="257"/>
            <ac:spMk id="10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30.969" v="1398" actId="478"/>
          <ac:spMkLst>
            <pc:docMk/>
            <pc:sldMk cId="87175985" sldId="257"/>
            <ac:spMk id="103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33.228" v="1399" actId="478"/>
          <ac:spMkLst>
            <pc:docMk/>
            <pc:sldMk cId="87175985" sldId="257"/>
            <ac:spMk id="107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16.609" v="2216" actId="478"/>
          <ac:spMkLst>
            <pc:docMk/>
            <pc:sldMk cId="87175985" sldId="257"/>
            <ac:spMk id="11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1.809" v="3058" actId="478"/>
          <ac:spMkLst>
            <pc:docMk/>
            <pc:sldMk cId="87175985" sldId="257"/>
            <ac:spMk id="11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9.326" v="3065" actId="478"/>
          <ac:spMkLst>
            <pc:docMk/>
            <pc:sldMk cId="87175985" sldId="257"/>
            <ac:spMk id="12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9.326" v="3065" actId="478"/>
          <ac:spMkLst>
            <pc:docMk/>
            <pc:sldMk cId="87175985" sldId="257"/>
            <ac:spMk id="124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12.920" v="2342" actId="478"/>
          <ac:spMkLst>
            <pc:docMk/>
            <pc:sldMk cId="87175985" sldId="257"/>
            <ac:spMk id="13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5:12.920" v="2342" actId="478"/>
          <ac:spMkLst>
            <pc:docMk/>
            <pc:sldMk cId="87175985" sldId="257"/>
            <ac:spMk id="132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9.326" v="3065" actId="478"/>
          <ac:spMkLst>
            <pc:docMk/>
            <pc:sldMk cId="87175985" sldId="257"/>
            <ac:spMk id="133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06.847" v="2212" actId="478"/>
          <ac:spMkLst>
            <pc:docMk/>
            <pc:sldMk cId="87175985" sldId="257"/>
            <ac:spMk id="134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4.934" v="3062" actId="478"/>
          <ac:spMkLst>
            <pc:docMk/>
            <pc:sldMk cId="87175985" sldId="257"/>
            <ac:spMk id="136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22.971" v="1391" actId="478"/>
          <ac:spMkLst>
            <pc:docMk/>
            <pc:sldMk cId="87175985" sldId="257"/>
            <ac:spMk id="14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18.807" v="2217" actId="478"/>
          <ac:spMkLst>
            <pc:docMk/>
            <pc:sldMk cId="87175985" sldId="257"/>
            <ac:spMk id="142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6.856" v="3064" actId="478"/>
          <ac:spMkLst>
            <pc:docMk/>
            <pc:sldMk cId="87175985" sldId="257"/>
            <ac:spMk id="148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22:22.700" v="3059" actId="478"/>
          <ac:spMkLst>
            <pc:docMk/>
            <pc:sldMk cId="87175985" sldId="257"/>
            <ac:spMk id="149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51.658" v="1412" actId="478"/>
          <ac:spMkLst>
            <pc:docMk/>
            <pc:sldMk cId="87175985" sldId="257"/>
            <ac:spMk id="150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04.643" v="2210" actId="478"/>
          <ac:spMkLst>
            <pc:docMk/>
            <pc:sldMk cId="87175985" sldId="257"/>
            <ac:spMk id="15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5:00:03.284" v="2209" actId="478"/>
          <ac:spMkLst>
            <pc:docMk/>
            <pc:sldMk cId="87175985" sldId="257"/>
            <ac:spMk id="156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26.924" v="1394" actId="478"/>
          <ac:spMkLst>
            <pc:docMk/>
            <pc:sldMk cId="87175985" sldId="257"/>
            <ac:spMk id="171" creationId="{00000000-0000-0000-0000-000000000000}"/>
          </ac:spMkLst>
        </pc:spChg>
        <pc:spChg chg="del mod">
          <ac:chgData name="Kevin Heylen" userId="83b6aa75-37a8-48b0-86d9-b97f08ebb8a1" providerId="ADAL" clId="{D51F8B68-7FBD-457D-B0FE-65245470628E}" dt="2017-12-06T14:24:30.094" v="1397" actId="478"/>
          <ac:spMkLst>
            <pc:docMk/>
            <pc:sldMk cId="87175985" sldId="257"/>
            <ac:spMk id="172" creationId="{00000000-0000-0000-0000-000000000000}"/>
          </ac:spMkLst>
        </pc:spChg>
        <pc:cxnChg chg="del mod">
          <ac:chgData name="Kevin Heylen" userId="83b6aa75-37a8-48b0-86d9-b97f08ebb8a1" providerId="ADAL" clId="{D51F8B68-7FBD-457D-B0FE-65245470628E}" dt="2017-12-06T13:35:45.431" v="242" actId="478"/>
          <ac:cxnSpMkLst>
            <pc:docMk/>
            <pc:sldMk cId="87175985" sldId="257"/>
            <ac:cxnSpMk id="24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34.056" v="1400" actId="478"/>
          <ac:cxnSpMkLst>
            <pc:docMk/>
            <pc:sldMk cId="87175985" sldId="257"/>
            <ac:cxnSpMk id="30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3:35:41.253" v="238" actId="478"/>
          <ac:cxnSpMkLst>
            <pc:docMk/>
            <pc:sldMk cId="87175985" sldId="257"/>
            <ac:cxnSpMk id="40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3:35:43.362" v="240" actId="478"/>
          <ac:cxnSpMkLst>
            <pc:docMk/>
            <pc:sldMk cId="87175985" sldId="257"/>
            <ac:cxnSpMk id="51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5:02.969" v="1413" actId="478"/>
          <ac:cxnSpMkLst>
            <pc:docMk/>
            <pc:sldMk cId="87175985" sldId="257"/>
            <ac:cxnSpMk id="69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10.311" v="1382" actId="478"/>
          <ac:cxnSpMkLst>
            <pc:docMk/>
            <pc:sldMk cId="87175985" sldId="257"/>
            <ac:cxnSpMk id="70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19.721" v="1389" actId="478"/>
          <ac:cxnSpMkLst>
            <pc:docMk/>
            <pc:sldMk cId="87175985" sldId="257"/>
            <ac:cxnSpMk id="74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11.889" v="1383" actId="478"/>
          <ac:cxnSpMkLst>
            <pc:docMk/>
            <pc:sldMk cId="87175985" sldId="257"/>
            <ac:cxnSpMk id="83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5.653" v="3063" actId="478"/>
          <ac:cxnSpMkLst>
            <pc:docMk/>
            <pc:sldMk cId="87175985" sldId="257"/>
            <ac:cxnSpMk id="87" creationId="{B7E28478-F3DC-44BA-A5FE-26CB03A193C7}"/>
          </ac:cxnSpMkLst>
        </pc:cxnChg>
        <pc:cxnChg chg="del mod">
          <ac:chgData name="Kevin Heylen" userId="83b6aa75-37a8-48b0-86d9-b97f08ebb8a1" providerId="ADAL" clId="{D51F8B68-7FBD-457D-B0FE-65245470628E}" dt="2017-12-06T14:24:28.540" v="1395" actId="478"/>
          <ac:cxnSpMkLst>
            <pc:docMk/>
            <pc:sldMk cId="87175985" sldId="257"/>
            <ac:cxnSpMk id="89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0:21.969" v="2219" actId="478"/>
          <ac:cxnSpMkLst>
            <pc:docMk/>
            <pc:sldMk cId="87175985" sldId="257"/>
            <ac:cxnSpMk id="92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38.931" v="1404" actId="478"/>
          <ac:cxnSpMkLst>
            <pc:docMk/>
            <pc:sldMk cId="87175985" sldId="257"/>
            <ac:cxnSpMk id="96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0:28.164" v="2221" actId="478"/>
          <ac:cxnSpMkLst>
            <pc:docMk/>
            <pc:sldMk cId="87175985" sldId="257"/>
            <ac:cxnSpMk id="97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5:12.920" v="2342" actId="478"/>
          <ac:cxnSpMkLst>
            <pc:docMk/>
            <pc:sldMk cId="87175985" sldId="257"/>
            <ac:cxnSpMk id="101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5:08.444" v="2339" actId="478"/>
          <ac:cxnSpMkLst>
            <pc:docMk/>
            <pc:sldMk cId="87175985" sldId="257"/>
            <ac:cxnSpMk id="104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0:20.187" v="2218" actId="478"/>
          <ac:cxnSpMkLst>
            <pc:docMk/>
            <pc:sldMk cId="87175985" sldId="257"/>
            <ac:cxnSpMk id="108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3.575" v="3060" actId="478"/>
          <ac:cxnSpMkLst>
            <pc:docMk/>
            <pc:sldMk cId="87175985" sldId="257"/>
            <ac:cxnSpMk id="112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9.326" v="3065" actId="478"/>
          <ac:cxnSpMkLst>
            <pc:docMk/>
            <pc:sldMk cId="87175985" sldId="257"/>
            <ac:cxnSpMk id="115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39.306" v="1405" actId="478"/>
          <ac:cxnSpMkLst>
            <pc:docMk/>
            <pc:sldMk cId="87175985" sldId="257"/>
            <ac:cxnSpMk id="119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46.303" v="1409" actId="478"/>
          <ac:cxnSpMkLst>
            <pc:docMk/>
            <pc:sldMk cId="87175985" sldId="257"/>
            <ac:cxnSpMk id="123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9.326" v="3065" actId="478"/>
          <ac:cxnSpMkLst>
            <pc:docMk/>
            <pc:sldMk cId="87175985" sldId="257"/>
            <ac:cxnSpMk id="125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5:12.920" v="2342" actId="478"/>
          <ac:cxnSpMkLst>
            <pc:docMk/>
            <pc:sldMk cId="87175985" sldId="257"/>
            <ac:cxnSpMk id="135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9.326" v="3065" actId="478"/>
          <ac:cxnSpMkLst>
            <pc:docMk/>
            <pc:sldMk cId="87175985" sldId="257"/>
            <ac:cxnSpMk id="137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22.236" v="1390" actId="478"/>
          <ac:cxnSpMkLst>
            <pc:docMk/>
            <pc:sldMk cId="87175985" sldId="257"/>
            <ac:cxnSpMk id="144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22:24.590" v="3061" actId="478"/>
          <ac:cxnSpMkLst>
            <pc:docMk/>
            <pc:sldMk cId="87175985" sldId="257"/>
            <ac:cxnSpMk id="145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5:00:04.956" v="2211" actId="478"/>
          <ac:cxnSpMkLst>
            <pc:docMk/>
            <pc:sldMk cId="87175985" sldId="257"/>
            <ac:cxnSpMk id="164" creationId="{00000000-0000-0000-0000-000000000000}"/>
          </ac:cxnSpMkLst>
        </pc:cxnChg>
        <pc:cxnChg chg="del mod">
          <ac:chgData name="Kevin Heylen" userId="83b6aa75-37a8-48b0-86d9-b97f08ebb8a1" providerId="ADAL" clId="{D51F8B68-7FBD-457D-B0FE-65245470628E}" dt="2017-12-06T14:24:35.118" v="1401" actId="478"/>
          <ac:cxnSpMkLst>
            <pc:docMk/>
            <pc:sldMk cId="87175985" sldId="257"/>
            <ac:cxnSpMk id="214" creationId="{00000000-0000-0000-0000-000000000000}"/>
          </ac:cxnSpMkLst>
        </pc:cxnChg>
      </pc:sldChg>
      <pc:sldChg chg="addSp delSp modSp add del">
        <pc:chgData name="Kevin Heylen" userId="83b6aa75-37a8-48b0-86d9-b97f08ebb8a1" providerId="ADAL" clId="{D51F8B68-7FBD-457D-B0FE-65245470628E}" dt="2017-12-06T16:43:13.232" v="4592" actId="2696"/>
        <pc:sldMkLst>
          <pc:docMk/>
          <pc:sldMk cId="3501111893" sldId="258"/>
        </pc:sldMkLst>
        <pc:spChg chg="del">
          <ac:chgData name="Kevin Heylen" userId="83b6aa75-37a8-48b0-86d9-b97f08ebb8a1" providerId="ADAL" clId="{D51F8B68-7FBD-457D-B0FE-65245470628E}" dt="2017-12-06T13:16:13.394" v="4" actId="478"/>
          <ac:spMkLst>
            <pc:docMk/>
            <pc:sldMk cId="3501111893" sldId="258"/>
            <ac:spMk id="2" creationId="{C36CC6C3-C6B9-4045-91DD-43FDACFBC418}"/>
          </ac:spMkLst>
        </pc:spChg>
        <pc:spChg chg="del">
          <ac:chgData name="Kevin Heylen" userId="83b6aa75-37a8-48b0-86d9-b97f08ebb8a1" providerId="ADAL" clId="{D51F8B68-7FBD-457D-B0FE-65245470628E}" dt="2017-12-06T13:18:27.591" v="5" actId="478"/>
          <ac:spMkLst>
            <pc:docMk/>
            <pc:sldMk cId="3501111893" sldId="258"/>
            <ac:spMk id="3" creationId="{15D5C15E-A285-4F8F-B171-F4392EF10D18}"/>
          </ac:spMkLst>
        </pc:spChg>
        <pc:spChg chg="add mod">
          <ac:chgData name="Kevin Heylen" userId="83b6aa75-37a8-48b0-86d9-b97f08ebb8a1" providerId="ADAL" clId="{D51F8B68-7FBD-457D-B0FE-65245470628E}" dt="2017-12-06T14:22:52.873" v="1281" actId="1076"/>
          <ac:spMkLst>
            <pc:docMk/>
            <pc:sldMk cId="3501111893" sldId="258"/>
            <ac:spMk id="4" creationId="{6F6F1C12-03C6-4B27-8D37-91E841ABC1DE}"/>
          </ac:spMkLst>
        </pc:spChg>
        <pc:spChg chg="add mod">
          <ac:chgData name="Kevin Heylen" userId="83b6aa75-37a8-48b0-86d9-b97f08ebb8a1" providerId="ADAL" clId="{D51F8B68-7FBD-457D-B0FE-65245470628E}" dt="2017-12-06T14:22:58.654" v="1283" actId="1076"/>
          <ac:spMkLst>
            <pc:docMk/>
            <pc:sldMk cId="3501111893" sldId="258"/>
            <ac:spMk id="5" creationId="{976990F7-BC26-4373-A536-F51B3E84CD0A}"/>
          </ac:spMkLst>
        </pc:spChg>
        <pc:spChg chg="add mod">
          <ac:chgData name="Kevin Heylen" userId="83b6aa75-37a8-48b0-86d9-b97f08ebb8a1" providerId="ADAL" clId="{D51F8B68-7FBD-457D-B0FE-65245470628E}" dt="2017-12-06T14:31:07.641" v="1679" actId="1076"/>
          <ac:spMkLst>
            <pc:docMk/>
            <pc:sldMk cId="3501111893" sldId="258"/>
            <ac:spMk id="6" creationId="{3A05AFEA-F5F6-4BF5-A9CA-62B4A617A552}"/>
          </ac:spMkLst>
        </pc:spChg>
        <pc:spChg chg="add mod">
          <ac:chgData name="Kevin Heylen" userId="83b6aa75-37a8-48b0-86d9-b97f08ebb8a1" providerId="ADAL" clId="{D51F8B68-7FBD-457D-B0FE-65245470628E}" dt="2017-12-06T14:31:04.719" v="1678" actId="1076"/>
          <ac:spMkLst>
            <pc:docMk/>
            <pc:sldMk cId="3501111893" sldId="258"/>
            <ac:spMk id="7" creationId="{EF6956BD-54D2-4B35-8421-CD7500CE5B6A}"/>
          </ac:spMkLst>
        </pc:spChg>
        <pc:spChg chg="add mod">
          <ac:chgData name="Kevin Heylen" userId="83b6aa75-37a8-48b0-86d9-b97f08ebb8a1" providerId="ADAL" clId="{D51F8B68-7FBD-457D-B0FE-65245470628E}" dt="2017-12-06T15:57:16.294" v="3272" actId="1076"/>
          <ac:spMkLst>
            <pc:docMk/>
            <pc:sldMk cId="3501111893" sldId="258"/>
            <ac:spMk id="8" creationId="{0762FC81-4693-48DF-A0E0-36DF87BE38A6}"/>
          </ac:spMkLst>
        </pc:spChg>
        <pc:spChg chg="add mod">
          <ac:chgData name="Kevin Heylen" userId="83b6aa75-37a8-48b0-86d9-b97f08ebb8a1" providerId="ADAL" clId="{D51F8B68-7FBD-457D-B0FE-65245470628E}" dt="2017-12-06T15:22:05.505" v="3055" actId="1035"/>
          <ac:spMkLst>
            <pc:docMk/>
            <pc:sldMk cId="3501111893" sldId="258"/>
            <ac:spMk id="9" creationId="{0ED9C87B-2701-4779-AF99-91FD3E854A78}"/>
          </ac:spMkLst>
        </pc:spChg>
        <pc:spChg chg="add mod">
          <ac:chgData name="Kevin Heylen" userId="83b6aa75-37a8-48b0-86d9-b97f08ebb8a1" providerId="ADAL" clId="{D51F8B68-7FBD-457D-B0FE-65245470628E}" dt="2017-12-06T14:23:12.015" v="1295" actId="1036"/>
          <ac:spMkLst>
            <pc:docMk/>
            <pc:sldMk cId="3501111893" sldId="258"/>
            <ac:spMk id="10" creationId="{9F767EF7-A2FE-454E-8EED-45D1472E6E2D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11" creationId="{B9E730DD-5125-41B6-B3D8-348D5E8D1F45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12" creationId="{EFC2A88B-40A9-4984-9CB9-53DFBA3C2307}"/>
          </ac:spMkLst>
        </pc:spChg>
        <pc:spChg chg="add mod">
          <ac:chgData name="Kevin Heylen" userId="83b6aa75-37a8-48b0-86d9-b97f08ebb8a1" providerId="ADAL" clId="{D51F8B68-7FBD-457D-B0FE-65245470628E}" dt="2017-12-06T14:23:12.015" v="1295" actId="1036"/>
          <ac:spMkLst>
            <pc:docMk/>
            <pc:sldMk cId="3501111893" sldId="258"/>
            <ac:spMk id="13" creationId="{1A6C8179-C36F-4F30-970E-DF7EFFE50D4E}"/>
          </ac:spMkLst>
        </pc:spChg>
        <pc:spChg chg="add del mod">
          <ac:chgData name="Kevin Heylen" userId="83b6aa75-37a8-48b0-86d9-b97f08ebb8a1" providerId="ADAL" clId="{D51F8B68-7FBD-457D-B0FE-65245470628E}" dt="2017-12-06T13:39:17.960" v="393" actId="478"/>
          <ac:spMkLst>
            <pc:docMk/>
            <pc:sldMk cId="3501111893" sldId="258"/>
            <ac:spMk id="22" creationId="{F67EB08A-52FB-478A-BA7E-60CD11CF8911}"/>
          </ac:spMkLst>
        </pc:spChg>
        <pc:spChg chg="add del mod">
          <ac:chgData name="Kevin Heylen" userId="83b6aa75-37a8-48b0-86d9-b97f08ebb8a1" providerId="ADAL" clId="{D51F8B68-7FBD-457D-B0FE-65245470628E}" dt="2017-12-06T13:39:19.148" v="394" actId="478"/>
          <ac:spMkLst>
            <pc:docMk/>
            <pc:sldMk cId="3501111893" sldId="258"/>
            <ac:spMk id="23" creationId="{330622F7-3E7F-4211-A25D-CCB16251BF20}"/>
          </ac:spMkLst>
        </pc:spChg>
        <pc:spChg chg="add mod">
          <ac:chgData name="Kevin Heylen" userId="83b6aa75-37a8-48b0-86d9-b97f08ebb8a1" providerId="ADAL" clId="{D51F8B68-7FBD-457D-B0FE-65245470628E}" dt="2017-12-06T14:23:12.015" v="1295" actId="1036"/>
          <ac:spMkLst>
            <pc:docMk/>
            <pc:sldMk cId="3501111893" sldId="258"/>
            <ac:spMk id="29" creationId="{6B0EF9AE-543E-44C9-9C1C-357041E1F8C4}"/>
          </ac:spMkLst>
        </pc:spChg>
        <pc:spChg chg="add mod">
          <ac:chgData name="Kevin Heylen" userId="83b6aa75-37a8-48b0-86d9-b97f08ebb8a1" providerId="ADAL" clId="{D51F8B68-7FBD-457D-B0FE-65245470628E}" dt="2017-12-06T14:23:12.015" v="1295" actId="1036"/>
          <ac:spMkLst>
            <pc:docMk/>
            <pc:sldMk cId="3501111893" sldId="258"/>
            <ac:spMk id="43" creationId="{0D6240AD-2BDF-4A5D-A413-16B49B23A19B}"/>
          </ac:spMkLst>
        </pc:spChg>
        <pc:spChg chg="add mod">
          <ac:chgData name="Kevin Heylen" userId="83b6aa75-37a8-48b0-86d9-b97f08ebb8a1" providerId="ADAL" clId="{D51F8B68-7FBD-457D-B0FE-65245470628E}" dt="2017-12-06T14:55:57.754" v="1838" actId="1038"/>
          <ac:spMkLst>
            <pc:docMk/>
            <pc:sldMk cId="3501111893" sldId="258"/>
            <ac:spMk id="44" creationId="{5CE24B95-29AD-4E50-9203-0015754AF111}"/>
          </ac:spMkLst>
        </pc:spChg>
        <pc:spChg chg="add mod">
          <ac:chgData name="Kevin Heylen" userId="83b6aa75-37a8-48b0-86d9-b97f08ebb8a1" providerId="ADAL" clId="{D51F8B68-7FBD-457D-B0FE-65245470628E}" dt="2017-12-06T14:55:57.754" v="1838" actId="1038"/>
          <ac:spMkLst>
            <pc:docMk/>
            <pc:sldMk cId="3501111893" sldId="258"/>
            <ac:spMk id="51" creationId="{2C9C6ABC-199D-4DCD-93CF-20DDDCBDF43D}"/>
          </ac:spMkLst>
        </pc:spChg>
        <pc:spChg chg="add del mod">
          <ac:chgData name="Kevin Heylen" userId="83b6aa75-37a8-48b0-86d9-b97f08ebb8a1" providerId="ADAL" clId="{D51F8B68-7FBD-457D-B0FE-65245470628E}" dt="2017-12-06T13:38:17.358" v="379" actId="478"/>
          <ac:spMkLst>
            <pc:docMk/>
            <pc:sldMk cId="3501111893" sldId="258"/>
            <ac:spMk id="59" creationId="{5FD707C6-8FF5-40FA-BB75-7037812C69FA}"/>
          </ac:spMkLst>
        </pc:spChg>
        <pc:spChg chg="add del mod">
          <ac:chgData name="Kevin Heylen" userId="83b6aa75-37a8-48b0-86d9-b97f08ebb8a1" providerId="ADAL" clId="{D51F8B68-7FBD-457D-B0FE-65245470628E}" dt="2017-12-06T13:40:56.501" v="448" actId="478"/>
          <ac:spMkLst>
            <pc:docMk/>
            <pc:sldMk cId="3501111893" sldId="258"/>
            <ac:spMk id="70" creationId="{D55FEBD1-895C-40BB-A27C-36370752E5FA}"/>
          </ac:spMkLst>
        </pc:spChg>
        <pc:spChg chg="add mod">
          <ac:chgData name="Kevin Heylen" userId="83b6aa75-37a8-48b0-86d9-b97f08ebb8a1" providerId="ADAL" clId="{D51F8B68-7FBD-457D-B0FE-65245470628E}" dt="2017-12-06T14:55:57.754" v="1838" actId="1038"/>
          <ac:spMkLst>
            <pc:docMk/>
            <pc:sldMk cId="3501111893" sldId="258"/>
            <ac:spMk id="71" creationId="{15887476-CDAC-4287-962F-E6638E162870}"/>
          </ac:spMkLst>
        </pc:spChg>
        <pc:spChg chg="add mod">
          <ac:chgData name="Kevin Heylen" userId="83b6aa75-37a8-48b0-86d9-b97f08ebb8a1" providerId="ADAL" clId="{D51F8B68-7FBD-457D-B0FE-65245470628E}" dt="2017-12-06T14:55:57.754" v="1838" actId="1038"/>
          <ac:spMkLst>
            <pc:docMk/>
            <pc:sldMk cId="3501111893" sldId="258"/>
            <ac:spMk id="74" creationId="{BD98E1CF-D31A-406E-9C56-7B6A5E9DCA62}"/>
          </ac:spMkLst>
        </pc:spChg>
        <pc:spChg chg="add mod">
          <ac:chgData name="Kevin Heylen" userId="83b6aa75-37a8-48b0-86d9-b97f08ebb8a1" providerId="ADAL" clId="{D51F8B68-7FBD-457D-B0FE-65245470628E}" dt="2017-12-06T14:56:01.754" v="1858" actId="1038"/>
          <ac:spMkLst>
            <pc:docMk/>
            <pc:sldMk cId="3501111893" sldId="258"/>
            <ac:spMk id="78" creationId="{78821658-3A5A-4165-B60C-B0B4083F2086}"/>
          </ac:spMkLst>
        </pc:spChg>
        <pc:spChg chg="add del mod">
          <ac:chgData name="Kevin Heylen" userId="83b6aa75-37a8-48b0-86d9-b97f08ebb8a1" providerId="ADAL" clId="{D51F8B68-7FBD-457D-B0FE-65245470628E}" dt="2017-12-06T14:54:15.433" v="1816" actId="1076"/>
          <ac:spMkLst>
            <pc:docMk/>
            <pc:sldMk cId="3501111893" sldId="258"/>
            <ac:spMk id="79" creationId="{92039400-950E-400C-93AE-012464EA9AC0}"/>
          </ac:spMkLst>
        </pc:spChg>
        <pc:spChg chg="add mod">
          <ac:chgData name="Kevin Heylen" userId="83b6aa75-37a8-48b0-86d9-b97f08ebb8a1" providerId="ADAL" clId="{D51F8B68-7FBD-457D-B0FE-65245470628E}" dt="2017-12-06T14:23:12.015" v="1295" actId="1036"/>
          <ac:spMkLst>
            <pc:docMk/>
            <pc:sldMk cId="3501111893" sldId="258"/>
            <ac:spMk id="81" creationId="{A277C61C-6CB4-427F-93AC-73EECDB323E4}"/>
          </ac:spMkLst>
        </pc:spChg>
        <pc:spChg chg="add mod">
          <ac:chgData name="Kevin Heylen" userId="83b6aa75-37a8-48b0-86d9-b97f08ebb8a1" providerId="ADAL" clId="{D51F8B68-7FBD-457D-B0FE-65245470628E}" dt="2017-12-06T14:54:19.120" v="1817" actId="1076"/>
          <ac:spMkLst>
            <pc:docMk/>
            <pc:sldMk cId="3501111893" sldId="258"/>
            <ac:spMk id="85" creationId="{AF9F1669-540F-43C3-BD58-778A942C40AE}"/>
          </ac:spMkLst>
        </pc:spChg>
        <pc:spChg chg="add mod">
          <ac:chgData name="Kevin Heylen" userId="83b6aa75-37a8-48b0-86d9-b97f08ebb8a1" providerId="ADAL" clId="{D51F8B68-7FBD-457D-B0FE-65245470628E}" dt="2017-12-06T14:51:54.374" v="1784" actId="1076"/>
          <ac:spMkLst>
            <pc:docMk/>
            <pc:sldMk cId="3501111893" sldId="258"/>
            <ac:spMk id="86" creationId="{EDA4EF81-A351-497E-BAFF-0337384EF040}"/>
          </ac:spMkLst>
        </pc:spChg>
        <pc:spChg chg="add mod">
          <ac:chgData name="Kevin Heylen" userId="83b6aa75-37a8-48b0-86d9-b97f08ebb8a1" providerId="ADAL" clId="{D51F8B68-7FBD-457D-B0FE-65245470628E}" dt="2017-12-06T14:56:30.552" v="1946" actId="1038"/>
          <ac:spMkLst>
            <pc:docMk/>
            <pc:sldMk cId="3501111893" sldId="258"/>
            <ac:spMk id="113" creationId="{75DF778E-FE03-43F7-B3A1-2EB64C27F4DA}"/>
          </ac:spMkLst>
        </pc:spChg>
        <pc:spChg chg="add del mod">
          <ac:chgData name="Kevin Heylen" userId="83b6aa75-37a8-48b0-86d9-b97f08ebb8a1" providerId="ADAL" clId="{D51F8B68-7FBD-457D-B0FE-65245470628E}" dt="2017-12-06T14:04:02.192" v="712" actId="478"/>
          <ac:spMkLst>
            <pc:docMk/>
            <pc:sldMk cId="3501111893" sldId="258"/>
            <ac:spMk id="129" creationId="{ED059CA7-7FB2-458B-AB79-A0DA729F02B0}"/>
          </ac:spMkLst>
        </pc:spChg>
        <pc:spChg chg="add mod">
          <ac:chgData name="Kevin Heylen" userId="83b6aa75-37a8-48b0-86d9-b97f08ebb8a1" providerId="ADAL" clId="{D51F8B68-7FBD-457D-B0FE-65245470628E}" dt="2017-12-06T14:58:01.558" v="2131" actId="14100"/>
          <ac:spMkLst>
            <pc:docMk/>
            <pc:sldMk cId="3501111893" sldId="258"/>
            <ac:spMk id="141" creationId="{3F2ECDC3-52E1-4BA7-A793-8A28664A86C1}"/>
          </ac:spMkLst>
        </pc:spChg>
        <pc:spChg chg="add mod">
          <ac:chgData name="Kevin Heylen" userId="83b6aa75-37a8-48b0-86d9-b97f08ebb8a1" providerId="ADAL" clId="{D51F8B68-7FBD-457D-B0FE-65245470628E}" dt="2017-12-06T14:58:14.941" v="2157" actId="1037"/>
          <ac:spMkLst>
            <pc:docMk/>
            <pc:sldMk cId="3501111893" sldId="258"/>
            <ac:spMk id="146" creationId="{603EF3D2-4F49-4116-A561-8C78E425DBF7}"/>
          </ac:spMkLst>
        </pc:spChg>
        <pc:spChg chg="add mod">
          <ac:chgData name="Kevin Heylen" userId="83b6aa75-37a8-48b0-86d9-b97f08ebb8a1" providerId="ADAL" clId="{D51F8B68-7FBD-457D-B0FE-65245470628E}" dt="2017-12-06T14:58:28.777" v="2168" actId="1076"/>
          <ac:spMkLst>
            <pc:docMk/>
            <pc:sldMk cId="3501111893" sldId="258"/>
            <ac:spMk id="151" creationId="{96D94C2A-856F-4017-A542-FF035072119E}"/>
          </ac:spMkLst>
        </pc:spChg>
        <pc:spChg chg="add mod">
          <ac:chgData name="Kevin Heylen" userId="83b6aa75-37a8-48b0-86d9-b97f08ebb8a1" providerId="ADAL" clId="{D51F8B68-7FBD-457D-B0FE-65245470628E}" dt="2017-12-06T14:56:21.479" v="1921" actId="1038"/>
          <ac:spMkLst>
            <pc:docMk/>
            <pc:sldMk cId="3501111893" sldId="258"/>
            <ac:spMk id="155" creationId="{FFD3FD35-4949-49F3-A21C-A7D4EB7B4E91}"/>
          </ac:spMkLst>
        </pc:spChg>
        <pc:spChg chg="add mod ord">
          <ac:chgData name="Kevin Heylen" userId="83b6aa75-37a8-48b0-86d9-b97f08ebb8a1" providerId="ADAL" clId="{D51F8B68-7FBD-457D-B0FE-65245470628E}" dt="2017-12-06T14:30:24.334" v="1658" actId="14100"/>
          <ac:spMkLst>
            <pc:docMk/>
            <pc:sldMk cId="3501111893" sldId="258"/>
            <ac:spMk id="158" creationId="{A95BF044-E5DE-4E13-B66B-5C7B325FB1DB}"/>
          </ac:spMkLst>
        </pc:spChg>
        <pc:spChg chg="add mod ord">
          <ac:chgData name="Kevin Heylen" userId="83b6aa75-37a8-48b0-86d9-b97f08ebb8a1" providerId="ADAL" clId="{D51F8B68-7FBD-457D-B0FE-65245470628E}" dt="2017-12-06T14:30:29.888" v="1660" actId="1037"/>
          <ac:spMkLst>
            <pc:docMk/>
            <pc:sldMk cId="3501111893" sldId="258"/>
            <ac:spMk id="159" creationId="{F55BCE67-161B-4C78-B3CB-376D1BC806E6}"/>
          </ac:spMkLst>
        </pc:spChg>
        <pc:spChg chg="add mod">
          <ac:chgData name="Kevin Heylen" userId="83b6aa75-37a8-48b0-86d9-b97f08ebb8a1" providerId="ADAL" clId="{D51F8B68-7FBD-457D-B0FE-65245470628E}" dt="2017-12-06T14:59:03.033" v="2192" actId="20577"/>
          <ac:spMkLst>
            <pc:docMk/>
            <pc:sldMk cId="3501111893" sldId="258"/>
            <ac:spMk id="160" creationId="{42744640-08A5-4EA5-9081-C3D5D9A2C71B}"/>
          </ac:spMkLst>
        </pc:spChg>
        <pc:spChg chg="add del">
          <ac:chgData name="Kevin Heylen" userId="83b6aa75-37a8-48b0-86d9-b97f08ebb8a1" providerId="ADAL" clId="{D51F8B68-7FBD-457D-B0FE-65245470628E}" dt="2017-12-06T14:16:21.146" v="998" actId="478"/>
          <ac:spMkLst>
            <pc:docMk/>
            <pc:sldMk cId="3501111893" sldId="258"/>
            <ac:spMk id="161" creationId="{6967F8EC-A054-4130-8A3D-0DF4731FB56C}"/>
          </ac:spMkLst>
        </pc:spChg>
        <pc:spChg chg="add del mod">
          <ac:chgData name="Kevin Heylen" userId="83b6aa75-37a8-48b0-86d9-b97f08ebb8a1" providerId="ADAL" clId="{D51F8B68-7FBD-457D-B0FE-65245470628E}" dt="2017-12-06T14:16:43.443" v="1013" actId="478"/>
          <ac:spMkLst>
            <pc:docMk/>
            <pc:sldMk cId="3501111893" sldId="258"/>
            <ac:spMk id="162" creationId="{619B75A1-538E-4518-B126-47BBD972C5CE}"/>
          </ac:spMkLst>
        </pc:spChg>
        <pc:spChg chg="add del">
          <ac:chgData name="Kevin Heylen" userId="83b6aa75-37a8-48b0-86d9-b97f08ebb8a1" providerId="ADAL" clId="{D51F8B68-7FBD-457D-B0FE-65245470628E}" dt="2017-12-06T14:16:37.392" v="1010" actId="2696"/>
          <ac:spMkLst>
            <pc:docMk/>
            <pc:sldMk cId="3501111893" sldId="258"/>
            <ac:spMk id="163" creationId="{01715591-A119-430A-B349-CA2F48CEBDD8}"/>
          </ac:spMkLst>
        </pc:spChg>
        <pc:spChg chg="add mod">
          <ac:chgData name="Kevin Heylen" userId="83b6aa75-37a8-48b0-86d9-b97f08ebb8a1" providerId="ADAL" clId="{D51F8B68-7FBD-457D-B0FE-65245470628E}" dt="2017-12-06T14:57:45.169" v="2129" actId="1076"/>
          <ac:spMkLst>
            <pc:docMk/>
            <pc:sldMk cId="3501111893" sldId="258"/>
            <ac:spMk id="164" creationId="{7134274B-C934-418A-87C6-699CA90BAF0A}"/>
          </ac:spMkLst>
        </pc:spChg>
        <pc:spChg chg="add mod">
          <ac:chgData name="Kevin Heylen" userId="83b6aa75-37a8-48b0-86d9-b97f08ebb8a1" providerId="ADAL" clId="{D51F8B68-7FBD-457D-B0FE-65245470628E}" dt="2017-12-06T14:57:22.429" v="2004" actId="1037"/>
          <ac:spMkLst>
            <pc:docMk/>
            <pc:sldMk cId="3501111893" sldId="258"/>
            <ac:spMk id="168" creationId="{B9449A66-091B-40EA-977F-C45635820A19}"/>
          </ac:spMkLst>
        </pc:spChg>
        <pc:spChg chg="add del mod">
          <ac:chgData name="Kevin Heylen" userId="83b6aa75-37a8-48b0-86d9-b97f08ebb8a1" providerId="ADAL" clId="{D51F8B68-7FBD-457D-B0FE-65245470628E}" dt="2017-12-06T14:58:19.472" v="2158" actId="478"/>
          <ac:spMkLst>
            <pc:docMk/>
            <pc:sldMk cId="3501111893" sldId="258"/>
            <ac:spMk id="172" creationId="{8B3A3756-F6A2-41E6-8DD9-426BC215D93F}"/>
          </ac:spMkLst>
        </pc:spChg>
        <pc:spChg chg="add mod">
          <ac:chgData name="Kevin Heylen" userId="83b6aa75-37a8-48b0-86d9-b97f08ebb8a1" providerId="ADAL" clId="{D51F8B68-7FBD-457D-B0FE-65245470628E}" dt="2017-12-06T14:56:30.552" v="1946" actId="1038"/>
          <ac:spMkLst>
            <pc:docMk/>
            <pc:sldMk cId="3501111893" sldId="258"/>
            <ac:spMk id="177" creationId="{D50CBCB8-9D7E-4401-9468-73AD0A0CA062}"/>
          </ac:spMkLst>
        </pc:spChg>
        <pc:spChg chg="add mod">
          <ac:chgData name="Kevin Heylen" userId="83b6aa75-37a8-48b0-86d9-b97f08ebb8a1" providerId="ADAL" clId="{D51F8B68-7FBD-457D-B0FE-65245470628E}" dt="2017-12-06T14:56:30.552" v="1946" actId="1038"/>
          <ac:spMkLst>
            <pc:docMk/>
            <pc:sldMk cId="3501111893" sldId="258"/>
            <ac:spMk id="178" creationId="{59E61A67-635F-43C7-A130-E22016A1721A}"/>
          </ac:spMkLst>
        </pc:spChg>
        <pc:spChg chg="add mod ord">
          <ac:chgData name="Kevin Heylen" userId="83b6aa75-37a8-48b0-86d9-b97f08ebb8a1" providerId="ADAL" clId="{D51F8B68-7FBD-457D-B0FE-65245470628E}" dt="2017-12-06T15:44:00.791" v="3119" actId="1076"/>
          <ac:spMkLst>
            <pc:docMk/>
            <pc:sldMk cId="3501111893" sldId="258"/>
            <ac:spMk id="183" creationId="{F24861F9-03E3-4CAA-BC80-62E10579D480}"/>
          </ac:spMkLst>
        </pc:spChg>
        <pc:spChg chg="add mod">
          <ac:chgData name="Kevin Heylen" userId="83b6aa75-37a8-48b0-86d9-b97f08ebb8a1" providerId="ADAL" clId="{D51F8B68-7FBD-457D-B0FE-65245470628E}" dt="2017-12-06T14:55:32.214" v="1821" actId="1076"/>
          <ac:spMkLst>
            <pc:docMk/>
            <pc:sldMk cId="3501111893" sldId="258"/>
            <ac:spMk id="188" creationId="{D518FEEA-38A6-4112-A538-902852C8E48A}"/>
          </ac:spMkLst>
        </pc:spChg>
        <pc:spChg chg="add mod">
          <ac:chgData name="Kevin Heylen" userId="83b6aa75-37a8-48b0-86d9-b97f08ebb8a1" providerId="ADAL" clId="{D51F8B68-7FBD-457D-B0FE-65245470628E}" dt="2017-12-06T15:22:05.505" v="3055" actId="1035"/>
          <ac:spMkLst>
            <pc:docMk/>
            <pc:sldMk cId="3501111893" sldId="258"/>
            <ac:spMk id="189" creationId="{955278B0-3753-4C12-A3E1-FC413D85B8EE}"/>
          </ac:spMkLst>
        </pc:spChg>
        <pc:spChg chg="add mod ord">
          <ac:chgData name="Kevin Heylen" userId="83b6aa75-37a8-48b0-86d9-b97f08ebb8a1" providerId="ADAL" clId="{D51F8B68-7FBD-457D-B0FE-65245470628E}" dt="2017-12-06T15:22:05.505" v="3055" actId="1035"/>
          <ac:spMkLst>
            <pc:docMk/>
            <pc:sldMk cId="3501111893" sldId="258"/>
            <ac:spMk id="190" creationId="{A6DEDEDA-21E2-4036-AA4E-4194B2294137}"/>
          </ac:spMkLst>
        </pc:spChg>
        <pc:spChg chg="add del mod">
          <ac:chgData name="Kevin Heylen" userId="83b6aa75-37a8-48b0-86d9-b97f08ebb8a1" providerId="ADAL" clId="{D51F8B68-7FBD-457D-B0FE-65245470628E}" dt="2017-12-06T14:52:18.239" v="1788" actId="478"/>
          <ac:spMkLst>
            <pc:docMk/>
            <pc:sldMk cId="3501111893" sldId="258"/>
            <ac:spMk id="203" creationId="{D84F0F23-63B7-4B99-A976-1547A9059A46}"/>
          </ac:spMkLst>
        </pc:spChg>
        <pc:spChg chg="add mod">
          <ac:chgData name="Kevin Heylen" userId="83b6aa75-37a8-48b0-86d9-b97f08ebb8a1" providerId="ADAL" clId="{D51F8B68-7FBD-457D-B0FE-65245470628E}" dt="2017-12-06T14:52:26.284" v="1793" actId="1076"/>
          <ac:spMkLst>
            <pc:docMk/>
            <pc:sldMk cId="3501111893" sldId="258"/>
            <ac:spMk id="204" creationId="{B234DB23-C926-4E0C-80AA-D53533D20891}"/>
          </ac:spMkLst>
        </pc:spChg>
        <pc:spChg chg="add mod">
          <ac:chgData name="Kevin Heylen" userId="83b6aa75-37a8-48b0-86d9-b97f08ebb8a1" providerId="ADAL" clId="{D51F8B68-7FBD-457D-B0FE-65245470628E}" dt="2017-12-06T14:52:54.506" v="1805" actId="1076"/>
          <ac:spMkLst>
            <pc:docMk/>
            <pc:sldMk cId="3501111893" sldId="258"/>
            <ac:spMk id="205" creationId="{1214338F-248A-4781-A833-F9901A99ABA7}"/>
          </ac:spMkLst>
        </pc:spChg>
        <pc:spChg chg="add mod">
          <ac:chgData name="Kevin Heylen" userId="83b6aa75-37a8-48b0-86d9-b97f08ebb8a1" providerId="ADAL" clId="{D51F8B68-7FBD-457D-B0FE-65245470628E}" dt="2017-12-06T15:18:49.013" v="2856" actId="1035"/>
          <ac:spMkLst>
            <pc:docMk/>
            <pc:sldMk cId="3501111893" sldId="258"/>
            <ac:spMk id="224" creationId="{CD67DF40-1E38-4B0C-9F6C-5655E61967BC}"/>
          </ac:spMkLst>
        </pc:spChg>
        <pc:spChg chg="add mod">
          <ac:chgData name="Kevin Heylen" userId="83b6aa75-37a8-48b0-86d9-b97f08ebb8a1" providerId="ADAL" clId="{D51F8B68-7FBD-457D-B0FE-65245470628E}" dt="2017-12-06T15:22:05.505" v="3055" actId="1035"/>
          <ac:spMkLst>
            <pc:docMk/>
            <pc:sldMk cId="3501111893" sldId="258"/>
            <ac:spMk id="236" creationId="{994BF610-C91F-44F6-9A86-85B082A7AF9B}"/>
          </ac:spMkLst>
        </pc:spChg>
        <pc:spChg chg="add mod">
          <ac:chgData name="Kevin Heylen" userId="83b6aa75-37a8-48b0-86d9-b97f08ebb8a1" providerId="ADAL" clId="{D51F8B68-7FBD-457D-B0FE-65245470628E}" dt="2017-12-06T15:18:49.013" v="2856" actId="1035"/>
          <ac:spMkLst>
            <pc:docMk/>
            <pc:sldMk cId="3501111893" sldId="258"/>
            <ac:spMk id="237" creationId="{5A6B221A-1378-4F02-80A0-9BF92A90A22E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242" creationId="{716D5202-780E-45BE-A69C-1BC3310A4230}"/>
          </ac:spMkLst>
        </pc:spChg>
        <pc:spChg chg="add mod">
          <ac:chgData name="Kevin Heylen" userId="83b6aa75-37a8-48b0-86d9-b97f08ebb8a1" providerId="ADAL" clId="{D51F8B68-7FBD-457D-B0FE-65245470628E}" dt="2017-12-06T15:18:49.013" v="2856" actId="1035"/>
          <ac:spMkLst>
            <pc:docMk/>
            <pc:sldMk cId="3501111893" sldId="258"/>
            <ac:spMk id="243" creationId="{851610FA-3C9B-4390-BF0B-E30170545FE4}"/>
          </ac:spMkLst>
        </pc:spChg>
        <pc:spChg chg="add mod">
          <ac:chgData name="Kevin Heylen" userId="83b6aa75-37a8-48b0-86d9-b97f08ebb8a1" providerId="ADAL" clId="{D51F8B68-7FBD-457D-B0FE-65245470628E}" dt="2017-12-06T15:53:07.794" v="3269" actId="1038"/>
          <ac:spMkLst>
            <pc:docMk/>
            <pc:sldMk cId="3501111893" sldId="258"/>
            <ac:spMk id="244" creationId="{4D394A86-D308-4F30-BD51-2F1D9B0B5C09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258" creationId="{54E593E6-D3F8-41D7-9B16-BC16A5326AFA}"/>
          </ac:spMkLst>
        </pc:spChg>
        <pc:spChg chg="add mod">
          <ac:chgData name="Kevin Heylen" userId="83b6aa75-37a8-48b0-86d9-b97f08ebb8a1" providerId="ADAL" clId="{D51F8B68-7FBD-457D-B0FE-65245470628E}" dt="2017-12-06T15:51:15.912" v="3196" actId="1037"/>
          <ac:spMkLst>
            <pc:docMk/>
            <pc:sldMk cId="3501111893" sldId="258"/>
            <ac:spMk id="259" creationId="{314BCFD8-D378-4CEB-AAE4-F93F575F6BD5}"/>
          </ac:spMkLst>
        </pc:spChg>
        <pc:spChg chg="add mod">
          <ac:chgData name="Kevin Heylen" userId="83b6aa75-37a8-48b0-86d9-b97f08ebb8a1" providerId="ADAL" clId="{D51F8B68-7FBD-457D-B0FE-65245470628E}" dt="2017-12-06T15:22:05.505" v="3055" actId="1035"/>
          <ac:spMkLst>
            <pc:docMk/>
            <pc:sldMk cId="3501111893" sldId="258"/>
            <ac:spMk id="263" creationId="{5CF2C501-5C56-4150-97C2-76F6609C75FD}"/>
          </ac:spMkLst>
        </pc:spChg>
        <pc:spChg chg="add mod">
          <ac:chgData name="Kevin Heylen" userId="83b6aa75-37a8-48b0-86d9-b97f08ebb8a1" providerId="ADAL" clId="{D51F8B68-7FBD-457D-B0FE-65245470628E}" dt="2017-12-06T15:51:15.912" v="3196" actId="1037"/>
          <ac:spMkLst>
            <pc:docMk/>
            <pc:sldMk cId="3501111893" sldId="258"/>
            <ac:spMk id="272" creationId="{E3F85C5C-8E41-440C-9A11-C0DD49037327}"/>
          </ac:spMkLst>
        </pc:spChg>
        <pc:spChg chg="add mod">
          <ac:chgData name="Kevin Heylen" userId="83b6aa75-37a8-48b0-86d9-b97f08ebb8a1" providerId="ADAL" clId="{D51F8B68-7FBD-457D-B0FE-65245470628E}" dt="2017-12-06T15:51:15.912" v="3196" actId="1037"/>
          <ac:spMkLst>
            <pc:docMk/>
            <pc:sldMk cId="3501111893" sldId="258"/>
            <ac:spMk id="273" creationId="{FCEE1822-A233-4665-B9F9-6DDF9FD73130}"/>
          </ac:spMkLst>
        </pc:spChg>
        <pc:spChg chg="add mod">
          <ac:chgData name="Kevin Heylen" userId="83b6aa75-37a8-48b0-86d9-b97f08ebb8a1" providerId="ADAL" clId="{D51F8B68-7FBD-457D-B0FE-65245470628E}" dt="2017-12-06T15:53:20.531" v="3271" actId="1076"/>
          <ac:spMkLst>
            <pc:docMk/>
            <pc:sldMk cId="3501111893" sldId="258"/>
            <ac:spMk id="285" creationId="{78B85119-ECC1-4C77-81B0-1C14CFAD0EBF}"/>
          </ac:spMkLst>
        </pc:spChg>
        <pc:spChg chg="add del mod">
          <ac:chgData name="Kevin Heylen" userId="83b6aa75-37a8-48b0-86d9-b97f08ebb8a1" providerId="ADAL" clId="{D51F8B68-7FBD-457D-B0FE-65245470628E}" dt="2017-12-06T15:18:01.328" v="2774" actId="478"/>
          <ac:spMkLst>
            <pc:docMk/>
            <pc:sldMk cId="3501111893" sldId="258"/>
            <ac:spMk id="292" creationId="{FFC3996B-3D9B-413D-A706-5E99E022CA67}"/>
          </ac:spMkLst>
        </pc:spChg>
        <pc:spChg chg="add mod">
          <ac:chgData name="Kevin Heylen" userId="83b6aa75-37a8-48b0-86d9-b97f08ebb8a1" providerId="ADAL" clId="{D51F8B68-7FBD-457D-B0FE-65245470628E}" dt="2017-12-06T15:53:17.512" v="3270" actId="1076"/>
          <ac:spMkLst>
            <pc:docMk/>
            <pc:sldMk cId="3501111893" sldId="258"/>
            <ac:spMk id="298" creationId="{CB84CAE7-F793-4DB8-9A3C-BF40851283E6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299" creationId="{6DAB5B90-4CFF-4EB2-83A0-099880AAC74E}"/>
          </ac:spMkLst>
        </pc:spChg>
        <pc:spChg chg="add mod">
          <ac:chgData name="Kevin Heylen" userId="83b6aa75-37a8-48b0-86d9-b97f08ebb8a1" providerId="ADAL" clId="{D51F8B68-7FBD-457D-B0FE-65245470628E}" dt="2017-12-06T15:50:58.531" v="3152" actId="1037"/>
          <ac:spMkLst>
            <pc:docMk/>
            <pc:sldMk cId="3501111893" sldId="258"/>
            <ac:spMk id="306" creationId="{28759470-F671-4DC1-A5F5-0747D1C8C48B}"/>
          </ac:spMkLst>
        </pc:spChg>
        <pc:spChg chg="add mod">
          <ac:chgData name="Kevin Heylen" userId="83b6aa75-37a8-48b0-86d9-b97f08ebb8a1" providerId="ADAL" clId="{D51F8B68-7FBD-457D-B0FE-65245470628E}" dt="2017-12-06T15:52:17.371" v="3218" actId="1037"/>
          <ac:spMkLst>
            <pc:docMk/>
            <pc:sldMk cId="3501111893" sldId="258"/>
            <ac:spMk id="319" creationId="{3EA9C639-9F66-4C83-9CC8-D8F22BF46F73}"/>
          </ac:spMkLst>
        </pc:spChg>
        <pc:spChg chg="add mod">
          <ac:chgData name="Kevin Heylen" userId="83b6aa75-37a8-48b0-86d9-b97f08ebb8a1" providerId="ADAL" clId="{D51F8B68-7FBD-457D-B0FE-65245470628E}" dt="2017-12-06T15:52:40.314" v="3232" actId="1076"/>
          <ac:spMkLst>
            <pc:docMk/>
            <pc:sldMk cId="3501111893" sldId="258"/>
            <ac:spMk id="323" creationId="{84DAB926-FC9A-4383-B19B-97AC19192582}"/>
          </ac:spMkLst>
        </pc:spChg>
        <pc:cxnChg chg="add mod">
          <ac:chgData name="Kevin Heylen" userId="83b6aa75-37a8-48b0-86d9-b97f08ebb8a1" providerId="ADAL" clId="{D51F8B68-7FBD-457D-B0FE-65245470628E}" dt="2017-12-06T14:23:12.015" v="1295" actId="1036"/>
          <ac:cxnSpMkLst>
            <pc:docMk/>
            <pc:sldMk cId="3501111893" sldId="258"/>
            <ac:cxnSpMk id="15" creationId="{BE07C373-B6DC-42FA-A8A3-48FF63D0C5AC}"/>
          </ac:cxnSpMkLst>
        </pc:cxnChg>
        <pc:cxnChg chg="add mod">
          <ac:chgData name="Kevin Heylen" userId="83b6aa75-37a8-48b0-86d9-b97f08ebb8a1" providerId="ADAL" clId="{D51F8B68-7FBD-457D-B0FE-65245470628E}" dt="2017-12-06T15:10:51.488" v="2521" actId="14100"/>
          <ac:cxnSpMkLst>
            <pc:docMk/>
            <pc:sldMk cId="3501111893" sldId="258"/>
            <ac:cxnSpMk id="17" creationId="{F112520E-E9CC-4E98-ADBA-07EB4B86A875}"/>
          </ac:cxnSpMkLst>
        </pc:cxnChg>
        <pc:cxnChg chg="add mod">
          <ac:chgData name="Kevin Heylen" userId="83b6aa75-37a8-48b0-86d9-b97f08ebb8a1" providerId="ADAL" clId="{D51F8B68-7FBD-457D-B0FE-65245470628E}" dt="2017-12-06T15:50:58.531" v="3152" actId="1037"/>
          <ac:cxnSpMkLst>
            <pc:docMk/>
            <pc:sldMk cId="3501111893" sldId="258"/>
            <ac:cxnSpMk id="18" creationId="{2BBA8CF0-0F1A-4A2D-AE98-CC3289A6E6BB}"/>
          </ac:cxnSpMkLst>
        </pc:cxnChg>
        <pc:cxnChg chg="add mod">
          <ac:chgData name="Kevin Heylen" userId="83b6aa75-37a8-48b0-86d9-b97f08ebb8a1" providerId="ADAL" clId="{D51F8B68-7FBD-457D-B0FE-65245470628E}" dt="2017-12-06T14:23:12.015" v="1295" actId="1036"/>
          <ac:cxnSpMkLst>
            <pc:docMk/>
            <pc:sldMk cId="3501111893" sldId="258"/>
            <ac:cxnSpMk id="30" creationId="{1573A796-C868-4F84-9D75-1F49E9BE7781}"/>
          </ac:cxnSpMkLst>
        </pc:cxnChg>
        <pc:cxnChg chg="add mod">
          <ac:chgData name="Kevin Heylen" userId="83b6aa75-37a8-48b0-86d9-b97f08ebb8a1" providerId="ADAL" clId="{D51F8B68-7FBD-457D-B0FE-65245470628E}" dt="2017-12-06T14:23:12.015" v="1295" actId="1036"/>
          <ac:cxnSpMkLst>
            <pc:docMk/>
            <pc:sldMk cId="3501111893" sldId="258"/>
            <ac:cxnSpMk id="33" creationId="{17BF1A79-DC1C-43CC-AD96-0FFF89FD4427}"/>
          </ac:cxnSpMkLst>
        </pc:cxnChg>
        <pc:cxnChg chg="add mod">
          <ac:chgData name="Kevin Heylen" userId="83b6aa75-37a8-48b0-86d9-b97f08ebb8a1" providerId="ADAL" clId="{D51F8B68-7FBD-457D-B0FE-65245470628E}" dt="2017-12-06T14:23:12.015" v="1295" actId="1036"/>
          <ac:cxnSpMkLst>
            <pc:docMk/>
            <pc:sldMk cId="3501111893" sldId="258"/>
            <ac:cxnSpMk id="38" creationId="{8C433818-B2E9-4693-86D9-4CA6C3229AB5}"/>
          </ac:cxnSpMkLst>
        </pc:cxnChg>
        <pc:cxnChg chg="add mod">
          <ac:chgData name="Kevin Heylen" userId="83b6aa75-37a8-48b0-86d9-b97f08ebb8a1" providerId="ADAL" clId="{D51F8B68-7FBD-457D-B0FE-65245470628E}" dt="2017-12-06T14:23:12.015" v="1295" actId="1036"/>
          <ac:cxnSpMkLst>
            <pc:docMk/>
            <pc:sldMk cId="3501111893" sldId="258"/>
            <ac:cxnSpMk id="45" creationId="{FBA688CB-E501-4BD4-8E2A-4E9AC4CC9FA6}"/>
          </ac:cxnSpMkLst>
        </pc:cxnChg>
        <pc:cxnChg chg="add del mod">
          <ac:chgData name="Kevin Heylen" userId="83b6aa75-37a8-48b0-86d9-b97f08ebb8a1" providerId="ADAL" clId="{D51F8B68-7FBD-457D-B0FE-65245470628E}" dt="2017-12-06T14:05:22.241" v="741" actId="478"/>
          <ac:cxnSpMkLst>
            <pc:docMk/>
            <pc:sldMk cId="3501111893" sldId="258"/>
            <ac:cxnSpMk id="52" creationId="{D013C5B0-7EB1-4E5F-B321-946E3F389732}"/>
          </ac:cxnSpMkLst>
        </pc:cxnChg>
        <pc:cxnChg chg="add mod">
          <ac:chgData name="Kevin Heylen" userId="83b6aa75-37a8-48b0-86d9-b97f08ebb8a1" providerId="ADAL" clId="{D51F8B68-7FBD-457D-B0FE-65245470628E}" dt="2017-12-06T14:55:57.754" v="1838" actId="1038"/>
          <ac:cxnSpMkLst>
            <pc:docMk/>
            <pc:sldMk cId="3501111893" sldId="258"/>
            <ac:cxnSpMk id="55" creationId="{5AFF9BB5-7401-4DC6-839F-D17620D9F0FB}"/>
          </ac:cxnSpMkLst>
        </pc:cxnChg>
        <pc:cxnChg chg="add mod">
          <ac:chgData name="Kevin Heylen" userId="83b6aa75-37a8-48b0-86d9-b97f08ebb8a1" providerId="ADAL" clId="{D51F8B68-7FBD-457D-B0FE-65245470628E}" dt="2017-12-06T14:55:57.754" v="1838" actId="1038"/>
          <ac:cxnSpMkLst>
            <pc:docMk/>
            <pc:sldMk cId="3501111893" sldId="258"/>
            <ac:cxnSpMk id="87" creationId="{78676406-881E-463F-BD86-B5CEED761F9C}"/>
          </ac:cxnSpMkLst>
        </pc:cxnChg>
        <pc:cxnChg chg="add mod">
          <ac:chgData name="Kevin Heylen" userId="83b6aa75-37a8-48b0-86d9-b97f08ebb8a1" providerId="ADAL" clId="{D51F8B68-7FBD-457D-B0FE-65245470628E}" dt="2017-12-06T14:55:57.754" v="1838" actId="1038"/>
          <ac:cxnSpMkLst>
            <pc:docMk/>
            <pc:sldMk cId="3501111893" sldId="258"/>
            <ac:cxnSpMk id="101" creationId="{6D42598D-6C8A-4F17-ACF3-87851E212AEF}"/>
          </ac:cxnSpMkLst>
        </pc:cxnChg>
        <pc:cxnChg chg="add mod ord">
          <ac:chgData name="Kevin Heylen" userId="83b6aa75-37a8-48b0-86d9-b97f08ebb8a1" providerId="ADAL" clId="{D51F8B68-7FBD-457D-B0FE-65245470628E}" dt="2017-12-06T14:23:23.391" v="1321" actId="1036"/>
          <ac:cxnSpMkLst>
            <pc:docMk/>
            <pc:sldMk cId="3501111893" sldId="258"/>
            <ac:cxnSpMk id="108" creationId="{15928BB9-F6EC-428B-92BC-7B7581FCA22B}"/>
          </ac:cxnSpMkLst>
        </pc:cxnChg>
        <pc:cxnChg chg="add mod">
          <ac:chgData name="Kevin Heylen" userId="83b6aa75-37a8-48b0-86d9-b97f08ebb8a1" providerId="ADAL" clId="{D51F8B68-7FBD-457D-B0FE-65245470628E}" dt="2017-12-06T14:56:30.552" v="1946" actId="1038"/>
          <ac:cxnSpMkLst>
            <pc:docMk/>
            <pc:sldMk cId="3501111893" sldId="258"/>
            <ac:cxnSpMk id="114" creationId="{B66CB832-D53F-4B49-A870-43A25A35981E}"/>
          </ac:cxnSpMkLst>
        </pc:cxnChg>
        <pc:cxnChg chg="add mod">
          <ac:chgData name="Kevin Heylen" userId="83b6aa75-37a8-48b0-86d9-b97f08ebb8a1" providerId="ADAL" clId="{D51F8B68-7FBD-457D-B0FE-65245470628E}" dt="2017-12-06T14:55:57.754" v="1838" actId="1038"/>
          <ac:cxnSpMkLst>
            <pc:docMk/>
            <pc:sldMk cId="3501111893" sldId="258"/>
            <ac:cxnSpMk id="122" creationId="{E5E798B4-F624-4C42-9650-9A2BA8705FEF}"/>
          </ac:cxnSpMkLst>
        </pc:cxnChg>
        <pc:cxnChg chg="add mod">
          <ac:chgData name="Kevin Heylen" userId="83b6aa75-37a8-48b0-86d9-b97f08ebb8a1" providerId="ADAL" clId="{D51F8B68-7FBD-457D-B0FE-65245470628E}" dt="2017-12-06T14:56:21.479" v="1921" actId="1038"/>
          <ac:cxnSpMkLst>
            <pc:docMk/>
            <pc:sldMk cId="3501111893" sldId="258"/>
            <ac:cxnSpMk id="135" creationId="{8E32C397-235A-4864-97F3-41A957EDCD12}"/>
          </ac:cxnSpMkLst>
        </pc:cxnChg>
        <pc:cxnChg chg="add mod">
          <ac:chgData name="Kevin Heylen" userId="83b6aa75-37a8-48b0-86d9-b97f08ebb8a1" providerId="ADAL" clId="{D51F8B68-7FBD-457D-B0FE-65245470628E}" dt="2017-12-06T14:58:28.777" v="2168" actId="1076"/>
          <ac:cxnSpMkLst>
            <pc:docMk/>
            <pc:sldMk cId="3501111893" sldId="258"/>
            <ac:cxnSpMk id="142" creationId="{59DE3335-B550-4D48-8948-1A669D6457C7}"/>
          </ac:cxnSpMkLst>
        </pc:cxnChg>
        <pc:cxnChg chg="add mod">
          <ac:chgData name="Kevin Heylen" userId="83b6aa75-37a8-48b0-86d9-b97f08ebb8a1" providerId="ADAL" clId="{D51F8B68-7FBD-457D-B0FE-65245470628E}" dt="2017-12-06T14:58:01.558" v="2131" actId="14100"/>
          <ac:cxnSpMkLst>
            <pc:docMk/>
            <pc:sldMk cId="3501111893" sldId="258"/>
            <ac:cxnSpMk id="147" creationId="{F8014DA0-E494-4403-8508-689708768FBD}"/>
          </ac:cxnSpMkLst>
        </pc:cxnChg>
        <pc:cxnChg chg="add mod">
          <ac:chgData name="Kevin Heylen" userId="83b6aa75-37a8-48b0-86d9-b97f08ebb8a1" providerId="ADAL" clId="{D51F8B68-7FBD-457D-B0FE-65245470628E}" dt="2017-12-06T14:58:01.558" v="2131" actId="14100"/>
          <ac:cxnSpMkLst>
            <pc:docMk/>
            <pc:sldMk cId="3501111893" sldId="258"/>
            <ac:cxnSpMk id="165" creationId="{5327976B-2AE6-417D-8924-83FB994B5EF0}"/>
          </ac:cxnSpMkLst>
        </pc:cxnChg>
        <pc:cxnChg chg="add mod">
          <ac:chgData name="Kevin Heylen" userId="83b6aa75-37a8-48b0-86d9-b97f08ebb8a1" providerId="ADAL" clId="{D51F8B68-7FBD-457D-B0FE-65245470628E}" dt="2017-12-06T14:59:03.033" v="2192" actId="20577"/>
          <ac:cxnSpMkLst>
            <pc:docMk/>
            <pc:sldMk cId="3501111893" sldId="258"/>
            <ac:cxnSpMk id="173" creationId="{44106FD5-C93D-4979-ADFF-735DC4F62B73}"/>
          </ac:cxnSpMkLst>
        </pc:cxnChg>
        <pc:cxnChg chg="add mod">
          <ac:chgData name="Kevin Heylen" userId="83b6aa75-37a8-48b0-86d9-b97f08ebb8a1" providerId="ADAL" clId="{D51F8B68-7FBD-457D-B0FE-65245470628E}" dt="2017-12-06T14:58:01.558" v="2131" actId="14100"/>
          <ac:cxnSpMkLst>
            <pc:docMk/>
            <pc:sldMk cId="3501111893" sldId="258"/>
            <ac:cxnSpMk id="179" creationId="{03663104-BCD7-4827-8D1B-C453DF22E18B}"/>
          </ac:cxnSpMkLst>
        </pc:cxnChg>
        <pc:cxnChg chg="add mod">
          <ac:chgData name="Kevin Heylen" userId="83b6aa75-37a8-48b0-86d9-b97f08ebb8a1" providerId="ADAL" clId="{D51F8B68-7FBD-457D-B0FE-65245470628E}" dt="2017-12-06T14:23:40.313" v="1340" actId="1035"/>
          <ac:cxnSpMkLst>
            <pc:docMk/>
            <pc:sldMk cId="3501111893" sldId="258"/>
            <ac:cxnSpMk id="182" creationId="{8435C78B-57C0-4A58-A881-FE804F8B3415}"/>
          </ac:cxnSpMkLst>
        </pc:cxnChg>
        <pc:cxnChg chg="add mod">
          <ac:chgData name="Kevin Heylen" userId="83b6aa75-37a8-48b0-86d9-b97f08ebb8a1" providerId="ADAL" clId="{D51F8B68-7FBD-457D-B0FE-65245470628E}" dt="2017-12-06T15:22:05.505" v="3055" actId="1035"/>
          <ac:cxnSpMkLst>
            <pc:docMk/>
            <pc:sldMk cId="3501111893" sldId="258"/>
            <ac:cxnSpMk id="185" creationId="{10C11CBC-B6B5-42F8-861D-D218770AA1E8}"/>
          </ac:cxnSpMkLst>
        </pc:cxnChg>
        <pc:cxnChg chg="add mod">
          <ac:chgData name="Kevin Heylen" userId="83b6aa75-37a8-48b0-86d9-b97f08ebb8a1" providerId="ADAL" clId="{D51F8B68-7FBD-457D-B0FE-65245470628E}" dt="2017-12-06T15:10:57.307" v="2522" actId="14100"/>
          <ac:cxnSpMkLst>
            <pc:docMk/>
            <pc:sldMk cId="3501111893" sldId="258"/>
            <ac:cxnSpMk id="192" creationId="{69FC8DB8-AEFC-4A21-BD3B-02B5771FFF95}"/>
          </ac:cxnSpMkLst>
        </pc:cxnChg>
        <pc:cxnChg chg="add mod">
          <ac:chgData name="Kevin Heylen" userId="83b6aa75-37a8-48b0-86d9-b97f08ebb8a1" providerId="ADAL" clId="{D51F8B68-7FBD-457D-B0FE-65245470628E}" dt="2017-12-06T14:53:53.986" v="1813" actId="14100"/>
          <ac:cxnSpMkLst>
            <pc:docMk/>
            <pc:sldMk cId="3501111893" sldId="258"/>
            <ac:cxnSpMk id="206" creationId="{E646D887-9BA5-4CB5-BA24-7CD17196090C}"/>
          </ac:cxnSpMkLst>
        </pc:cxnChg>
        <pc:cxnChg chg="add mod">
          <ac:chgData name="Kevin Heylen" userId="83b6aa75-37a8-48b0-86d9-b97f08ebb8a1" providerId="ADAL" clId="{D51F8B68-7FBD-457D-B0FE-65245470628E}" dt="2017-12-06T14:59:54.579" v="2207" actId="1076"/>
          <ac:cxnSpMkLst>
            <pc:docMk/>
            <pc:sldMk cId="3501111893" sldId="258"/>
            <ac:cxnSpMk id="222" creationId="{A17E68E7-61AF-4D26-8312-FDC3BDDB5129}"/>
          </ac:cxnSpMkLst>
        </pc:cxnChg>
        <pc:cxnChg chg="add mod">
          <ac:chgData name="Kevin Heylen" userId="83b6aa75-37a8-48b0-86d9-b97f08ebb8a1" providerId="ADAL" clId="{D51F8B68-7FBD-457D-B0FE-65245470628E}" dt="2017-12-06T15:18:49.013" v="2856" actId="1035"/>
          <ac:cxnSpMkLst>
            <pc:docMk/>
            <pc:sldMk cId="3501111893" sldId="258"/>
            <ac:cxnSpMk id="225" creationId="{B4F71D53-54AB-4DD5-8C21-C54743511AA9}"/>
          </ac:cxnSpMkLst>
        </pc:cxnChg>
        <pc:cxnChg chg="add mod">
          <ac:chgData name="Kevin Heylen" userId="83b6aa75-37a8-48b0-86d9-b97f08ebb8a1" providerId="ADAL" clId="{D51F8B68-7FBD-457D-B0FE-65245470628E}" dt="2017-12-06T15:18:49.013" v="2856" actId="1035"/>
          <ac:cxnSpMkLst>
            <pc:docMk/>
            <pc:sldMk cId="3501111893" sldId="258"/>
            <ac:cxnSpMk id="228" creationId="{80E8F371-F432-4C37-80E6-9059ECA27CD8}"/>
          </ac:cxnSpMkLst>
        </pc:cxnChg>
        <pc:cxnChg chg="add mod">
          <ac:chgData name="Kevin Heylen" userId="83b6aa75-37a8-48b0-86d9-b97f08ebb8a1" providerId="ADAL" clId="{D51F8B68-7FBD-457D-B0FE-65245470628E}" dt="2017-12-06T15:18:53.646" v="2857" actId="14100"/>
          <ac:cxnSpMkLst>
            <pc:docMk/>
            <pc:sldMk cId="3501111893" sldId="258"/>
            <ac:cxnSpMk id="231" creationId="{48570CAB-ED13-475E-BF63-D0A76CF67BD0}"/>
          </ac:cxnSpMkLst>
        </pc:cxnChg>
        <pc:cxnChg chg="add mod">
          <ac:chgData name="Kevin Heylen" userId="83b6aa75-37a8-48b0-86d9-b97f08ebb8a1" providerId="ADAL" clId="{D51F8B68-7FBD-457D-B0FE-65245470628E}" dt="2017-12-06T15:53:07.794" v="3269" actId="1038"/>
          <ac:cxnSpMkLst>
            <pc:docMk/>
            <pc:sldMk cId="3501111893" sldId="258"/>
            <ac:cxnSpMk id="234" creationId="{AE19F475-C02D-46ED-970E-F223CAD8DAB3}"/>
          </ac:cxnSpMkLst>
        </pc:cxnChg>
        <pc:cxnChg chg="add mod">
          <ac:chgData name="Kevin Heylen" userId="83b6aa75-37a8-48b0-86d9-b97f08ebb8a1" providerId="ADAL" clId="{D51F8B68-7FBD-457D-B0FE-65245470628E}" dt="2017-12-06T15:22:05.505" v="3055" actId="1035"/>
          <ac:cxnSpMkLst>
            <pc:docMk/>
            <pc:sldMk cId="3501111893" sldId="258"/>
            <ac:cxnSpMk id="238" creationId="{361C3639-D63A-4979-AC31-804D01A849D8}"/>
          </ac:cxnSpMkLst>
        </pc:cxnChg>
        <pc:cxnChg chg="add mod">
          <ac:chgData name="Kevin Heylen" userId="83b6aa75-37a8-48b0-86d9-b97f08ebb8a1" providerId="ADAL" clId="{D51F8B68-7FBD-457D-B0FE-65245470628E}" dt="2017-12-06T15:53:07.794" v="3269" actId="1038"/>
          <ac:cxnSpMkLst>
            <pc:docMk/>
            <pc:sldMk cId="3501111893" sldId="258"/>
            <ac:cxnSpMk id="247" creationId="{F3DE63AE-0B76-49C3-A9D3-06DD676E34F6}"/>
          </ac:cxnSpMkLst>
        </pc:cxnChg>
        <pc:cxnChg chg="add mod">
          <ac:chgData name="Kevin Heylen" userId="83b6aa75-37a8-48b0-86d9-b97f08ebb8a1" providerId="ADAL" clId="{D51F8B68-7FBD-457D-B0FE-65245470628E}" dt="2017-12-06T15:50:58.531" v="3152" actId="1037"/>
          <ac:cxnSpMkLst>
            <pc:docMk/>
            <pc:sldMk cId="3501111893" sldId="258"/>
            <ac:cxnSpMk id="252" creationId="{5F7927C8-EF99-428F-BAEC-504E7BC82430}"/>
          </ac:cxnSpMkLst>
        </pc:cxnChg>
        <pc:cxnChg chg="add mod">
          <ac:chgData name="Kevin Heylen" userId="83b6aa75-37a8-48b0-86d9-b97f08ebb8a1" providerId="ADAL" clId="{D51F8B68-7FBD-457D-B0FE-65245470628E}" dt="2017-12-06T15:51:15.912" v="3196" actId="1037"/>
          <ac:cxnSpMkLst>
            <pc:docMk/>
            <pc:sldMk cId="3501111893" sldId="258"/>
            <ac:cxnSpMk id="260" creationId="{183B0348-1A8C-465A-A813-EBA631FB813D}"/>
          </ac:cxnSpMkLst>
        </pc:cxnChg>
        <pc:cxnChg chg="add mod">
          <ac:chgData name="Kevin Heylen" userId="83b6aa75-37a8-48b0-86d9-b97f08ebb8a1" providerId="ADAL" clId="{D51F8B68-7FBD-457D-B0FE-65245470628E}" dt="2017-12-06T15:22:05.505" v="3055" actId="1035"/>
          <ac:cxnSpMkLst>
            <pc:docMk/>
            <pc:sldMk cId="3501111893" sldId="258"/>
            <ac:cxnSpMk id="264" creationId="{2998CC32-49A6-4771-BC1F-8B51E5E7BB87}"/>
          </ac:cxnSpMkLst>
        </pc:cxnChg>
        <pc:cxnChg chg="add mod">
          <ac:chgData name="Kevin Heylen" userId="83b6aa75-37a8-48b0-86d9-b97f08ebb8a1" providerId="ADAL" clId="{D51F8B68-7FBD-457D-B0FE-65245470628E}" dt="2017-12-06T15:22:05.505" v="3055" actId="1035"/>
          <ac:cxnSpMkLst>
            <pc:docMk/>
            <pc:sldMk cId="3501111893" sldId="258"/>
            <ac:cxnSpMk id="267" creationId="{1A50B37E-C8AC-488D-A69C-E2E7B84B0D8E}"/>
          </ac:cxnSpMkLst>
        </pc:cxnChg>
        <pc:cxnChg chg="add mod">
          <ac:chgData name="Kevin Heylen" userId="83b6aa75-37a8-48b0-86d9-b97f08ebb8a1" providerId="ADAL" clId="{D51F8B68-7FBD-457D-B0FE-65245470628E}" dt="2017-12-06T15:51:15.912" v="3196" actId="1037"/>
          <ac:cxnSpMkLst>
            <pc:docMk/>
            <pc:sldMk cId="3501111893" sldId="258"/>
            <ac:cxnSpMk id="274" creationId="{3698BF72-57C2-42F3-8BED-7394650B9FF4}"/>
          </ac:cxnSpMkLst>
        </pc:cxnChg>
        <pc:cxnChg chg="add mod">
          <ac:chgData name="Kevin Heylen" userId="83b6aa75-37a8-48b0-86d9-b97f08ebb8a1" providerId="ADAL" clId="{D51F8B68-7FBD-457D-B0FE-65245470628E}" dt="2017-12-06T15:51:15.912" v="3196" actId="1037"/>
          <ac:cxnSpMkLst>
            <pc:docMk/>
            <pc:sldMk cId="3501111893" sldId="258"/>
            <ac:cxnSpMk id="279" creationId="{A0FEC405-5629-4D40-84D5-A5029150CEC3}"/>
          </ac:cxnSpMkLst>
        </pc:cxnChg>
        <pc:cxnChg chg="add mod">
          <ac:chgData name="Kevin Heylen" userId="83b6aa75-37a8-48b0-86d9-b97f08ebb8a1" providerId="ADAL" clId="{D51F8B68-7FBD-457D-B0FE-65245470628E}" dt="2017-12-06T15:50:58.531" v="3152" actId="1037"/>
          <ac:cxnSpMkLst>
            <pc:docMk/>
            <pc:sldMk cId="3501111893" sldId="258"/>
            <ac:cxnSpMk id="288" creationId="{B831C02E-0646-4637-AE76-FF3D4B748AAB}"/>
          </ac:cxnSpMkLst>
        </pc:cxnChg>
        <pc:cxnChg chg="add mod">
          <ac:chgData name="Kevin Heylen" userId="83b6aa75-37a8-48b0-86d9-b97f08ebb8a1" providerId="ADAL" clId="{D51F8B68-7FBD-457D-B0FE-65245470628E}" dt="2017-12-06T15:53:07.794" v="3269" actId="1038"/>
          <ac:cxnSpMkLst>
            <pc:docMk/>
            <pc:sldMk cId="3501111893" sldId="258"/>
            <ac:cxnSpMk id="295" creationId="{8899120F-5B69-4385-9834-ECF98FED5C62}"/>
          </ac:cxnSpMkLst>
        </pc:cxnChg>
        <pc:cxnChg chg="add mod">
          <ac:chgData name="Kevin Heylen" userId="83b6aa75-37a8-48b0-86d9-b97f08ebb8a1" providerId="ADAL" clId="{D51F8B68-7FBD-457D-B0FE-65245470628E}" dt="2017-12-06T15:50:58.531" v="3152" actId="1037"/>
          <ac:cxnSpMkLst>
            <pc:docMk/>
            <pc:sldMk cId="3501111893" sldId="258"/>
            <ac:cxnSpMk id="301" creationId="{97D01D16-8D5D-483E-B7EE-8D1761059439}"/>
          </ac:cxnSpMkLst>
        </pc:cxnChg>
        <pc:cxnChg chg="add mod">
          <ac:chgData name="Kevin Heylen" userId="83b6aa75-37a8-48b0-86d9-b97f08ebb8a1" providerId="ADAL" clId="{D51F8B68-7FBD-457D-B0FE-65245470628E}" dt="2017-12-06T15:50:58.531" v="3152" actId="1037"/>
          <ac:cxnSpMkLst>
            <pc:docMk/>
            <pc:sldMk cId="3501111893" sldId="258"/>
            <ac:cxnSpMk id="316" creationId="{C839E2A8-EDE8-4127-98E3-A876CBFC72CC}"/>
          </ac:cxnSpMkLst>
        </pc:cxnChg>
        <pc:cxnChg chg="add mod">
          <ac:chgData name="Kevin Heylen" userId="83b6aa75-37a8-48b0-86d9-b97f08ebb8a1" providerId="ADAL" clId="{D51F8B68-7FBD-457D-B0FE-65245470628E}" dt="2017-12-06T15:52:10.938" v="3210" actId="14100"/>
          <ac:cxnSpMkLst>
            <pc:docMk/>
            <pc:sldMk cId="3501111893" sldId="258"/>
            <ac:cxnSpMk id="320" creationId="{A85C6D18-94EF-42DC-8B6A-6EC6C2AC07A3}"/>
          </ac:cxnSpMkLst>
        </pc:cxnChg>
      </pc:sldChg>
      <pc:sldChg chg="addSp delSp modSp add">
        <pc:chgData name="Kevin Heylen" userId="83b6aa75-37a8-48b0-86d9-b97f08ebb8a1" providerId="ADAL" clId="{D51F8B68-7FBD-457D-B0FE-65245470628E}" dt="2017-12-11T11:14:54.152" v="4965" actId="164"/>
        <pc:sldMkLst>
          <pc:docMk/>
          <pc:sldMk cId="23788536" sldId="259"/>
        </pc:sldMkLst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4" creationId="{6F6F1C12-03C6-4B27-8D37-91E841ABC1D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5" creationId="{976990F7-BC26-4373-A536-F51B3E84CD0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6" creationId="{3A05AFEA-F5F6-4BF5-A9CA-62B4A617A552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7" creationId="{EF6956BD-54D2-4B35-8421-CD7500CE5B6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8" creationId="{0762FC81-4693-48DF-A0E0-36DF87BE38A6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9" creationId="{0ED9C87B-2701-4779-AF99-91FD3E854A78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0" creationId="{9F767EF7-A2FE-454E-8EED-45D1472E6E2D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1" creationId="{B9E730DD-5125-41B6-B3D8-348D5E8D1F45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2" creationId="{EFC2A88B-40A9-4984-9CB9-53DFBA3C2307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3" creationId="{1A6C8179-C36F-4F30-970E-DF7EFFE50D4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9" creationId="{6B0EF9AE-543E-44C9-9C1C-357041E1F8C4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43" creationId="{0D6240AD-2BDF-4A5D-A413-16B49B23A19B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44" creationId="{5CE24B95-29AD-4E50-9203-0015754AF111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51" creationId="{2C9C6ABC-199D-4DCD-93CF-20DDDCBDF43D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71" creationId="{15887476-CDAC-4287-962F-E6638E162870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74" creationId="{BD98E1CF-D31A-406E-9C56-7B6A5E9DCA62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78" creationId="{78821658-3A5A-4165-B60C-B0B4083F2086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79" creationId="{92039400-950E-400C-93AE-012464EA9AC0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81" creationId="{A277C61C-6CB4-427F-93AC-73EECDB323E4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85" creationId="{AF9F1669-540F-43C3-BD58-778A942C40A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86" creationId="{EDA4EF81-A351-497E-BAFF-0337384EF040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99" creationId="{84F1C6CC-30AF-461C-A2A9-50169E6D6CD0}"/>
          </ac:spMkLst>
        </pc:spChg>
        <pc:spChg chg="del mod">
          <ac:chgData name="Kevin Heylen" userId="83b6aa75-37a8-48b0-86d9-b97f08ebb8a1" providerId="ADAL" clId="{D51F8B68-7FBD-457D-B0FE-65245470628E}" dt="2017-12-06T16:32:38.542" v="4410" actId="478"/>
          <ac:spMkLst>
            <pc:docMk/>
            <pc:sldMk cId="23788536" sldId="259"/>
            <ac:spMk id="113" creationId="{75DF778E-FE03-43F7-B3A1-2EB64C27F4DA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33" creationId="{93C3C158-C910-4C6A-AEFF-7AB077309BF2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38" creationId="{400D9ACD-1E0F-4F8E-9FF5-1B22781F7CDF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41" creationId="{3F2ECDC3-52E1-4BA7-A793-8A28664A86C1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43" creationId="{20386163-9996-48E4-ADF0-7A60817CF550}"/>
          </ac:spMkLst>
        </pc:spChg>
        <pc:spChg chg="add del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46" creationId="{603EF3D2-4F49-4116-A561-8C78E425DBF7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51" creationId="{96D94C2A-856F-4017-A542-FF035072119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55" creationId="{FFD3FD35-4949-49F3-A21C-A7D4EB7B4E91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58" creationId="{A95BF044-E5DE-4E13-B66B-5C7B325FB1DB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59" creationId="{F55BCE67-161B-4C78-B3CB-376D1BC806E6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60" creationId="{42744640-08A5-4EA5-9081-C3D5D9A2C71B}"/>
          </ac:spMkLst>
        </pc:spChg>
        <pc:spChg chg="add del mod">
          <ac:chgData name="Kevin Heylen" userId="83b6aa75-37a8-48b0-86d9-b97f08ebb8a1" providerId="ADAL" clId="{D51F8B68-7FBD-457D-B0FE-65245470628E}" dt="2017-12-06T16:33:30.569" v="4463" actId="478"/>
          <ac:spMkLst>
            <pc:docMk/>
            <pc:sldMk cId="23788536" sldId="259"/>
            <ac:spMk id="161" creationId="{A2C6AFF5-0A28-42B0-A877-65677E505339}"/>
          </ac:spMkLst>
        </pc:spChg>
        <pc:spChg chg="del mod">
          <ac:chgData name="Kevin Heylen" userId="83b6aa75-37a8-48b0-86d9-b97f08ebb8a1" providerId="ADAL" clId="{D51F8B68-7FBD-457D-B0FE-65245470628E}" dt="2017-12-06T16:31:20.454" v="4299" actId="2696"/>
          <ac:spMkLst>
            <pc:docMk/>
            <pc:sldMk cId="23788536" sldId="259"/>
            <ac:spMk id="164" creationId="{7134274B-C934-418A-87C6-699CA90BAF0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68" creationId="{B9449A66-091B-40EA-977F-C45635820A19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69" creationId="{024B23BD-5814-4F1E-9523-F56C4D5F5723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75" creationId="{957B4B1B-E09D-4FFC-A560-BBAB394D31F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77" creationId="{D50CBCB8-9D7E-4401-9468-73AD0A0CA062}"/>
          </ac:spMkLst>
        </pc:spChg>
        <pc:spChg chg="del">
          <ac:chgData name="Kevin Heylen" userId="83b6aa75-37a8-48b0-86d9-b97f08ebb8a1" providerId="ADAL" clId="{D51F8B68-7FBD-457D-B0FE-65245470628E}" dt="2017-12-06T16:31:20.454" v="4297" actId="478"/>
          <ac:spMkLst>
            <pc:docMk/>
            <pc:sldMk cId="23788536" sldId="259"/>
            <ac:spMk id="178" creationId="{59E61A67-635F-43C7-A130-E22016A1721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83" creationId="{F24861F9-03E3-4CAA-BC80-62E10579D480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86" creationId="{37C4F454-9962-45F9-8868-CF65B1D10143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88" creationId="{D518FEEA-38A6-4112-A538-902852C8E48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89" creationId="{955278B0-3753-4C12-A3E1-FC413D85B8E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190" creationId="{A6DEDEDA-21E2-4036-AA4E-4194B2294137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04" creationId="{B234DB23-C926-4E0C-80AA-D53533D20891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05" creationId="{1214338F-248A-4781-A833-F9901A99ABA7}"/>
          </ac:spMkLst>
        </pc:spChg>
        <pc:spChg chg="add del mod">
          <ac:chgData name="Kevin Heylen" userId="83b6aa75-37a8-48b0-86d9-b97f08ebb8a1" providerId="ADAL" clId="{D51F8B68-7FBD-457D-B0FE-65245470628E}" dt="2017-12-06T16:36:50.222" v="4543" actId="2696"/>
          <ac:spMkLst>
            <pc:docMk/>
            <pc:sldMk cId="23788536" sldId="259"/>
            <ac:spMk id="223" creationId="{135B24DD-343E-43CC-B524-9955DD9EBA0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24" creationId="{CD67DF40-1E38-4B0C-9F6C-5655E61967BC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36" creationId="{994BF610-C91F-44F6-9A86-85B082A7AF9B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37" creationId="{5A6B221A-1378-4F02-80A0-9BF92A90A22E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39" creationId="{EE8A9160-6A91-422F-B126-4BB33693E895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40" creationId="{8F61F064-4A84-431B-B266-603CB0652B90}"/>
          </ac:spMkLst>
        </pc:spChg>
        <pc:spChg chg="add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41" creationId="{A195F38F-4CCC-4938-AA0F-77E3D6D6D9E4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42" creationId="{716D5202-780E-45BE-A69C-1BC3310A4230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43" creationId="{851610FA-3C9B-4390-BF0B-E30170545FE4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44" creationId="{4D394A86-D308-4F30-BD51-2F1D9B0B5C09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58" creationId="{54E593E6-D3F8-41D7-9B16-BC16A5326AFA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59" creationId="{314BCFD8-D378-4CEB-AAE4-F93F575F6BD5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63" creationId="{5CF2C501-5C56-4150-97C2-76F6609C75FD}"/>
          </ac:spMkLst>
        </pc:spChg>
        <pc:spChg chg="add del 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72" creationId="{E3F85C5C-8E41-440C-9A11-C0DD49037327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73" creationId="{FCEE1822-A233-4665-B9F9-6DDF9FD73130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85" creationId="{78B85119-ECC1-4C77-81B0-1C14CFAD0EBF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98" creationId="{CB84CAE7-F793-4DB8-9A3C-BF40851283E6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299" creationId="{6DAB5B90-4CFF-4EB2-83A0-099880AAC74E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306" creationId="{28759470-F671-4DC1-A5F5-0747D1C8C48B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319" creationId="{3EA9C639-9F66-4C83-9CC8-D8F22BF46F73}"/>
          </ac:spMkLst>
        </pc:spChg>
        <pc:spChg chg="mod">
          <ac:chgData name="Kevin Heylen" userId="83b6aa75-37a8-48b0-86d9-b97f08ebb8a1" providerId="ADAL" clId="{D51F8B68-7FBD-457D-B0FE-65245470628E}" dt="2017-12-11T11:14:54.152" v="4965" actId="164"/>
          <ac:spMkLst>
            <pc:docMk/>
            <pc:sldMk cId="23788536" sldId="259"/>
            <ac:spMk id="323" creationId="{84DAB926-FC9A-4383-B19B-97AC19192582}"/>
          </ac:spMkLst>
        </pc:spChg>
        <pc:grpChg chg="add mod">
          <ac:chgData name="Kevin Heylen" userId="83b6aa75-37a8-48b0-86d9-b97f08ebb8a1" providerId="ADAL" clId="{D51F8B68-7FBD-457D-B0FE-65245470628E}" dt="2017-12-11T11:14:54.152" v="4965" actId="164"/>
          <ac:grpSpMkLst>
            <pc:docMk/>
            <pc:sldMk cId="23788536" sldId="259"/>
            <ac:grpSpMk id="2" creationId="{CAF2F209-A3BD-4ECE-B740-443C35614635}"/>
          </ac:grpSpMkLst>
        </pc:grp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5" creationId="{BE07C373-B6DC-42FA-A8A3-48FF63D0C5AC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7" creationId="{F112520E-E9CC-4E98-ADBA-07EB4B86A875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8" creationId="{2BBA8CF0-0F1A-4A2D-AE98-CC3289A6E6B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0" creationId="{1573A796-C868-4F84-9D75-1F49E9BE7781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3" creationId="{17BF1A79-DC1C-43CC-AD96-0FFF89FD4427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8" creationId="{8C433818-B2E9-4693-86D9-4CA6C3229AB5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45" creationId="{FBA688CB-E501-4BD4-8E2A-4E9AC4CC9FA6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55" creationId="{5AFF9BB5-7401-4DC6-839F-D17620D9F0F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87" creationId="{78676406-881E-463F-BD86-B5CEED761F9C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01" creationId="{6D42598D-6C8A-4F17-ACF3-87851E212AEF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08" creationId="{15928BB9-F6EC-428B-92BC-7B7581FCA22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14" creationId="{B66CB832-D53F-4B49-A870-43A25A35981E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22" creationId="{E5E798B4-F624-4C42-9650-9A2BA8705FEF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35" creationId="{8E32C397-235A-4864-97F3-41A957EDCD12}"/>
          </ac:cxnSpMkLst>
        </pc:cxnChg>
        <pc:cxnChg chg="add del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39" creationId="{0D5E790D-D7E3-4F7C-9B8A-FD546CAED7F8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42" creationId="{59DE3335-B550-4D48-8948-1A669D6457C7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44" creationId="{192B30A4-9D51-4442-9CB6-F70772A94254}"/>
          </ac:cxnSpMkLst>
        </pc:cxnChg>
        <pc:cxnChg chg="del mod">
          <ac:chgData name="Kevin Heylen" userId="83b6aa75-37a8-48b0-86d9-b97f08ebb8a1" providerId="ADAL" clId="{D51F8B68-7FBD-457D-B0FE-65245470628E}" dt="2017-12-06T16:32:42.014" v="4412" actId="478"/>
          <ac:cxnSpMkLst>
            <pc:docMk/>
            <pc:sldMk cId="23788536" sldId="259"/>
            <ac:cxnSpMk id="147" creationId="{F8014DA0-E494-4403-8508-689708768FBD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65" creationId="{5327976B-2AE6-417D-8924-83FB994B5EF0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66" creationId="{7D96DF51-993B-4D5C-8700-97AC449C3660}"/>
          </ac:cxnSpMkLst>
        </pc:cxnChg>
        <pc:cxnChg chg="add del mod">
          <ac:chgData name="Kevin Heylen" userId="83b6aa75-37a8-48b0-86d9-b97f08ebb8a1" providerId="ADAL" clId="{D51F8B68-7FBD-457D-B0FE-65245470628E}" dt="2017-12-06T16:33:32.351" v="4464" actId="478"/>
          <ac:cxnSpMkLst>
            <pc:docMk/>
            <pc:sldMk cId="23788536" sldId="259"/>
            <ac:cxnSpMk id="172" creationId="{6945C554-0A51-4A7D-A050-FEACACE7A589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73" creationId="{44106FD5-C93D-4979-ADFF-735DC4F62B73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76" creationId="{C1B1706C-F0C3-4E41-8A69-6F03126F9284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79" creationId="{03663104-BCD7-4827-8D1B-C453DF22E18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82" creationId="{8435C78B-57C0-4A58-A881-FE804F8B3415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85" creationId="{10C11CBC-B6B5-42F8-861D-D218770AA1E8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87" creationId="{7F5105A3-15B3-4B02-BC2F-91D3BD91474E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192" creationId="{69FC8DB8-AEFC-4A21-BD3B-02B5771FFF95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06" creationId="{E646D887-9BA5-4CB5-BA24-7CD17196090C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22" creationId="{A17E68E7-61AF-4D26-8312-FDC3BDDB5129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25" creationId="{B4F71D53-54AB-4DD5-8C21-C54743511AA9}"/>
          </ac:cxnSpMkLst>
        </pc:cxnChg>
        <pc:cxnChg chg="add del mod">
          <ac:chgData name="Kevin Heylen" userId="83b6aa75-37a8-48b0-86d9-b97f08ebb8a1" providerId="ADAL" clId="{D51F8B68-7FBD-457D-B0FE-65245470628E}" dt="2017-12-06T16:36:47.012" v="4536" actId="2696"/>
          <ac:cxnSpMkLst>
            <pc:docMk/>
            <pc:sldMk cId="23788536" sldId="259"/>
            <ac:cxnSpMk id="226" creationId="{11F925F3-1DF4-41AF-A0E5-F54AD2C4989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28" creationId="{80E8F371-F432-4C37-80E6-9059ECA27CD8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30" creationId="{BE5A4135-7A68-46D6-89AC-697A3B5305AA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31" creationId="{48570CAB-ED13-475E-BF63-D0A76CF67BD0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34" creationId="{AE19F475-C02D-46ED-970E-F223CAD8DAB3}"/>
          </ac:cxnSpMkLst>
        </pc:cxnChg>
        <pc:cxnChg chg="add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35" creationId="{AA6BC809-9894-4A21-A9F1-CD8350BEA664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38" creationId="{361C3639-D63A-4979-AC31-804D01A849D8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47" creationId="{F3DE63AE-0B76-49C3-A9D3-06DD676E34F6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52" creationId="{5F7927C8-EF99-428F-BAEC-504E7BC82430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60" creationId="{183B0348-1A8C-465A-A813-EBA631FB813D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64" creationId="{2998CC32-49A6-4771-BC1F-8B51E5E7BB87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67" creationId="{1A50B37E-C8AC-488D-A69C-E2E7B84B0D8E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74" creationId="{3698BF72-57C2-42F3-8BED-7394650B9FF4}"/>
          </ac:cxnSpMkLst>
        </pc:cxnChg>
        <pc:cxnChg chg="add del 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79" creationId="{A0FEC405-5629-4D40-84D5-A5029150CEC3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88" creationId="{B831C02E-0646-4637-AE76-FF3D4B748AAB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295" creationId="{8899120F-5B69-4385-9834-ECF98FED5C62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01" creationId="{97D01D16-8D5D-483E-B7EE-8D1761059439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16" creationId="{C839E2A8-EDE8-4127-98E3-A876CBFC72CC}"/>
          </ac:cxnSpMkLst>
        </pc:cxnChg>
        <pc:cxnChg chg="mod">
          <ac:chgData name="Kevin Heylen" userId="83b6aa75-37a8-48b0-86d9-b97f08ebb8a1" providerId="ADAL" clId="{D51F8B68-7FBD-457D-B0FE-65245470628E}" dt="2017-12-11T11:14:54.152" v="4965" actId="164"/>
          <ac:cxnSpMkLst>
            <pc:docMk/>
            <pc:sldMk cId="23788536" sldId="259"/>
            <ac:cxnSpMk id="320" creationId="{A85C6D18-94EF-42DC-8B6A-6EC6C2AC07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841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300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5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43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0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85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2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990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6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4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C6E9-0174-4CB2-8EEF-2E5098C5B8E7}" type="datetimeFigureOut">
              <a:rPr lang="nl-BE" smtClean="0"/>
              <a:t>11/12/2017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8816-2AD9-45F9-A855-6604FA7860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32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F2F209-A3BD-4ECE-B740-443C35614635}"/>
              </a:ext>
            </a:extLst>
          </p:cNvPr>
          <p:cNvGrpSpPr/>
          <p:nvPr/>
        </p:nvGrpSpPr>
        <p:grpSpPr>
          <a:xfrm>
            <a:off x="30628" y="-30480"/>
            <a:ext cx="9449013" cy="10202244"/>
            <a:chOff x="30628" y="-30480"/>
            <a:chExt cx="9449013" cy="1020224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6DEDEDA-21E2-4036-AA4E-4194B2294137}"/>
                </a:ext>
              </a:extLst>
            </p:cNvPr>
            <p:cNvSpPr/>
            <p:nvPr/>
          </p:nvSpPr>
          <p:spPr>
            <a:xfrm>
              <a:off x="50254" y="7594475"/>
              <a:ext cx="9412913" cy="20030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24861F9-03E3-4CAA-BC80-62E10579D480}"/>
                </a:ext>
              </a:extLst>
            </p:cNvPr>
            <p:cNvSpPr/>
            <p:nvPr/>
          </p:nvSpPr>
          <p:spPr>
            <a:xfrm>
              <a:off x="50254" y="5274210"/>
              <a:ext cx="9412913" cy="2214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55BCE67-161B-4C78-B3CB-376D1BC806E6}"/>
                </a:ext>
              </a:extLst>
            </p:cNvPr>
            <p:cNvSpPr/>
            <p:nvPr/>
          </p:nvSpPr>
          <p:spPr>
            <a:xfrm>
              <a:off x="30628" y="3150693"/>
              <a:ext cx="9412913" cy="20512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95BF044-E5DE-4E13-B66B-5C7B325FB1DB}"/>
                </a:ext>
              </a:extLst>
            </p:cNvPr>
            <p:cNvSpPr/>
            <p:nvPr/>
          </p:nvSpPr>
          <p:spPr>
            <a:xfrm>
              <a:off x="38248" y="309141"/>
              <a:ext cx="9412913" cy="2763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6F1C12-03C6-4B27-8D37-91E841ABC1DE}"/>
                </a:ext>
              </a:extLst>
            </p:cNvPr>
            <p:cNvSpPr txBox="1"/>
            <p:nvPr/>
          </p:nvSpPr>
          <p:spPr>
            <a:xfrm>
              <a:off x="3008830" y="-30480"/>
              <a:ext cx="1810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/>
                <a:t>TYPES: REQUESTED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990F7-BC26-4373-A536-F51B3E84CD0A}"/>
                </a:ext>
              </a:extLst>
            </p:cNvPr>
            <p:cNvSpPr txBox="1"/>
            <p:nvPr/>
          </p:nvSpPr>
          <p:spPr>
            <a:xfrm>
              <a:off x="6990065" y="-22267"/>
              <a:ext cx="207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/>
              </a:lvl1pPr>
            </a:lstStyle>
            <a:p>
              <a:r>
                <a:rPr lang="nl-NL" dirty="0"/>
                <a:t>TYPES: UNREQUESTED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5AFEA-F5F6-4BF5-A9CA-62B4A617A552}"/>
                </a:ext>
              </a:extLst>
            </p:cNvPr>
            <p:cNvSpPr txBox="1"/>
            <p:nvPr/>
          </p:nvSpPr>
          <p:spPr>
            <a:xfrm>
              <a:off x="340099" y="1330410"/>
              <a:ext cx="403828" cy="749821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nl-NL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6956BD-54D2-4B35-8421-CD7500CE5B6A}"/>
                </a:ext>
              </a:extLst>
            </p:cNvPr>
            <p:cNvSpPr txBox="1"/>
            <p:nvPr/>
          </p:nvSpPr>
          <p:spPr>
            <a:xfrm>
              <a:off x="340099" y="3245900"/>
              <a:ext cx="403828" cy="183332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nl-N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APPROVAL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62FC81-4693-48DF-A0E0-36DF87BE38A6}"/>
                </a:ext>
              </a:extLst>
            </p:cNvPr>
            <p:cNvSpPr txBox="1"/>
            <p:nvPr/>
          </p:nvSpPr>
          <p:spPr>
            <a:xfrm>
              <a:off x="340099" y="5520580"/>
              <a:ext cx="403828" cy="140628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>
              <a:defPPr>
                <a:defRPr lang="en-US"/>
              </a:defPPr>
              <a:lvl1pPr>
                <a:defRPr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nl-NL" dirty="0"/>
                <a:t>ACTIVE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D9C87B-2701-4779-AF99-91FD3E854A78}"/>
                </a:ext>
              </a:extLst>
            </p:cNvPr>
            <p:cNvSpPr txBox="1"/>
            <p:nvPr/>
          </p:nvSpPr>
          <p:spPr>
            <a:xfrm>
              <a:off x="340099" y="7632648"/>
              <a:ext cx="403828" cy="1842749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nl-N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DEACTIVE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767EF7-A2FE-454E-8EED-45D1472E6E2D}"/>
                </a:ext>
              </a:extLst>
            </p:cNvPr>
            <p:cNvSpPr/>
            <p:nvPr/>
          </p:nvSpPr>
          <p:spPr>
            <a:xfrm>
              <a:off x="2311104" y="1052841"/>
              <a:ext cx="604653" cy="41549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nl-BE" sz="1050" dirty="0"/>
                <a:t>Bypass </a:t>
              </a:r>
              <a:br>
                <a:rPr lang="nl-BE" sz="1050" dirty="0"/>
              </a:br>
              <a:r>
                <a:rPr lang="nl-BE" sz="1050" dirty="0"/>
                <a:t>request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730DD-5125-41B6-B3D8-348D5E8D1F45}"/>
                </a:ext>
              </a:extLst>
            </p:cNvPr>
            <p:cNvSpPr/>
            <p:nvPr/>
          </p:nvSpPr>
          <p:spPr>
            <a:xfrm>
              <a:off x="7067650" y="1423822"/>
              <a:ext cx="899606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nl-BE" sz="1050" dirty="0"/>
                <a:t>Unrequested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C2A88B-40A9-4984-9CB9-53DFBA3C2307}"/>
                </a:ext>
              </a:extLst>
            </p:cNvPr>
            <p:cNvSpPr/>
            <p:nvPr/>
          </p:nvSpPr>
          <p:spPr>
            <a:xfrm>
              <a:off x="7087974" y="5522022"/>
              <a:ext cx="899606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Unrequested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6C8179-C36F-4F30-970E-DF7EFFE50D4E}"/>
                </a:ext>
              </a:extLst>
            </p:cNvPr>
            <p:cNvSpPr/>
            <p:nvPr/>
          </p:nvSpPr>
          <p:spPr>
            <a:xfrm>
              <a:off x="2306873" y="392700"/>
              <a:ext cx="604654" cy="41549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nl-BE" sz="1050" dirty="0"/>
                <a:t>Group </a:t>
              </a:r>
              <a:br>
                <a:rPr lang="nl-BE" sz="1050" dirty="0"/>
              </a:br>
              <a:r>
                <a:rPr lang="nl-BE" sz="1050" dirty="0"/>
                <a:t>request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E07C373-B6DC-42FA-A8A3-48FF63D0C5AC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2609200" y="808198"/>
              <a:ext cx="4231" cy="24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12520E-E9CC-4E98-ADBA-07EB4B86A875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59" y="113001"/>
              <a:ext cx="12968" cy="9547825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BA8CF0-0F1A-4A2D-AE98-CC3289A6E6B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517453" y="1677738"/>
              <a:ext cx="20324" cy="3844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6B0EF9AE-543E-44C9-9C1C-357041E1F8C4}"/>
                </a:ext>
              </a:extLst>
            </p:cNvPr>
            <p:cNvSpPr/>
            <p:nvPr/>
          </p:nvSpPr>
          <p:spPr>
            <a:xfrm>
              <a:off x="1636753" y="493231"/>
              <a:ext cx="245687" cy="207572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73A796-C868-4F84-9D75-1F49E9BE7781}"/>
                </a:ext>
              </a:extLst>
            </p:cNvPr>
            <p:cNvCxnSpPr>
              <a:cxnSpLocks/>
              <a:stCxn id="29" idx="6"/>
              <a:endCxn id="13" idx="1"/>
            </p:cNvCxnSpPr>
            <p:nvPr/>
          </p:nvCxnSpPr>
          <p:spPr>
            <a:xfrm>
              <a:off x="1882440" y="597017"/>
              <a:ext cx="424433" cy="3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29">
              <a:extLst>
                <a:ext uri="{FF2B5EF4-FFF2-40B4-BE49-F238E27FC236}">
                  <a16:creationId xmlns:a16="http://schemas.microsoft.com/office/drawing/2014/main" id="{17BF1A79-DC1C-43CC-AD96-0FFF89FD4427}"/>
                </a:ext>
              </a:extLst>
            </p:cNvPr>
            <p:cNvCxnSpPr>
              <a:cxnSpLocks/>
              <a:stCxn id="29" idx="4"/>
              <a:endCxn id="10" idx="1"/>
            </p:cNvCxnSpPr>
            <p:nvPr/>
          </p:nvCxnSpPr>
          <p:spPr>
            <a:xfrm rot="16200000" flipH="1">
              <a:off x="1755457" y="704942"/>
              <a:ext cx="559787" cy="5515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29">
              <a:extLst>
                <a:ext uri="{FF2B5EF4-FFF2-40B4-BE49-F238E27FC236}">
                  <a16:creationId xmlns:a16="http://schemas.microsoft.com/office/drawing/2014/main" id="{8C433818-B2E9-4693-86D9-4CA6C3229AB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209675" y="597017"/>
              <a:ext cx="427078" cy="1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6240AD-2BDF-4A5D-A413-16B49B23A19B}"/>
                </a:ext>
              </a:extLst>
            </p:cNvPr>
            <p:cNvSpPr/>
            <p:nvPr/>
          </p:nvSpPr>
          <p:spPr>
            <a:xfrm>
              <a:off x="810530" y="356058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Start</a:t>
              </a:r>
            </a:p>
          </p:txBody>
        </p:sp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5CE24B95-29AD-4E50-9203-0015754AF111}"/>
                </a:ext>
              </a:extLst>
            </p:cNvPr>
            <p:cNvSpPr/>
            <p:nvPr/>
          </p:nvSpPr>
          <p:spPr>
            <a:xfrm>
              <a:off x="4590396" y="1991730"/>
              <a:ext cx="1225367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Change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A688CB-E501-4BD4-8E2A-4E9AC4CC9FA6}"/>
                </a:ext>
              </a:extLst>
            </p:cNvPr>
            <p:cNvCxnSpPr>
              <a:cxnSpLocks/>
              <a:stCxn id="10" idx="2"/>
              <a:endCxn id="81" idx="0"/>
            </p:cNvCxnSpPr>
            <p:nvPr/>
          </p:nvCxnSpPr>
          <p:spPr>
            <a:xfrm rot="16200000" flipH="1">
              <a:off x="2351236" y="1730534"/>
              <a:ext cx="524395" cy="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9C6ABC-199D-4DCD-93CF-20DDDCBDF43D}"/>
                </a:ext>
              </a:extLst>
            </p:cNvPr>
            <p:cNvSpPr/>
            <p:nvPr/>
          </p:nvSpPr>
          <p:spPr>
            <a:xfrm>
              <a:off x="4567199" y="2509127"/>
              <a:ext cx="1271759" cy="41549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nl-BE" sz="1050" dirty="0">
                  <a:solidFill>
                    <a:srgbClr val="FF0000"/>
                  </a:solidFill>
                </a:rPr>
                <a:t>Remove</a:t>
              </a:r>
            </a:p>
            <a:p>
              <a:pPr algn="ctr"/>
              <a:r>
                <a:rPr lang="nl-BE" sz="1050" dirty="0"/>
                <a:t>bypass</a:t>
              </a:r>
            </a:p>
          </p:txBody>
        </p:sp>
        <p:cxnSp>
          <p:nvCxnSpPr>
            <p:cNvPr id="55" name="Straight Arrow Connector 44">
              <a:extLst>
                <a:ext uri="{FF2B5EF4-FFF2-40B4-BE49-F238E27FC236}">
                  <a16:creationId xmlns:a16="http://schemas.microsoft.com/office/drawing/2014/main" id="{5AFF9BB5-7401-4DC6-839F-D17620D9F0FB}"/>
                </a:ext>
              </a:extLst>
            </p:cNvPr>
            <p:cNvCxnSpPr>
              <a:cxnSpLocks/>
              <a:stCxn id="44" idx="3"/>
              <a:endCxn id="71" idx="3"/>
            </p:cNvCxnSpPr>
            <p:nvPr/>
          </p:nvCxnSpPr>
          <p:spPr>
            <a:xfrm flipH="1" flipV="1">
              <a:off x="4732474" y="1252318"/>
              <a:ext cx="1083289" cy="899901"/>
            </a:xfrm>
            <a:prstGeom prst="bentConnector3">
              <a:avLst>
                <a:gd name="adj1" fmla="val -2110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887476-CDAC-4287-962F-E6638E162870}"/>
                </a:ext>
              </a:extLst>
            </p:cNvPr>
            <p:cNvSpPr/>
            <p:nvPr/>
          </p:nvSpPr>
          <p:spPr>
            <a:xfrm>
              <a:off x="4172704" y="1044569"/>
              <a:ext cx="559770" cy="415498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>
                  <a:solidFill>
                    <a:srgbClr val="FFC000"/>
                  </a:solidFill>
                </a:rPr>
                <a:t>Edit</a:t>
              </a:r>
            </a:p>
            <a:p>
              <a:pPr algn="ctr"/>
              <a:r>
                <a:rPr lang="nl-BE" sz="1050" dirty="0"/>
                <a:t>Bypass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98E1CF-D31A-406E-9C56-7B6A5E9DCA62}"/>
                </a:ext>
              </a:extLst>
            </p:cNvPr>
            <p:cNvSpPr/>
            <p:nvPr/>
          </p:nvSpPr>
          <p:spPr>
            <a:xfrm>
              <a:off x="4918198" y="2264254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Remove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8821658-3A5A-4165-B60C-B0B4083F2086}"/>
                </a:ext>
              </a:extLst>
            </p:cNvPr>
            <p:cNvSpPr/>
            <p:nvPr/>
          </p:nvSpPr>
          <p:spPr>
            <a:xfrm>
              <a:off x="5206624" y="1924705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Edit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039400-950E-400C-93AE-012464EA9AC0}"/>
                </a:ext>
              </a:extLst>
            </p:cNvPr>
            <p:cNvSpPr/>
            <p:nvPr/>
          </p:nvSpPr>
          <p:spPr>
            <a:xfrm>
              <a:off x="1563850" y="2829003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Activated</a:t>
              </a:r>
            </a:p>
          </p:txBody>
        </p:sp>
        <p:sp>
          <p:nvSpPr>
            <p:cNvPr id="81" name="Flowchart: Decision 80">
              <a:extLst>
                <a:ext uri="{FF2B5EF4-FFF2-40B4-BE49-F238E27FC236}">
                  <a16:creationId xmlns:a16="http://schemas.microsoft.com/office/drawing/2014/main" id="{A277C61C-6CB4-427F-93AC-73EECDB323E4}"/>
                </a:ext>
              </a:extLst>
            </p:cNvPr>
            <p:cNvSpPr/>
            <p:nvPr/>
          </p:nvSpPr>
          <p:spPr>
            <a:xfrm>
              <a:off x="2000751" y="1992734"/>
              <a:ext cx="1225367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Approval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9F1669-540F-43C3-BD58-778A942C40AE}"/>
                </a:ext>
              </a:extLst>
            </p:cNvPr>
            <p:cNvSpPr/>
            <p:nvPr/>
          </p:nvSpPr>
          <p:spPr>
            <a:xfrm>
              <a:off x="2660910" y="2450163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Not active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DA4EF81-A351-497E-BAFF-0337384EF040}"/>
                </a:ext>
              </a:extLst>
            </p:cNvPr>
            <p:cNvSpPr/>
            <p:nvPr/>
          </p:nvSpPr>
          <p:spPr>
            <a:xfrm>
              <a:off x="2713418" y="1929502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Yes</a:t>
              </a:r>
            </a:p>
          </p:txBody>
        </p:sp>
        <p:cxnSp>
          <p:nvCxnSpPr>
            <p:cNvPr id="87" name="Straight Arrow Connector 44">
              <a:extLst>
                <a:ext uri="{FF2B5EF4-FFF2-40B4-BE49-F238E27FC236}">
                  <a16:creationId xmlns:a16="http://schemas.microsoft.com/office/drawing/2014/main" id="{78676406-881E-463F-BD86-B5CEED761F9C}"/>
                </a:ext>
              </a:extLst>
            </p:cNvPr>
            <p:cNvCxnSpPr>
              <a:cxnSpLocks/>
              <a:stCxn id="205" idx="3"/>
              <a:endCxn id="44" idx="0"/>
            </p:cNvCxnSpPr>
            <p:nvPr/>
          </p:nvCxnSpPr>
          <p:spPr>
            <a:xfrm flipV="1">
              <a:off x="3225950" y="1991730"/>
              <a:ext cx="1977130" cy="753040"/>
            </a:xfrm>
            <a:prstGeom prst="bentConnector4">
              <a:avLst>
                <a:gd name="adj1" fmla="val 34506"/>
                <a:gd name="adj2" fmla="val 13035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D42598D-6C8A-4F17-ACF3-87851E212AEF}"/>
                </a:ext>
              </a:extLst>
            </p:cNvPr>
            <p:cNvCxnSpPr>
              <a:cxnSpLocks/>
              <a:stCxn id="71" idx="1"/>
              <a:endCxn id="10" idx="3"/>
            </p:cNvCxnSpPr>
            <p:nvPr/>
          </p:nvCxnSpPr>
          <p:spPr>
            <a:xfrm flipH="1">
              <a:off x="2915757" y="1252318"/>
              <a:ext cx="1256947" cy="82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44">
              <a:extLst>
                <a:ext uri="{FF2B5EF4-FFF2-40B4-BE49-F238E27FC236}">
                  <a16:creationId xmlns:a16="http://schemas.microsoft.com/office/drawing/2014/main" id="{B66CB832-D53F-4B49-A870-43A25A35981E}"/>
                </a:ext>
              </a:extLst>
            </p:cNvPr>
            <p:cNvCxnSpPr>
              <a:cxnSpLocks/>
              <a:stCxn id="81" idx="3"/>
              <a:endCxn id="141" idx="0"/>
            </p:cNvCxnSpPr>
            <p:nvPr/>
          </p:nvCxnSpPr>
          <p:spPr>
            <a:xfrm>
              <a:off x="3226118" y="2153223"/>
              <a:ext cx="1215617" cy="12180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44">
              <a:extLst>
                <a:ext uri="{FF2B5EF4-FFF2-40B4-BE49-F238E27FC236}">
                  <a16:creationId xmlns:a16="http://schemas.microsoft.com/office/drawing/2014/main" id="{E5E798B4-F624-4C42-9650-9A2BA8705FEF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rot="5400000">
              <a:off x="5104871" y="2410917"/>
              <a:ext cx="19641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44">
              <a:extLst>
                <a:ext uri="{FF2B5EF4-FFF2-40B4-BE49-F238E27FC236}">
                  <a16:creationId xmlns:a16="http://schemas.microsoft.com/office/drawing/2014/main" id="{8E32C397-235A-4864-97F3-41A957EDCD12}"/>
                </a:ext>
              </a:extLst>
            </p:cNvPr>
            <p:cNvCxnSpPr>
              <a:cxnSpLocks/>
              <a:stCxn id="205" idx="2"/>
              <a:endCxn id="155" idx="0"/>
            </p:cNvCxnSpPr>
            <p:nvPr/>
          </p:nvCxnSpPr>
          <p:spPr>
            <a:xfrm flipH="1">
              <a:off x="2602587" y="2905259"/>
              <a:ext cx="10680" cy="2608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Flowchart: Decision 140">
              <a:extLst>
                <a:ext uri="{FF2B5EF4-FFF2-40B4-BE49-F238E27FC236}">
                  <a16:creationId xmlns:a16="http://schemas.microsoft.com/office/drawing/2014/main" id="{3F2ECDC3-52E1-4BA7-A793-8A28664A86C1}"/>
                </a:ext>
              </a:extLst>
            </p:cNvPr>
            <p:cNvSpPr/>
            <p:nvPr/>
          </p:nvSpPr>
          <p:spPr>
            <a:xfrm>
              <a:off x="4015297" y="3371246"/>
              <a:ext cx="852875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Waiting</a:t>
              </a:r>
            </a:p>
          </p:txBody>
        </p:sp>
        <p:cxnSp>
          <p:nvCxnSpPr>
            <p:cNvPr id="142" name="Straight Arrow Connector 44">
              <a:extLst>
                <a:ext uri="{FF2B5EF4-FFF2-40B4-BE49-F238E27FC236}">
                  <a16:creationId xmlns:a16="http://schemas.microsoft.com/office/drawing/2014/main" id="{59DE3335-B550-4D48-8948-1A669D6457C7}"/>
                </a:ext>
              </a:extLst>
            </p:cNvPr>
            <p:cNvCxnSpPr>
              <a:cxnSpLocks/>
              <a:stCxn id="141" idx="2"/>
              <a:endCxn id="151" idx="0"/>
            </p:cNvCxnSpPr>
            <p:nvPr/>
          </p:nvCxnSpPr>
          <p:spPr>
            <a:xfrm flipH="1">
              <a:off x="4429019" y="3692224"/>
              <a:ext cx="12716" cy="1821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3EF3D2-4F49-4116-A561-8C78E425DBF7}"/>
                </a:ext>
              </a:extLst>
            </p:cNvPr>
            <p:cNvSpPr/>
            <p:nvPr/>
          </p:nvSpPr>
          <p:spPr>
            <a:xfrm>
              <a:off x="4198737" y="3595325"/>
              <a:ext cx="122536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Activated </a:t>
              </a:r>
              <a:br>
                <a:rPr lang="nl-BE" sz="1100" dirty="0"/>
              </a:br>
              <a:r>
                <a:rPr lang="nl-BE" sz="1100" dirty="0"/>
                <a:t>no approval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D94C2A-856F-4017-A542-FF035072119E}"/>
                </a:ext>
              </a:extLst>
            </p:cNvPr>
            <p:cNvSpPr/>
            <p:nvPr/>
          </p:nvSpPr>
          <p:spPr>
            <a:xfrm>
              <a:off x="3992733" y="5513517"/>
              <a:ext cx="872571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Ins="0" anchor="ctr">
              <a:spAutoFit/>
            </a:bodyPr>
            <a:lstStyle/>
            <a:p>
              <a:pPr algn="ctr"/>
              <a:r>
                <a:rPr lang="nl-BE" sz="1050" dirty="0"/>
                <a:t> Not approved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FD3FD35-4949-49F3-A21C-A7D4EB7B4E91}"/>
                </a:ext>
              </a:extLst>
            </p:cNvPr>
            <p:cNvSpPr/>
            <p:nvPr/>
          </p:nvSpPr>
          <p:spPr>
            <a:xfrm>
              <a:off x="2217705" y="5513517"/>
              <a:ext cx="769763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Requested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2744640-08A5-4EA5-9081-C3D5D9A2C71B}"/>
                </a:ext>
              </a:extLst>
            </p:cNvPr>
            <p:cNvSpPr/>
            <p:nvPr/>
          </p:nvSpPr>
          <p:spPr>
            <a:xfrm>
              <a:off x="3081637" y="5513517"/>
              <a:ext cx="720070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Approved</a:t>
              </a:r>
            </a:p>
          </p:txBody>
        </p:sp>
        <p:cxnSp>
          <p:nvCxnSpPr>
            <p:cNvPr id="165" name="Straight Arrow Connector 44">
              <a:extLst>
                <a:ext uri="{FF2B5EF4-FFF2-40B4-BE49-F238E27FC236}">
                  <a16:creationId xmlns:a16="http://schemas.microsoft.com/office/drawing/2014/main" id="{5327976B-2AE6-417D-8924-83FB994B5EF0}"/>
                </a:ext>
              </a:extLst>
            </p:cNvPr>
            <p:cNvCxnSpPr>
              <a:cxnSpLocks/>
              <a:stCxn id="141" idx="1"/>
              <a:endCxn id="168" idx="3"/>
            </p:cNvCxnSpPr>
            <p:nvPr/>
          </p:nvCxnSpPr>
          <p:spPr>
            <a:xfrm rot="10800000" flipV="1">
              <a:off x="3902649" y="3531734"/>
              <a:ext cx="112649" cy="89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449A66-091B-40EA-977F-C45635820A19}"/>
                </a:ext>
              </a:extLst>
            </p:cNvPr>
            <p:cNvSpPr/>
            <p:nvPr/>
          </p:nvSpPr>
          <p:spPr>
            <a:xfrm>
              <a:off x="2981826" y="3413766"/>
              <a:ext cx="920822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Ins="0" anchor="ctr">
              <a:spAutoFit/>
            </a:bodyPr>
            <a:lstStyle/>
            <a:p>
              <a:pPr algn="ctr"/>
              <a:r>
                <a:rPr lang="nl-BE" sz="1050" dirty="0"/>
                <a:t>Approved</a:t>
              </a:r>
            </a:p>
          </p:txBody>
        </p:sp>
        <p:cxnSp>
          <p:nvCxnSpPr>
            <p:cNvPr id="173" name="Straight Arrow Connector 44">
              <a:extLst>
                <a:ext uri="{FF2B5EF4-FFF2-40B4-BE49-F238E27FC236}">
                  <a16:creationId xmlns:a16="http://schemas.microsoft.com/office/drawing/2014/main" id="{44106FD5-C93D-4979-ADFF-735DC4F62B73}"/>
                </a:ext>
              </a:extLst>
            </p:cNvPr>
            <p:cNvCxnSpPr>
              <a:cxnSpLocks/>
              <a:stCxn id="168" idx="2"/>
              <a:endCxn id="133" idx="0"/>
            </p:cNvCxnSpPr>
            <p:nvPr/>
          </p:nvCxnSpPr>
          <p:spPr>
            <a:xfrm>
              <a:off x="3442237" y="3667682"/>
              <a:ext cx="5820" cy="1007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50CBCB8-9D7E-4401-9468-73AD0A0CA062}"/>
                </a:ext>
              </a:extLst>
            </p:cNvPr>
            <p:cNvSpPr/>
            <p:nvPr/>
          </p:nvSpPr>
          <p:spPr>
            <a:xfrm>
              <a:off x="5370751" y="3405332"/>
              <a:ext cx="585192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Ins="0" anchor="ctr">
              <a:spAutoFit/>
            </a:bodyPr>
            <a:lstStyle/>
            <a:p>
              <a:pPr algn="ctr"/>
              <a:r>
                <a:rPr lang="nl-BE" sz="1050" dirty="0"/>
                <a:t>Declined</a:t>
              </a:r>
            </a:p>
          </p:txBody>
        </p:sp>
        <p:cxnSp>
          <p:nvCxnSpPr>
            <p:cNvPr id="179" name="Straight Arrow Connector 44">
              <a:extLst>
                <a:ext uri="{FF2B5EF4-FFF2-40B4-BE49-F238E27FC236}">
                  <a16:creationId xmlns:a16="http://schemas.microsoft.com/office/drawing/2014/main" id="{03663104-BCD7-4827-8D1B-C453DF22E18B}"/>
                </a:ext>
              </a:extLst>
            </p:cNvPr>
            <p:cNvCxnSpPr>
              <a:cxnSpLocks/>
              <a:stCxn id="141" idx="3"/>
              <a:endCxn id="177" idx="1"/>
            </p:cNvCxnSpPr>
            <p:nvPr/>
          </p:nvCxnSpPr>
          <p:spPr>
            <a:xfrm>
              <a:off x="4868172" y="3531735"/>
              <a:ext cx="502579" cy="5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28BB9-F6EC-428B-92BC-7B7581FCA22B}"/>
                </a:ext>
              </a:extLst>
            </p:cNvPr>
            <p:cNvCxnSpPr>
              <a:cxnSpLocks/>
            </p:cNvCxnSpPr>
            <p:nvPr/>
          </p:nvCxnSpPr>
          <p:spPr>
            <a:xfrm>
              <a:off x="161061" y="3095625"/>
              <a:ext cx="9243507" cy="12202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435C78B-57C0-4A58-A881-FE804F8B3415}"/>
                </a:ext>
              </a:extLst>
            </p:cNvPr>
            <p:cNvCxnSpPr>
              <a:cxnSpLocks/>
            </p:cNvCxnSpPr>
            <p:nvPr/>
          </p:nvCxnSpPr>
          <p:spPr>
            <a:xfrm>
              <a:off x="161061" y="5225056"/>
              <a:ext cx="9243507" cy="12202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44">
              <a:extLst>
                <a:ext uri="{FF2B5EF4-FFF2-40B4-BE49-F238E27FC236}">
                  <a16:creationId xmlns:a16="http://schemas.microsoft.com/office/drawing/2014/main" id="{10C11CBC-B6B5-42F8-861D-D218770AA1E8}"/>
                </a:ext>
              </a:extLst>
            </p:cNvPr>
            <p:cNvCxnSpPr>
              <a:cxnSpLocks/>
              <a:stCxn id="205" idx="1"/>
              <a:endCxn id="189" idx="0"/>
            </p:cNvCxnSpPr>
            <p:nvPr/>
          </p:nvCxnSpPr>
          <p:spPr>
            <a:xfrm rot="10800000" flipV="1">
              <a:off x="1572007" y="2744769"/>
              <a:ext cx="428577" cy="528280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518FEEA-38A6-4112-A538-902852C8E48A}"/>
                </a:ext>
              </a:extLst>
            </p:cNvPr>
            <p:cNvSpPr/>
            <p:nvPr/>
          </p:nvSpPr>
          <p:spPr>
            <a:xfrm>
              <a:off x="1103733" y="2501580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Expired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55278B0-3753-4C12-A3E1-FC413D85B8EE}"/>
                </a:ext>
              </a:extLst>
            </p:cNvPr>
            <p:cNvSpPr/>
            <p:nvPr/>
          </p:nvSpPr>
          <p:spPr>
            <a:xfrm>
              <a:off x="1275290" y="8027579"/>
              <a:ext cx="593432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Expired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9FC8DB8-AEFC-4A21-BD3B-02B5771FF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008" y="113001"/>
              <a:ext cx="48475" cy="9537906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34DB23-C926-4E0C-80AA-D53533D20891}"/>
                </a:ext>
              </a:extLst>
            </p:cNvPr>
            <p:cNvSpPr/>
            <p:nvPr/>
          </p:nvSpPr>
          <p:spPr>
            <a:xfrm>
              <a:off x="2272742" y="2266079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No </a:t>
              </a:r>
            </a:p>
          </p:txBody>
        </p:sp>
        <p:sp>
          <p:nvSpPr>
            <p:cNvPr id="205" name="Flowchart: Decision 204">
              <a:extLst>
                <a:ext uri="{FF2B5EF4-FFF2-40B4-BE49-F238E27FC236}">
                  <a16:creationId xmlns:a16="http://schemas.microsoft.com/office/drawing/2014/main" id="{1214338F-248A-4781-A833-F9901A99ABA7}"/>
                </a:ext>
              </a:extLst>
            </p:cNvPr>
            <p:cNvSpPr/>
            <p:nvPr/>
          </p:nvSpPr>
          <p:spPr>
            <a:xfrm>
              <a:off x="2000583" y="2584281"/>
              <a:ext cx="1225367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Waiting</a:t>
              </a:r>
            </a:p>
          </p:txBody>
        </p:sp>
        <p:cxnSp>
          <p:nvCxnSpPr>
            <p:cNvPr id="206" name="Straight Arrow Connector 44">
              <a:extLst>
                <a:ext uri="{FF2B5EF4-FFF2-40B4-BE49-F238E27FC236}">
                  <a16:creationId xmlns:a16="http://schemas.microsoft.com/office/drawing/2014/main" id="{E646D887-9BA5-4CB5-BA24-7CD17196090C}"/>
                </a:ext>
              </a:extLst>
            </p:cNvPr>
            <p:cNvCxnSpPr>
              <a:cxnSpLocks/>
              <a:stCxn id="81" idx="2"/>
              <a:endCxn id="205" idx="0"/>
            </p:cNvCxnSpPr>
            <p:nvPr/>
          </p:nvCxnSpPr>
          <p:spPr>
            <a:xfrm flipH="1">
              <a:off x="2613267" y="2313712"/>
              <a:ext cx="168" cy="270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17E68E7-61AF-4D26-8312-FDC3BDDB5129}"/>
                </a:ext>
              </a:extLst>
            </p:cNvPr>
            <p:cNvCxnSpPr>
              <a:cxnSpLocks/>
            </p:cNvCxnSpPr>
            <p:nvPr/>
          </p:nvCxnSpPr>
          <p:spPr>
            <a:xfrm>
              <a:off x="161061" y="7524491"/>
              <a:ext cx="9243507" cy="12202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Flowchart: Decision 223">
              <a:extLst>
                <a:ext uri="{FF2B5EF4-FFF2-40B4-BE49-F238E27FC236}">
                  <a16:creationId xmlns:a16="http://schemas.microsoft.com/office/drawing/2014/main" id="{CD67DF40-1E38-4B0C-9F6C-5655E61967BC}"/>
                </a:ext>
              </a:extLst>
            </p:cNvPr>
            <p:cNvSpPr/>
            <p:nvPr/>
          </p:nvSpPr>
          <p:spPr>
            <a:xfrm>
              <a:off x="1997184" y="6507779"/>
              <a:ext cx="1225367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Waiting</a:t>
              </a:r>
            </a:p>
          </p:txBody>
        </p:sp>
        <p:cxnSp>
          <p:nvCxnSpPr>
            <p:cNvPr id="225" name="Straight Arrow Connector 44">
              <a:extLst>
                <a:ext uri="{FF2B5EF4-FFF2-40B4-BE49-F238E27FC236}">
                  <a16:creationId xmlns:a16="http://schemas.microsoft.com/office/drawing/2014/main" id="{B4F71D53-54AB-4DD5-8C21-C54743511AA9}"/>
                </a:ext>
              </a:extLst>
            </p:cNvPr>
            <p:cNvCxnSpPr>
              <a:cxnSpLocks/>
              <a:stCxn id="151" idx="2"/>
              <a:endCxn id="224" idx="0"/>
            </p:cNvCxnSpPr>
            <p:nvPr/>
          </p:nvCxnSpPr>
          <p:spPr>
            <a:xfrm rot="5400000">
              <a:off x="3149271" y="5228031"/>
              <a:ext cx="740346" cy="18191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44">
              <a:extLst>
                <a:ext uri="{FF2B5EF4-FFF2-40B4-BE49-F238E27FC236}">
                  <a16:creationId xmlns:a16="http://schemas.microsoft.com/office/drawing/2014/main" id="{80E8F371-F432-4C37-80E6-9059ECA27CD8}"/>
                </a:ext>
              </a:extLst>
            </p:cNvPr>
            <p:cNvCxnSpPr>
              <a:cxnSpLocks/>
              <a:stCxn id="160" idx="2"/>
              <a:endCxn id="224" idx="0"/>
            </p:cNvCxnSpPr>
            <p:nvPr/>
          </p:nvCxnSpPr>
          <p:spPr>
            <a:xfrm rot="5400000">
              <a:off x="2655597" y="5721704"/>
              <a:ext cx="740346" cy="8318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44">
              <a:extLst>
                <a:ext uri="{FF2B5EF4-FFF2-40B4-BE49-F238E27FC236}">
                  <a16:creationId xmlns:a16="http://schemas.microsoft.com/office/drawing/2014/main" id="{48570CAB-ED13-475E-BF63-D0A76CF67BD0}"/>
                </a:ext>
              </a:extLst>
            </p:cNvPr>
            <p:cNvCxnSpPr>
              <a:cxnSpLocks/>
              <a:stCxn id="155" idx="2"/>
              <a:endCxn id="224" idx="0"/>
            </p:cNvCxnSpPr>
            <p:nvPr/>
          </p:nvCxnSpPr>
          <p:spPr>
            <a:xfrm rot="16200000" flipH="1">
              <a:off x="2236054" y="6133965"/>
              <a:ext cx="740346" cy="72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44">
              <a:extLst>
                <a:ext uri="{FF2B5EF4-FFF2-40B4-BE49-F238E27FC236}">
                  <a16:creationId xmlns:a16="http://schemas.microsoft.com/office/drawing/2014/main" id="{AE19F475-C02D-46ED-970E-F223CAD8DAB3}"/>
                </a:ext>
              </a:extLst>
            </p:cNvPr>
            <p:cNvCxnSpPr>
              <a:cxnSpLocks/>
              <a:stCxn id="224" idx="3"/>
              <a:endCxn id="244" idx="1"/>
            </p:cNvCxnSpPr>
            <p:nvPr/>
          </p:nvCxnSpPr>
          <p:spPr>
            <a:xfrm>
              <a:off x="3222551" y="6668268"/>
              <a:ext cx="2006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94BF610-C91F-44F6-9A86-85B082A7AF9B}"/>
                </a:ext>
              </a:extLst>
            </p:cNvPr>
            <p:cNvSpPr/>
            <p:nvPr/>
          </p:nvSpPr>
          <p:spPr>
            <a:xfrm>
              <a:off x="2224986" y="8027579"/>
              <a:ext cx="769763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Requested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A6B221A-1378-4F02-80A0-9BF92A90A22E}"/>
                </a:ext>
              </a:extLst>
            </p:cNvPr>
            <p:cNvSpPr/>
            <p:nvPr/>
          </p:nvSpPr>
          <p:spPr>
            <a:xfrm>
              <a:off x="2329100" y="6787014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Deactived</a:t>
              </a:r>
            </a:p>
          </p:txBody>
        </p:sp>
        <p:cxnSp>
          <p:nvCxnSpPr>
            <p:cNvPr id="238" name="Straight Arrow Connector 44">
              <a:extLst>
                <a:ext uri="{FF2B5EF4-FFF2-40B4-BE49-F238E27FC236}">
                  <a16:creationId xmlns:a16="http://schemas.microsoft.com/office/drawing/2014/main" id="{361C3639-D63A-4979-AC31-804D01A849D8}"/>
                </a:ext>
              </a:extLst>
            </p:cNvPr>
            <p:cNvCxnSpPr>
              <a:cxnSpLocks/>
              <a:stCxn id="224" idx="2"/>
              <a:endCxn id="236" idx="0"/>
            </p:cNvCxnSpPr>
            <p:nvPr/>
          </p:nvCxnSpPr>
          <p:spPr>
            <a:xfrm>
              <a:off x="2609868" y="6828757"/>
              <a:ext cx="0" cy="1198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Flowchart: Decision 241">
              <a:extLst>
                <a:ext uri="{FF2B5EF4-FFF2-40B4-BE49-F238E27FC236}">
                  <a16:creationId xmlns:a16="http://schemas.microsoft.com/office/drawing/2014/main" id="{716D5202-780E-45BE-A69C-1BC3310A4230}"/>
                </a:ext>
              </a:extLst>
            </p:cNvPr>
            <p:cNvSpPr/>
            <p:nvPr/>
          </p:nvSpPr>
          <p:spPr>
            <a:xfrm>
              <a:off x="7084538" y="6037804"/>
              <a:ext cx="902645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Waiting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51610FA-3C9B-4390-BF0B-E30170545FE4}"/>
                </a:ext>
              </a:extLst>
            </p:cNvPr>
            <p:cNvSpPr/>
            <p:nvPr/>
          </p:nvSpPr>
          <p:spPr>
            <a:xfrm>
              <a:off x="2768288" y="6428685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Expired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394A86-D308-4F30-BD51-2F1D9B0B5C09}"/>
                </a:ext>
              </a:extLst>
            </p:cNvPr>
            <p:cNvSpPr/>
            <p:nvPr/>
          </p:nvSpPr>
          <p:spPr>
            <a:xfrm>
              <a:off x="5229231" y="6541310"/>
              <a:ext cx="623889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 Expired</a:t>
              </a:r>
            </a:p>
          </p:txBody>
        </p:sp>
        <p:cxnSp>
          <p:nvCxnSpPr>
            <p:cNvPr id="247" name="Straight Arrow Connector 44">
              <a:extLst>
                <a:ext uri="{FF2B5EF4-FFF2-40B4-BE49-F238E27FC236}">
                  <a16:creationId xmlns:a16="http://schemas.microsoft.com/office/drawing/2014/main" id="{F3DE63AE-0B76-49C3-A9D3-06DD676E34F6}"/>
                </a:ext>
              </a:extLst>
            </p:cNvPr>
            <p:cNvCxnSpPr>
              <a:cxnSpLocks/>
              <a:stCxn id="244" idx="0"/>
              <a:endCxn id="12" idx="1"/>
            </p:cNvCxnSpPr>
            <p:nvPr/>
          </p:nvCxnSpPr>
          <p:spPr>
            <a:xfrm rot="5400000" flipH="1" flipV="1">
              <a:off x="5868410" y="5321746"/>
              <a:ext cx="892330" cy="15467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F7927C8-EF99-428F-BAEC-504E7BC82430}"/>
                </a:ext>
              </a:extLst>
            </p:cNvPr>
            <p:cNvCxnSpPr>
              <a:cxnSpLocks/>
              <a:stCxn id="12" idx="2"/>
              <a:endCxn id="242" idx="0"/>
            </p:cNvCxnSpPr>
            <p:nvPr/>
          </p:nvCxnSpPr>
          <p:spPr>
            <a:xfrm flipH="1">
              <a:off x="7535861" y="5775938"/>
              <a:ext cx="1916" cy="2618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4E593E6-D3F8-41D7-9B16-BC16A5326AFA}"/>
                </a:ext>
              </a:extLst>
            </p:cNvPr>
            <p:cNvSpPr/>
            <p:nvPr/>
          </p:nvSpPr>
          <p:spPr>
            <a:xfrm>
              <a:off x="7611440" y="5968450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Deactived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14BCFD8-D378-4CEB-AAE4-F93F575F6BD5}"/>
                </a:ext>
              </a:extLst>
            </p:cNvPr>
            <p:cNvSpPr/>
            <p:nvPr/>
          </p:nvSpPr>
          <p:spPr>
            <a:xfrm>
              <a:off x="7865541" y="8027579"/>
              <a:ext cx="1132041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Unacknowledged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83B0348-1A8C-465A-A813-EBA631FB813D}"/>
                </a:ext>
              </a:extLst>
            </p:cNvPr>
            <p:cNvCxnSpPr>
              <a:cxnSpLocks/>
              <a:stCxn id="242" idx="3"/>
              <a:endCxn id="259" idx="0"/>
            </p:cNvCxnSpPr>
            <p:nvPr/>
          </p:nvCxnSpPr>
          <p:spPr>
            <a:xfrm>
              <a:off x="7987183" y="6198293"/>
              <a:ext cx="444379" cy="18292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5CF2C501-5C56-4150-97C2-76F6609C75FD}"/>
                </a:ext>
              </a:extLst>
            </p:cNvPr>
            <p:cNvSpPr/>
            <p:nvPr/>
          </p:nvSpPr>
          <p:spPr>
            <a:xfrm>
              <a:off x="4331401" y="8996779"/>
              <a:ext cx="996012" cy="4597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Remove from </a:t>
              </a:r>
            </a:p>
            <a:p>
              <a:pPr algn="ctr"/>
              <a:r>
                <a:rPr lang="nl-BE" sz="1050" dirty="0"/>
                <a:t>Bypass list</a:t>
              </a:r>
            </a:p>
          </p:txBody>
        </p:sp>
        <p:cxnSp>
          <p:nvCxnSpPr>
            <p:cNvPr id="264" name="Straight Arrow Connector 44">
              <a:extLst>
                <a:ext uri="{FF2B5EF4-FFF2-40B4-BE49-F238E27FC236}">
                  <a16:creationId xmlns:a16="http://schemas.microsoft.com/office/drawing/2014/main" id="{2998CC32-49A6-4771-BC1F-8B51E5E7BB87}"/>
                </a:ext>
              </a:extLst>
            </p:cNvPr>
            <p:cNvCxnSpPr>
              <a:cxnSpLocks/>
              <a:stCxn id="189" idx="2"/>
            </p:cNvCxnSpPr>
            <p:nvPr/>
          </p:nvCxnSpPr>
          <p:spPr>
            <a:xfrm rot="16200000" flipH="1">
              <a:off x="2479137" y="7374363"/>
              <a:ext cx="945133" cy="27593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44">
              <a:extLst>
                <a:ext uri="{FF2B5EF4-FFF2-40B4-BE49-F238E27FC236}">
                  <a16:creationId xmlns:a16="http://schemas.microsoft.com/office/drawing/2014/main" id="{1A50B37E-C8AC-488D-A69C-E2E7B84B0D8E}"/>
                </a:ext>
              </a:extLst>
            </p:cNvPr>
            <p:cNvCxnSpPr>
              <a:cxnSpLocks/>
              <a:stCxn id="236" idx="2"/>
              <a:endCxn id="263" idx="0"/>
            </p:cNvCxnSpPr>
            <p:nvPr/>
          </p:nvCxnSpPr>
          <p:spPr>
            <a:xfrm rot="16200000" flipH="1">
              <a:off x="3361995" y="7529367"/>
              <a:ext cx="715284" cy="2219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3F85C5C-8E41-440C-9A11-C0DD49037327}"/>
                </a:ext>
              </a:extLst>
            </p:cNvPr>
            <p:cNvSpPr/>
            <p:nvPr/>
          </p:nvSpPr>
          <p:spPr>
            <a:xfrm>
              <a:off x="7865541" y="8554110"/>
              <a:ext cx="1125521" cy="1615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Acknowledged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CEE1822-A233-4665-B9F9-6DDF9FD73130}"/>
                </a:ext>
              </a:extLst>
            </p:cNvPr>
            <p:cNvSpPr/>
            <p:nvPr/>
          </p:nvSpPr>
          <p:spPr>
            <a:xfrm>
              <a:off x="7677056" y="8729548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Yes</a:t>
              </a:r>
            </a:p>
          </p:txBody>
        </p:sp>
        <p:cxnSp>
          <p:nvCxnSpPr>
            <p:cNvPr id="274" name="Straight Arrow Connector 44">
              <a:extLst>
                <a:ext uri="{FF2B5EF4-FFF2-40B4-BE49-F238E27FC236}">
                  <a16:creationId xmlns:a16="http://schemas.microsoft.com/office/drawing/2014/main" id="{3698BF72-57C2-42F3-8BED-7394650B9FF4}"/>
                </a:ext>
              </a:extLst>
            </p:cNvPr>
            <p:cNvCxnSpPr>
              <a:cxnSpLocks/>
              <a:stCxn id="272" idx="2"/>
            </p:cNvCxnSpPr>
            <p:nvPr/>
          </p:nvCxnSpPr>
          <p:spPr>
            <a:xfrm rot="5400000">
              <a:off x="6622392" y="7420717"/>
              <a:ext cx="510935" cy="310088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A0FEC405-5629-4D40-84D5-A5029150CEC3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flipH="1">
              <a:off x="8429686" y="8281495"/>
              <a:ext cx="1876" cy="27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78B85119-ECC1-4C77-81B0-1C14CFAD0EBF}"/>
                </a:ext>
              </a:extLst>
            </p:cNvPr>
            <p:cNvSpPr/>
            <p:nvPr/>
          </p:nvSpPr>
          <p:spPr>
            <a:xfrm>
              <a:off x="6668698" y="6766320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Expired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B831C02E-0646-4637-AE76-FF3D4B748AAB}"/>
                </a:ext>
              </a:extLst>
            </p:cNvPr>
            <p:cNvCxnSpPr>
              <a:cxnSpLocks/>
              <a:stCxn id="242" idx="2"/>
              <a:endCxn id="306" idx="0"/>
            </p:cNvCxnSpPr>
            <p:nvPr/>
          </p:nvCxnSpPr>
          <p:spPr>
            <a:xfrm rot="16200000" flipH="1">
              <a:off x="7447231" y="6447412"/>
              <a:ext cx="182986" cy="57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44">
              <a:extLst>
                <a:ext uri="{FF2B5EF4-FFF2-40B4-BE49-F238E27FC236}">
                  <a16:creationId xmlns:a16="http://schemas.microsoft.com/office/drawing/2014/main" id="{8899120F-5B69-4385-9834-ECF98FED5C62}"/>
                </a:ext>
              </a:extLst>
            </p:cNvPr>
            <p:cNvCxnSpPr>
              <a:cxnSpLocks/>
              <a:stCxn id="306" idx="2"/>
              <a:endCxn id="244" idx="2"/>
            </p:cNvCxnSpPr>
            <p:nvPr/>
          </p:nvCxnSpPr>
          <p:spPr>
            <a:xfrm rot="5400000" flipH="1">
              <a:off x="6541153" y="5795250"/>
              <a:ext cx="458" cy="2000411"/>
            </a:xfrm>
            <a:prstGeom prst="bentConnector3">
              <a:avLst>
                <a:gd name="adj1" fmla="val -4991266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CB84CAE7-F793-4DB8-9A3C-BF40851283E6}"/>
                </a:ext>
              </a:extLst>
            </p:cNvPr>
            <p:cNvSpPr/>
            <p:nvPr/>
          </p:nvSpPr>
          <p:spPr>
            <a:xfrm>
              <a:off x="7351481" y="6782009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Deactive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DAB5B90-4CFF-4EB2-83A0-099880AAC74E}"/>
                </a:ext>
              </a:extLst>
            </p:cNvPr>
            <p:cNvSpPr/>
            <p:nvPr/>
          </p:nvSpPr>
          <p:spPr>
            <a:xfrm>
              <a:off x="6706600" y="8027579"/>
              <a:ext cx="899606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Unrequested</a:t>
              </a:r>
            </a:p>
          </p:txBody>
        </p:sp>
        <p:cxnSp>
          <p:nvCxnSpPr>
            <p:cNvPr id="301" name="Straight Arrow Connector 44">
              <a:extLst>
                <a:ext uri="{FF2B5EF4-FFF2-40B4-BE49-F238E27FC236}">
                  <a16:creationId xmlns:a16="http://schemas.microsoft.com/office/drawing/2014/main" id="{97D01D16-8D5D-483E-B7EE-8D1761059439}"/>
                </a:ext>
              </a:extLst>
            </p:cNvPr>
            <p:cNvCxnSpPr>
              <a:cxnSpLocks/>
              <a:stCxn id="299" idx="2"/>
              <a:endCxn id="263" idx="0"/>
            </p:cNvCxnSpPr>
            <p:nvPr/>
          </p:nvCxnSpPr>
          <p:spPr>
            <a:xfrm rot="5400000">
              <a:off x="5635263" y="7475639"/>
              <a:ext cx="715284" cy="23269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8759470-F671-4DC1-A5F5-0747D1C8C48B}"/>
                </a:ext>
              </a:extLst>
            </p:cNvPr>
            <p:cNvSpPr/>
            <p:nvPr/>
          </p:nvSpPr>
          <p:spPr>
            <a:xfrm>
              <a:off x="7046900" y="6541768"/>
              <a:ext cx="989373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Acknowledged</a:t>
              </a:r>
            </a:p>
          </p:txBody>
        </p:sp>
        <p:cxnSp>
          <p:nvCxnSpPr>
            <p:cNvPr id="316" name="Straight Arrow Connector 287">
              <a:extLst>
                <a:ext uri="{FF2B5EF4-FFF2-40B4-BE49-F238E27FC236}">
                  <a16:creationId xmlns:a16="http://schemas.microsoft.com/office/drawing/2014/main" id="{C839E2A8-EDE8-4127-98E3-A876CBFC72CC}"/>
                </a:ext>
              </a:extLst>
            </p:cNvPr>
            <p:cNvCxnSpPr>
              <a:cxnSpLocks/>
              <a:stCxn id="306" idx="3"/>
              <a:endCxn id="299" idx="0"/>
            </p:cNvCxnSpPr>
            <p:nvPr/>
          </p:nvCxnSpPr>
          <p:spPr>
            <a:xfrm flipH="1">
              <a:off x="7156403" y="6668726"/>
              <a:ext cx="879870" cy="1358853"/>
            </a:xfrm>
            <a:prstGeom prst="bentConnector4">
              <a:avLst>
                <a:gd name="adj1" fmla="val -25981"/>
                <a:gd name="adj2" fmla="val 5467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EA9C639-9F66-4C83-9CC8-D8F22BF46F73}"/>
                </a:ext>
              </a:extLst>
            </p:cNvPr>
            <p:cNvSpPr/>
            <p:nvPr/>
          </p:nvSpPr>
          <p:spPr>
            <a:xfrm>
              <a:off x="8254274" y="7812702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Reactivated</a:t>
              </a:r>
            </a:p>
          </p:txBody>
        </p:sp>
        <p:cxnSp>
          <p:nvCxnSpPr>
            <p:cNvPr id="320" name="Straight Arrow Connector 259">
              <a:extLst>
                <a:ext uri="{FF2B5EF4-FFF2-40B4-BE49-F238E27FC236}">
                  <a16:creationId xmlns:a16="http://schemas.microsoft.com/office/drawing/2014/main" id="{A85C6D18-94EF-42DC-8B6A-6EC6C2AC07A3}"/>
                </a:ext>
              </a:extLst>
            </p:cNvPr>
            <p:cNvCxnSpPr>
              <a:cxnSpLocks/>
              <a:stCxn id="259" idx="3"/>
              <a:endCxn id="11" idx="3"/>
            </p:cNvCxnSpPr>
            <p:nvPr/>
          </p:nvCxnSpPr>
          <p:spPr>
            <a:xfrm flipH="1" flipV="1">
              <a:off x="7967256" y="1550780"/>
              <a:ext cx="1030326" cy="6603757"/>
            </a:xfrm>
            <a:prstGeom prst="bentConnector3">
              <a:avLst>
                <a:gd name="adj1" fmla="val -221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84DAB926-FC9A-4383-B19B-97AC19192582}"/>
                </a:ext>
              </a:extLst>
            </p:cNvPr>
            <p:cNvSpPr/>
            <p:nvPr/>
          </p:nvSpPr>
          <p:spPr>
            <a:xfrm>
              <a:off x="7694356" y="1342343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New id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4F1C6CC-30AF-461C-A2A9-50169E6D6CD0}"/>
                </a:ext>
              </a:extLst>
            </p:cNvPr>
            <p:cNvSpPr txBox="1"/>
            <p:nvPr/>
          </p:nvSpPr>
          <p:spPr>
            <a:xfrm>
              <a:off x="157363" y="-29140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/>
                <a:t>EVENT</a:t>
              </a:r>
            </a:p>
          </p:txBody>
        </p:sp>
        <p:sp>
          <p:nvSpPr>
            <p:cNvPr id="133" name="Flowchart: Decision 132">
              <a:extLst>
                <a:ext uri="{FF2B5EF4-FFF2-40B4-BE49-F238E27FC236}">
                  <a16:creationId xmlns:a16="http://schemas.microsoft.com/office/drawing/2014/main" id="{93C3C158-C910-4C6A-AEFF-7AB077309BF2}"/>
                </a:ext>
              </a:extLst>
            </p:cNvPr>
            <p:cNvSpPr/>
            <p:nvPr/>
          </p:nvSpPr>
          <p:spPr>
            <a:xfrm>
              <a:off x="3002967" y="4674894"/>
              <a:ext cx="890180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Waiting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00D9ACD-1E0F-4F8E-9FF5-1B22781F7CDF}"/>
                </a:ext>
              </a:extLst>
            </p:cNvPr>
            <p:cNvSpPr/>
            <p:nvPr/>
          </p:nvSpPr>
          <p:spPr>
            <a:xfrm>
              <a:off x="2432385" y="4543524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Expired</a:t>
              </a:r>
            </a:p>
          </p:txBody>
        </p:sp>
        <p:cxnSp>
          <p:nvCxnSpPr>
            <p:cNvPr id="139" name="Straight Arrow Connector 44">
              <a:extLst>
                <a:ext uri="{FF2B5EF4-FFF2-40B4-BE49-F238E27FC236}">
                  <a16:creationId xmlns:a16="http://schemas.microsoft.com/office/drawing/2014/main" id="{0D5E790D-D7E3-4F7C-9B8A-FD546CAED7F8}"/>
                </a:ext>
              </a:extLst>
            </p:cNvPr>
            <p:cNvCxnSpPr>
              <a:cxnSpLocks/>
              <a:stCxn id="133" idx="1"/>
              <a:endCxn id="189" idx="0"/>
            </p:cNvCxnSpPr>
            <p:nvPr/>
          </p:nvCxnSpPr>
          <p:spPr>
            <a:xfrm rot="10800000" flipV="1">
              <a:off x="1572007" y="4835383"/>
              <a:ext cx="1430961" cy="31921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0386163-9996-48E4-ADF0-7A60817CF550}"/>
                </a:ext>
              </a:extLst>
            </p:cNvPr>
            <p:cNvSpPr/>
            <p:nvPr/>
          </p:nvSpPr>
          <p:spPr>
            <a:xfrm>
              <a:off x="3156614" y="4894208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Active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92B30A4-9D51-4442-9CB6-F70772A94254}"/>
                </a:ext>
              </a:extLst>
            </p:cNvPr>
            <p:cNvCxnSpPr>
              <a:cxnSpLocks/>
              <a:stCxn id="133" idx="2"/>
              <a:endCxn id="160" idx="0"/>
            </p:cNvCxnSpPr>
            <p:nvPr/>
          </p:nvCxnSpPr>
          <p:spPr>
            <a:xfrm flipH="1">
              <a:off x="3441672" y="4995872"/>
              <a:ext cx="6385" cy="517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44">
              <a:extLst>
                <a:ext uri="{FF2B5EF4-FFF2-40B4-BE49-F238E27FC236}">
                  <a16:creationId xmlns:a16="http://schemas.microsoft.com/office/drawing/2014/main" id="{7D96DF51-993B-4D5C-8700-97AC449C3660}"/>
                </a:ext>
              </a:extLst>
            </p:cNvPr>
            <p:cNvCxnSpPr>
              <a:cxnSpLocks/>
              <a:stCxn id="151" idx="3"/>
              <a:endCxn id="169" idx="1"/>
            </p:cNvCxnSpPr>
            <p:nvPr/>
          </p:nvCxnSpPr>
          <p:spPr>
            <a:xfrm flipV="1">
              <a:off x="4865304" y="4139326"/>
              <a:ext cx="458128" cy="1501149"/>
            </a:xfrm>
            <a:prstGeom prst="bentConnector3">
              <a:avLst>
                <a:gd name="adj1" fmla="val 50000"/>
              </a:avLst>
            </a:prstGeom>
            <a:ln cmpd="dbl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24B23BD-5814-4F1E-9523-F56C4D5F5723}"/>
                </a:ext>
              </a:extLst>
            </p:cNvPr>
            <p:cNvSpPr/>
            <p:nvPr/>
          </p:nvSpPr>
          <p:spPr>
            <a:xfrm>
              <a:off x="5323432" y="3995326"/>
              <a:ext cx="922336" cy="28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nl-BE" sz="1050" dirty="0"/>
                <a:t>Acknowledge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57B4B1B-E09D-4FFC-A560-BBAB394D31FE}"/>
                </a:ext>
              </a:extLst>
            </p:cNvPr>
            <p:cNvSpPr/>
            <p:nvPr/>
          </p:nvSpPr>
          <p:spPr>
            <a:xfrm>
              <a:off x="5321856" y="4450275"/>
              <a:ext cx="938898" cy="4597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Ins="0" anchor="ctr">
              <a:spAutoFit/>
            </a:bodyPr>
            <a:lstStyle/>
            <a:p>
              <a:pPr algn="ctr"/>
              <a:r>
                <a:rPr lang="nl-BE" sz="1050" dirty="0"/>
                <a:t>Remove from approval list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1B1706C-F0C3-4E41-8A69-6F03126F9284}"/>
                </a:ext>
              </a:extLst>
            </p:cNvPr>
            <p:cNvCxnSpPr>
              <a:cxnSpLocks/>
              <a:stCxn id="169" idx="2"/>
              <a:endCxn id="175" idx="0"/>
            </p:cNvCxnSpPr>
            <p:nvPr/>
          </p:nvCxnSpPr>
          <p:spPr>
            <a:xfrm>
              <a:off x="5784600" y="4283326"/>
              <a:ext cx="6705" cy="16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7C4F454-9962-45F9-8868-CF65B1D10143}"/>
                </a:ext>
              </a:extLst>
            </p:cNvPr>
            <p:cNvSpPr/>
            <p:nvPr/>
          </p:nvSpPr>
          <p:spPr>
            <a:xfrm>
              <a:off x="6416953" y="6324548"/>
              <a:ext cx="1225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100" dirty="0"/>
                <a:t>Approval</a:t>
              </a:r>
            </a:p>
          </p:txBody>
        </p:sp>
        <p:cxnSp>
          <p:nvCxnSpPr>
            <p:cNvPr id="187" name="Straight Arrow Connector 44">
              <a:extLst>
                <a:ext uri="{FF2B5EF4-FFF2-40B4-BE49-F238E27FC236}">
                  <a16:creationId xmlns:a16="http://schemas.microsoft.com/office/drawing/2014/main" id="{7F5105A3-15B3-4B02-BC2F-91D3BD91474E}"/>
                </a:ext>
              </a:extLst>
            </p:cNvPr>
            <p:cNvCxnSpPr>
              <a:cxnSpLocks/>
              <a:stCxn id="306" idx="1"/>
              <a:endCxn id="169" idx="3"/>
            </p:cNvCxnSpPr>
            <p:nvPr/>
          </p:nvCxnSpPr>
          <p:spPr>
            <a:xfrm rot="10800000">
              <a:off x="6245768" y="4139326"/>
              <a:ext cx="801132" cy="2529400"/>
            </a:xfrm>
            <a:prstGeom prst="bentConnector3">
              <a:avLst>
                <a:gd name="adj1" fmla="val 40488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E5A4135-7A68-46D6-89AC-697A3B5305AA}"/>
                </a:ext>
              </a:extLst>
            </p:cNvPr>
            <p:cNvCxnSpPr>
              <a:cxnSpLocks/>
            </p:cNvCxnSpPr>
            <p:nvPr/>
          </p:nvCxnSpPr>
          <p:spPr>
            <a:xfrm>
              <a:off x="71209" y="283723"/>
              <a:ext cx="9243507" cy="12202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A6BC809-9894-4A21-A9F1-CD8350BEA664}"/>
                </a:ext>
              </a:extLst>
            </p:cNvPr>
            <p:cNvCxnSpPr>
              <a:cxnSpLocks/>
            </p:cNvCxnSpPr>
            <p:nvPr/>
          </p:nvCxnSpPr>
          <p:spPr>
            <a:xfrm>
              <a:off x="157363" y="9634827"/>
              <a:ext cx="9243507" cy="12202"/>
            </a:xfrm>
            <a:prstGeom prst="line">
              <a:avLst/>
            </a:prstGeom>
            <a:ln w="50800" cmpd="dbl"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8A9160-6A91-422F-B126-4BB33693E895}"/>
                </a:ext>
              </a:extLst>
            </p:cNvPr>
            <p:cNvSpPr/>
            <p:nvPr/>
          </p:nvSpPr>
          <p:spPr>
            <a:xfrm>
              <a:off x="2878750" y="9871486"/>
              <a:ext cx="838692" cy="253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LOGEVENTS</a:t>
              </a: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8F61F064-4A84-431B-B266-603CB0652B90}"/>
                </a:ext>
              </a:extLst>
            </p:cNvPr>
            <p:cNvSpPr/>
            <p:nvPr/>
          </p:nvSpPr>
          <p:spPr>
            <a:xfrm>
              <a:off x="4036721" y="9871398"/>
              <a:ext cx="859727" cy="2809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nl-BE" sz="1050" dirty="0"/>
                <a:t>Information</a:t>
              </a:r>
            </a:p>
          </p:txBody>
        </p:sp>
        <p:sp>
          <p:nvSpPr>
            <p:cNvPr id="241" name="Flowchart: Decision 240">
              <a:extLst>
                <a:ext uri="{FF2B5EF4-FFF2-40B4-BE49-F238E27FC236}">
                  <a16:creationId xmlns:a16="http://schemas.microsoft.com/office/drawing/2014/main" id="{A195F38F-4CCC-4938-AA0F-77E3D6D6D9E4}"/>
                </a:ext>
              </a:extLst>
            </p:cNvPr>
            <p:cNvSpPr/>
            <p:nvPr/>
          </p:nvSpPr>
          <p:spPr>
            <a:xfrm>
              <a:off x="5171916" y="9850786"/>
              <a:ext cx="1225367" cy="320978"/>
            </a:xfrm>
            <a:prstGeom prst="flowChartDecisi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algn="ctr"/>
              <a:r>
                <a:rPr lang="nl-BE" sz="1050" dirty="0"/>
                <a:t>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EF11C06C2BF4C9095E1DAA8A45DCE" ma:contentTypeVersion="4" ma:contentTypeDescription="Create a new document." ma:contentTypeScope="" ma:versionID="3cef05604ab0417920e9e98e3624ddf6">
  <xsd:schema xmlns:xsd="http://www.w3.org/2001/XMLSchema" xmlns:xs="http://www.w3.org/2001/XMLSchema" xmlns:p="http://schemas.microsoft.com/office/2006/metadata/properties" xmlns:ns2="fb64f65f-b83e-4034-98a0-9ba21888b234" xmlns:ns3="34006898-b77e-4903-be3a-d0a5e4210132" targetNamespace="http://schemas.microsoft.com/office/2006/metadata/properties" ma:root="true" ma:fieldsID="438c331c5b916df0ab5d184fb0530d45" ns2:_="" ns3:_="">
    <xsd:import namespace="fb64f65f-b83e-4034-98a0-9ba21888b234"/>
    <xsd:import namespace="34006898-b77e-4903-be3a-d0a5e42101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4f65f-b83e-4034-98a0-9ba21888b2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6898-b77e-4903-be3a-d0a5e4210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93987-DE56-4FC4-8820-FB5E6C51F81D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34006898-b77e-4903-be3a-d0a5e4210132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fb64f65f-b83e-4034-98a0-9ba21888b23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9D67F4A-4162-4725-9E33-42737287D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4f65f-b83e-4034-98a0-9ba21888b234"/>
    <ds:schemaRef ds:uri="34006898-b77e-4903-be3a-d0a5e421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9221E-C735-49B3-B786-2B8FB82107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</Words>
  <Application>Microsoft Office PowerPoint</Application>
  <PresentationFormat>A3 Paper (297x420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Heylen</cp:lastModifiedBy>
  <cp:revision>1</cp:revision>
  <cp:lastPrinted>2017-12-06T16:50:31Z</cp:lastPrinted>
  <dcterms:modified xsi:type="dcterms:W3CDTF">2017-12-11T11:14:54Z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0x0101000C0EF11C06C2BF4C9095E1DAA8A45DCE</vt:lpwstr>
  </property>
</Properties>
</file>