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73" r:id="rId10"/>
    <p:sldId id="264" r:id="rId11"/>
    <p:sldId id="265" r:id="rId12"/>
    <p:sldId id="266" r:id="rId13"/>
    <p:sldId id="268" r:id="rId14"/>
    <p:sldId id="274" r:id="rId15"/>
    <p:sldId id="269" r:id="rId16"/>
    <p:sldId id="267" r:id="rId17"/>
    <p:sldId id="270" r:id="rId18"/>
    <p:sldId id="271" r:id="rId19"/>
    <p:sldId id="275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FCCCAA-5B33-9241-99D1-DC4B811E9A49}">
          <p14:sldIdLst>
            <p14:sldId id="256"/>
            <p14:sldId id="257"/>
            <p14:sldId id="258"/>
            <p14:sldId id="259"/>
            <p14:sldId id="260"/>
          </p14:sldIdLst>
        </p14:section>
        <p14:section name="Defining the target" id="{A0BBBEC4-8E2B-8047-B40B-6741B51E0717}">
          <p14:sldIdLst>
            <p14:sldId id="261"/>
            <p14:sldId id="263"/>
            <p14:sldId id="262"/>
            <p14:sldId id="273"/>
            <p14:sldId id="264"/>
            <p14:sldId id="265"/>
            <p14:sldId id="266"/>
          </p14:sldIdLst>
        </p14:section>
        <p14:section name="Developing a plan" id="{FD12837B-DDC8-724B-9FCD-9510B5142216}">
          <p14:sldIdLst>
            <p14:sldId id="268"/>
            <p14:sldId id="274"/>
          </p14:sldIdLst>
        </p14:section>
        <p14:section name="Cutting Over" id="{F1537C13-8AE2-B04F-9272-90D99247FA6B}">
          <p14:sldIdLst>
            <p14:sldId id="269"/>
            <p14:sldId id="267"/>
            <p14:sldId id="270"/>
            <p14:sldId id="271"/>
            <p14:sldId id="275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21" autoAdjust="0"/>
    <p:restoredTop sz="60395" autoAdjust="0"/>
  </p:normalViewPr>
  <p:slideViewPr>
    <p:cSldViewPr snapToGrid="0" snapToObjects="1">
      <p:cViewPr varScale="1">
        <p:scale>
          <a:sx n="90" d="100"/>
          <a:sy n="90" d="100"/>
        </p:scale>
        <p:origin x="2768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1D131D-FC89-43A4-982E-E03066AA3658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C2B5712-87F0-4254-A5C7-A36324EBA0E0}">
      <dgm:prSet/>
      <dgm:spPr/>
      <dgm:t>
        <a:bodyPr/>
        <a:lstStyle/>
        <a:p>
          <a:r>
            <a:rPr lang="en-US"/>
            <a:t>Use</a:t>
          </a:r>
        </a:p>
      </dgm:t>
    </dgm:pt>
    <dgm:pt modelId="{24C5E084-3C1A-4C43-982F-33F0EA6701E8}" type="parTrans" cxnId="{72E880D4-6F89-4E53-A14C-E2F5CDEA93B1}">
      <dgm:prSet/>
      <dgm:spPr/>
      <dgm:t>
        <a:bodyPr/>
        <a:lstStyle/>
        <a:p>
          <a:endParaRPr lang="en-US"/>
        </a:p>
      </dgm:t>
    </dgm:pt>
    <dgm:pt modelId="{5B6DAFFE-FBA3-4E6D-88F3-7DC3147CC807}" type="sibTrans" cxnId="{72E880D4-6F89-4E53-A14C-E2F5CDEA93B1}">
      <dgm:prSet/>
      <dgm:spPr/>
      <dgm:t>
        <a:bodyPr/>
        <a:lstStyle/>
        <a:p>
          <a:endParaRPr lang="en-US"/>
        </a:p>
      </dgm:t>
    </dgm:pt>
    <dgm:pt modelId="{F20076D4-EF7A-494A-9A12-527B42F983AB}">
      <dgm:prSet/>
      <dgm:spPr/>
      <dgm:t>
        <a:bodyPr/>
        <a:lstStyle/>
        <a:p>
          <a:r>
            <a:rPr lang="en-US"/>
            <a:t>Use techniques when navigating in the wilderness</a:t>
          </a:r>
        </a:p>
      </dgm:t>
    </dgm:pt>
    <dgm:pt modelId="{B598531C-3A07-4459-BD8B-C6C7DA780021}" type="parTrans" cxnId="{1FBC0E0D-307A-4771-9D0D-354E2BE8D082}">
      <dgm:prSet/>
      <dgm:spPr/>
      <dgm:t>
        <a:bodyPr/>
        <a:lstStyle/>
        <a:p>
          <a:endParaRPr lang="en-US"/>
        </a:p>
      </dgm:t>
    </dgm:pt>
    <dgm:pt modelId="{4514331D-023F-4FAD-9B3D-C2AE869E6BE8}" type="sibTrans" cxnId="{1FBC0E0D-307A-4771-9D0D-354E2BE8D082}">
      <dgm:prSet/>
      <dgm:spPr/>
      <dgm:t>
        <a:bodyPr/>
        <a:lstStyle/>
        <a:p>
          <a:endParaRPr lang="en-US"/>
        </a:p>
      </dgm:t>
    </dgm:pt>
    <dgm:pt modelId="{1D430E8D-D526-45E4-BFC2-E95DBA132F08}">
      <dgm:prSet/>
      <dgm:spPr/>
      <dgm:t>
        <a:bodyPr/>
        <a:lstStyle/>
        <a:p>
          <a:r>
            <a:rPr lang="en-US"/>
            <a:t>Know orientation (domain design)</a:t>
          </a:r>
        </a:p>
      </dgm:t>
    </dgm:pt>
    <dgm:pt modelId="{1545E66C-DEB8-4BDA-BA13-D9B595397D61}" type="parTrans" cxnId="{0BEF0199-8293-44F6-86D9-9158E93ADE0E}">
      <dgm:prSet/>
      <dgm:spPr/>
      <dgm:t>
        <a:bodyPr/>
        <a:lstStyle/>
        <a:p>
          <a:endParaRPr lang="en-US"/>
        </a:p>
      </dgm:t>
    </dgm:pt>
    <dgm:pt modelId="{DA78F79E-127D-4B71-B105-F2B68FF98F19}" type="sibTrans" cxnId="{0BEF0199-8293-44F6-86D9-9158E93ADE0E}">
      <dgm:prSet/>
      <dgm:spPr/>
      <dgm:t>
        <a:bodyPr/>
        <a:lstStyle/>
        <a:p>
          <a:endParaRPr lang="en-US"/>
        </a:p>
      </dgm:t>
    </dgm:pt>
    <dgm:pt modelId="{0DECF660-C679-4E49-8137-06C7BCC3E172}">
      <dgm:prSet/>
      <dgm:spPr/>
      <dgm:t>
        <a:bodyPr/>
        <a:lstStyle/>
        <a:p>
          <a:r>
            <a:rPr lang="en-US"/>
            <a:t>Focus on landmarks (the Big Stuff)</a:t>
          </a:r>
        </a:p>
      </dgm:t>
    </dgm:pt>
    <dgm:pt modelId="{5EC6BE34-63AB-48F5-9F2E-FE19D7F4AC3A}" type="parTrans" cxnId="{5A991A61-6E7E-4619-86FE-8EBC92E66F8C}">
      <dgm:prSet/>
      <dgm:spPr/>
      <dgm:t>
        <a:bodyPr/>
        <a:lstStyle/>
        <a:p>
          <a:endParaRPr lang="en-US"/>
        </a:p>
      </dgm:t>
    </dgm:pt>
    <dgm:pt modelId="{67E56EDC-C422-4D5D-8AC0-8AC231204BC4}" type="sibTrans" cxnId="{5A991A61-6E7E-4619-86FE-8EBC92E66F8C}">
      <dgm:prSet/>
      <dgm:spPr/>
      <dgm:t>
        <a:bodyPr/>
        <a:lstStyle/>
        <a:p>
          <a:endParaRPr lang="en-US"/>
        </a:p>
      </dgm:t>
    </dgm:pt>
    <dgm:pt modelId="{15464D27-665A-448F-BE8E-CACD66EDEC3F}">
      <dgm:prSet/>
      <dgm:spPr/>
      <dgm:t>
        <a:bodyPr/>
        <a:lstStyle/>
        <a:p>
          <a:r>
            <a:rPr lang="en-US"/>
            <a:t>Be action-oriented</a:t>
          </a:r>
        </a:p>
      </dgm:t>
    </dgm:pt>
    <dgm:pt modelId="{871C1683-FC22-404C-8E3A-D3166D4ED116}" type="parTrans" cxnId="{F0462212-C5E7-4D10-BD56-FBEAAF714CED}">
      <dgm:prSet/>
      <dgm:spPr/>
      <dgm:t>
        <a:bodyPr/>
        <a:lstStyle/>
        <a:p>
          <a:endParaRPr lang="en-US"/>
        </a:p>
      </dgm:t>
    </dgm:pt>
    <dgm:pt modelId="{6351B5E7-F30E-425F-8820-485FBF3F0FEC}" type="sibTrans" cxnId="{F0462212-C5E7-4D10-BD56-FBEAAF714CED}">
      <dgm:prSet/>
      <dgm:spPr/>
      <dgm:t>
        <a:bodyPr/>
        <a:lstStyle/>
        <a:p>
          <a:endParaRPr lang="en-US"/>
        </a:p>
      </dgm:t>
    </dgm:pt>
    <dgm:pt modelId="{C3B11CCD-6A50-4DC4-82D5-5969ECCF03D3}">
      <dgm:prSet/>
      <dgm:spPr/>
      <dgm:t>
        <a:bodyPr/>
        <a:lstStyle/>
        <a:p>
          <a:r>
            <a:rPr lang="en-US"/>
            <a:t>Identify</a:t>
          </a:r>
        </a:p>
      </dgm:t>
    </dgm:pt>
    <dgm:pt modelId="{32D3162D-D021-4262-80C1-ADC4B6D781E8}" type="parTrans" cxnId="{F69F2686-75E4-43E8-AD5D-86A919047DF1}">
      <dgm:prSet/>
      <dgm:spPr/>
      <dgm:t>
        <a:bodyPr/>
        <a:lstStyle/>
        <a:p>
          <a:endParaRPr lang="en-US"/>
        </a:p>
      </dgm:t>
    </dgm:pt>
    <dgm:pt modelId="{95BA003F-CFB0-41FD-A31A-601528477EE5}" type="sibTrans" cxnId="{F69F2686-75E4-43E8-AD5D-86A919047DF1}">
      <dgm:prSet/>
      <dgm:spPr/>
      <dgm:t>
        <a:bodyPr/>
        <a:lstStyle/>
        <a:p>
          <a:endParaRPr lang="en-US"/>
        </a:p>
      </dgm:t>
    </dgm:pt>
    <dgm:pt modelId="{65407F41-3DD5-440B-A5F6-2FB7EB82F2C5}">
      <dgm:prSet/>
      <dgm:spPr/>
      <dgm:t>
        <a:bodyPr/>
        <a:lstStyle/>
        <a:p>
          <a:r>
            <a:rPr lang="en-US" dirty="0"/>
            <a:t>Identify common code</a:t>
          </a:r>
        </a:p>
      </dgm:t>
    </dgm:pt>
    <dgm:pt modelId="{BD966C82-310B-440B-B7E7-BE34616B1303}" type="parTrans" cxnId="{6D4A983F-9CFF-4960-BE5D-CE0BCC4DC939}">
      <dgm:prSet/>
      <dgm:spPr/>
      <dgm:t>
        <a:bodyPr/>
        <a:lstStyle/>
        <a:p>
          <a:endParaRPr lang="en-US"/>
        </a:p>
      </dgm:t>
    </dgm:pt>
    <dgm:pt modelId="{94E49CD1-C5A9-497F-A38C-B2BE20309DD3}" type="sibTrans" cxnId="{6D4A983F-9CFF-4960-BE5D-CE0BCC4DC939}">
      <dgm:prSet/>
      <dgm:spPr/>
      <dgm:t>
        <a:bodyPr/>
        <a:lstStyle/>
        <a:p>
          <a:endParaRPr lang="en-US"/>
        </a:p>
      </dgm:t>
    </dgm:pt>
    <dgm:pt modelId="{D2E3CC6E-77C1-4FF3-B44E-2FDBCDD95197}">
      <dgm:prSet/>
      <dgm:spPr/>
      <dgm:t>
        <a:bodyPr/>
        <a:lstStyle/>
        <a:p>
          <a:r>
            <a:rPr lang="en-US"/>
            <a:t>Prioritize</a:t>
          </a:r>
        </a:p>
      </dgm:t>
    </dgm:pt>
    <dgm:pt modelId="{85170781-5885-41EA-846C-91A1C6B4E72B}" type="parTrans" cxnId="{4CDDDFCC-EB95-4B3D-8FC9-B95278038AC3}">
      <dgm:prSet/>
      <dgm:spPr/>
      <dgm:t>
        <a:bodyPr/>
        <a:lstStyle/>
        <a:p>
          <a:endParaRPr lang="en-US"/>
        </a:p>
      </dgm:t>
    </dgm:pt>
    <dgm:pt modelId="{4BB554AE-39FC-40E0-BF90-16D33BCF08D6}" type="sibTrans" cxnId="{4CDDDFCC-EB95-4B3D-8FC9-B95278038AC3}">
      <dgm:prSet/>
      <dgm:spPr/>
      <dgm:t>
        <a:bodyPr/>
        <a:lstStyle/>
        <a:p>
          <a:endParaRPr lang="en-US"/>
        </a:p>
      </dgm:t>
    </dgm:pt>
    <dgm:pt modelId="{AD818B01-03B1-4877-ACA4-D5C49E89E137}">
      <dgm:prSet/>
      <dgm:spPr/>
      <dgm:t>
        <a:bodyPr/>
        <a:lstStyle/>
        <a:p>
          <a:r>
            <a:rPr lang="en-US"/>
            <a:t>Prioritize services</a:t>
          </a:r>
        </a:p>
      </dgm:t>
    </dgm:pt>
    <dgm:pt modelId="{D60E8AB9-21D8-4107-A247-443EA2235064}" type="parTrans" cxnId="{8C112E97-0A8C-49A9-8403-C2133AEBF5F2}">
      <dgm:prSet/>
      <dgm:spPr/>
      <dgm:t>
        <a:bodyPr/>
        <a:lstStyle/>
        <a:p>
          <a:endParaRPr lang="en-US"/>
        </a:p>
      </dgm:t>
    </dgm:pt>
    <dgm:pt modelId="{D4947DAB-522D-4112-9CAA-7859F0D44406}" type="sibTrans" cxnId="{8C112E97-0A8C-49A9-8403-C2133AEBF5F2}">
      <dgm:prSet/>
      <dgm:spPr/>
      <dgm:t>
        <a:bodyPr/>
        <a:lstStyle/>
        <a:p>
          <a:endParaRPr lang="en-US"/>
        </a:p>
      </dgm:t>
    </dgm:pt>
    <dgm:pt modelId="{A3B4E506-2A56-DB43-B16B-3B9F9676A549}" type="pres">
      <dgm:prSet presAssocID="{6F1D131D-FC89-43A4-982E-E03066AA3658}" presName="Name0" presStyleCnt="0">
        <dgm:presLayoutVars>
          <dgm:dir/>
          <dgm:animLvl val="lvl"/>
          <dgm:resizeHandles val="exact"/>
        </dgm:presLayoutVars>
      </dgm:prSet>
      <dgm:spPr/>
    </dgm:pt>
    <dgm:pt modelId="{763ED19A-4677-794C-B6DC-45D0E1E315F2}" type="pres">
      <dgm:prSet presAssocID="{BC2B5712-87F0-4254-A5C7-A36324EBA0E0}" presName="linNode" presStyleCnt="0"/>
      <dgm:spPr/>
    </dgm:pt>
    <dgm:pt modelId="{9907E5F2-5791-8047-8250-0E13BD5ADFA5}" type="pres">
      <dgm:prSet presAssocID="{BC2B5712-87F0-4254-A5C7-A36324EBA0E0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73308472-07A2-DB4E-A1E9-734FC1895585}" type="pres">
      <dgm:prSet presAssocID="{BC2B5712-87F0-4254-A5C7-A36324EBA0E0}" presName="descendantText" presStyleLbl="alignAccFollowNode1" presStyleIdx="0" presStyleCnt="3">
        <dgm:presLayoutVars>
          <dgm:bulletEnabled/>
        </dgm:presLayoutVars>
      </dgm:prSet>
      <dgm:spPr/>
    </dgm:pt>
    <dgm:pt modelId="{9EB38B30-D7CA-5E49-9B49-DD9C0252A33E}" type="pres">
      <dgm:prSet presAssocID="{5B6DAFFE-FBA3-4E6D-88F3-7DC3147CC807}" presName="sp" presStyleCnt="0"/>
      <dgm:spPr/>
    </dgm:pt>
    <dgm:pt modelId="{C38717E0-A550-1449-AC3A-5623E523C422}" type="pres">
      <dgm:prSet presAssocID="{C3B11CCD-6A50-4DC4-82D5-5969ECCF03D3}" presName="linNode" presStyleCnt="0"/>
      <dgm:spPr/>
    </dgm:pt>
    <dgm:pt modelId="{032F4769-B6D6-5147-BF31-AC822A8AD5F4}" type="pres">
      <dgm:prSet presAssocID="{C3B11CCD-6A50-4DC4-82D5-5969ECCF03D3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ECDFEC71-058D-E042-BC56-6CC8EFFDC092}" type="pres">
      <dgm:prSet presAssocID="{C3B11CCD-6A50-4DC4-82D5-5969ECCF03D3}" presName="descendantText" presStyleLbl="alignAccFollowNode1" presStyleIdx="1" presStyleCnt="3">
        <dgm:presLayoutVars>
          <dgm:bulletEnabled/>
        </dgm:presLayoutVars>
      </dgm:prSet>
      <dgm:spPr/>
    </dgm:pt>
    <dgm:pt modelId="{CDFE3EA8-C520-2D42-9BCF-3E5CCF0F1763}" type="pres">
      <dgm:prSet presAssocID="{95BA003F-CFB0-41FD-A31A-601528477EE5}" presName="sp" presStyleCnt="0"/>
      <dgm:spPr/>
    </dgm:pt>
    <dgm:pt modelId="{F2079C62-17A6-9C46-AE2E-FB914FF96A74}" type="pres">
      <dgm:prSet presAssocID="{D2E3CC6E-77C1-4FF3-B44E-2FDBCDD95197}" presName="linNode" presStyleCnt="0"/>
      <dgm:spPr/>
    </dgm:pt>
    <dgm:pt modelId="{D4C748D0-7D9E-5C40-B364-116D96952302}" type="pres">
      <dgm:prSet presAssocID="{D2E3CC6E-77C1-4FF3-B44E-2FDBCDD95197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07E4045D-B771-BC40-B2AF-91D3C93ABEE6}" type="pres">
      <dgm:prSet presAssocID="{D2E3CC6E-77C1-4FF3-B44E-2FDBCDD95197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957EB601-B3AD-7C49-B19C-D86A9B55985D}" type="presOf" srcId="{F20076D4-EF7A-494A-9A12-527B42F983AB}" destId="{73308472-07A2-DB4E-A1E9-734FC1895585}" srcOrd="0" destOrd="0" presId="urn:microsoft.com/office/officeart/2016/7/layout/VerticalSolidActionList"/>
    <dgm:cxn modelId="{67791D04-6283-FA4D-89AF-E0C6C36F7B21}" type="presOf" srcId="{65407F41-3DD5-440B-A5F6-2FB7EB82F2C5}" destId="{ECDFEC71-058D-E042-BC56-6CC8EFFDC092}" srcOrd="0" destOrd="0" presId="urn:microsoft.com/office/officeart/2016/7/layout/VerticalSolidActionList"/>
    <dgm:cxn modelId="{1FBC0E0D-307A-4771-9D0D-354E2BE8D082}" srcId="{BC2B5712-87F0-4254-A5C7-A36324EBA0E0}" destId="{F20076D4-EF7A-494A-9A12-527B42F983AB}" srcOrd="0" destOrd="0" parTransId="{B598531C-3A07-4459-BD8B-C6C7DA780021}" sibTransId="{4514331D-023F-4FAD-9B3D-C2AE869E6BE8}"/>
    <dgm:cxn modelId="{F0462212-C5E7-4D10-BD56-FBEAAF714CED}" srcId="{F20076D4-EF7A-494A-9A12-527B42F983AB}" destId="{15464D27-665A-448F-BE8E-CACD66EDEC3F}" srcOrd="2" destOrd="0" parTransId="{871C1683-FC22-404C-8E3A-D3166D4ED116}" sibTransId="{6351B5E7-F30E-425F-8820-485FBF3F0FEC}"/>
    <dgm:cxn modelId="{A1C28135-7615-0143-A5ED-0765DE79B149}" type="presOf" srcId="{C3B11CCD-6A50-4DC4-82D5-5969ECCF03D3}" destId="{032F4769-B6D6-5147-BF31-AC822A8AD5F4}" srcOrd="0" destOrd="0" presId="urn:microsoft.com/office/officeart/2016/7/layout/VerticalSolidActionList"/>
    <dgm:cxn modelId="{6D4A983F-9CFF-4960-BE5D-CE0BCC4DC939}" srcId="{C3B11CCD-6A50-4DC4-82D5-5969ECCF03D3}" destId="{65407F41-3DD5-440B-A5F6-2FB7EB82F2C5}" srcOrd="0" destOrd="0" parTransId="{BD966C82-310B-440B-B7E7-BE34616B1303}" sibTransId="{94E49CD1-C5A9-497F-A38C-B2BE20309DD3}"/>
    <dgm:cxn modelId="{0B59DF48-ADEA-194A-B5C3-F6B08A713B28}" type="presOf" srcId="{15464D27-665A-448F-BE8E-CACD66EDEC3F}" destId="{73308472-07A2-DB4E-A1E9-734FC1895585}" srcOrd="0" destOrd="3" presId="urn:microsoft.com/office/officeart/2016/7/layout/VerticalSolidActionList"/>
    <dgm:cxn modelId="{93536B4A-48CF-334C-8ADC-CE986B8AFF5E}" type="presOf" srcId="{D2E3CC6E-77C1-4FF3-B44E-2FDBCDD95197}" destId="{D4C748D0-7D9E-5C40-B364-116D96952302}" srcOrd="0" destOrd="0" presId="urn:microsoft.com/office/officeart/2016/7/layout/VerticalSolidActionList"/>
    <dgm:cxn modelId="{5A991A61-6E7E-4619-86FE-8EBC92E66F8C}" srcId="{F20076D4-EF7A-494A-9A12-527B42F983AB}" destId="{0DECF660-C679-4E49-8137-06C7BCC3E172}" srcOrd="1" destOrd="0" parTransId="{5EC6BE34-63AB-48F5-9F2E-FE19D7F4AC3A}" sibTransId="{67E56EDC-C422-4D5D-8AC0-8AC231204BC4}"/>
    <dgm:cxn modelId="{5C9D9A6B-BAAF-194E-8B76-DBAC5CC5D453}" type="presOf" srcId="{6F1D131D-FC89-43A4-982E-E03066AA3658}" destId="{A3B4E506-2A56-DB43-B16B-3B9F9676A549}" srcOrd="0" destOrd="0" presId="urn:microsoft.com/office/officeart/2016/7/layout/VerticalSolidActionList"/>
    <dgm:cxn modelId="{F69F2686-75E4-43E8-AD5D-86A919047DF1}" srcId="{6F1D131D-FC89-43A4-982E-E03066AA3658}" destId="{C3B11CCD-6A50-4DC4-82D5-5969ECCF03D3}" srcOrd="1" destOrd="0" parTransId="{32D3162D-D021-4262-80C1-ADC4B6D781E8}" sibTransId="{95BA003F-CFB0-41FD-A31A-601528477EE5}"/>
    <dgm:cxn modelId="{EEDF888D-C538-D24A-9D4C-8B637C7A8666}" type="presOf" srcId="{BC2B5712-87F0-4254-A5C7-A36324EBA0E0}" destId="{9907E5F2-5791-8047-8250-0E13BD5ADFA5}" srcOrd="0" destOrd="0" presId="urn:microsoft.com/office/officeart/2016/7/layout/VerticalSolidActionList"/>
    <dgm:cxn modelId="{8C112E97-0A8C-49A9-8403-C2133AEBF5F2}" srcId="{D2E3CC6E-77C1-4FF3-B44E-2FDBCDD95197}" destId="{AD818B01-03B1-4877-ACA4-D5C49E89E137}" srcOrd="0" destOrd="0" parTransId="{D60E8AB9-21D8-4107-A247-443EA2235064}" sibTransId="{D4947DAB-522D-4112-9CAA-7859F0D44406}"/>
    <dgm:cxn modelId="{0BEF0199-8293-44F6-86D9-9158E93ADE0E}" srcId="{F20076D4-EF7A-494A-9A12-527B42F983AB}" destId="{1D430E8D-D526-45E4-BFC2-E95DBA132F08}" srcOrd="0" destOrd="0" parTransId="{1545E66C-DEB8-4BDA-BA13-D9B595397D61}" sibTransId="{DA78F79E-127D-4B71-B105-F2B68FF98F19}"/>
    <dgm:cxn modelId="{4405B5AD-6A59-5241-9B3F-A1DF94B1E957}" type="presOf" srcId="{AD818B01-03B1-4877-ACA4-D5C49E89E137}" destId="{07E4045D-B771-BC40-B2AF-91D3C93ABEE6}" srcOrd="0" destOrd="0" presId="urn:microsoft.com/office/officeart/2016/7/layout/VerticalSolidActionList"/>
    <dgm:cxn modelId="{59FDE6B7-508F-3940-958E-838ECC78B437}" type="presOf" srcId="{1D430E8D-D526-45E4-BFC2-E95DBA132F08}" destId="{73308472-07A2-DB4E-A1E9-734FC1895585}" srcOrd="0" destOrd="1" presId="urn:microsoft.com/office/officeart/2016/7/layout/VerticalSolidActionList"/>
    <dgm:cxn modelId="{4CDDDFCC-EB95-4B3D-8FC9-B95278038AC3}" srcId="{6F1D131D-FC89-43A4-982E-E03066AA3658}" destId="{D2E3CC6E-77C1-4FF3-B44E-2FDBCDD95197}" srcOrd="2" destOrd="0" parTransId="{85170781-5885-41EA-846C-91A1C6B4E72B}" sibTransId="{4BB554AE-39FC-40E0-BF90-16D33BCF08D6}"/>
    <dgm:cxn modelId="{72E880D4-6F89-4E53-A14C-E2F5CDEA93B1}" srcId="{6F1D131D-FC89-43A4-982E-E03066AA3658}" destId="{BC2B5712-87F0-4254-A5C7-A36324EBA0E0}" srcOrd="0" destOrd="0" parTransId="{24C5E084-3C1A-4C43-982F-33F0EA6701E8}" sibTransId="{5B6DAFFE-FBA3-4E6D-88F3-7DC3147CC807}"/>
    <dgm:cxn modelId="{17C69AEA-9D09-3E4E-95DF-E6F9F8BAD6E2}" type="presOf" srcId="{0DECF660-C679-4E49-8137-06C7BCC3E172}" destId="{73308472-07A2-DB4E-A1E9-734FC1895585}" srcOrd="0" destOrd="2" presId="urn:microsoft.com/office/officeart/2016/7/layout/VerticalSolidActionList"/>
    <dgm:cxn modelId="{A24E78CC-90B7-5340-9D17-5B4397730CD0}" type="presParOf" srcId="{A3B4E506-2A56-DB43-B16B-3B9F9676A549}" destId="{763ED19A-4677-794C-B6DC-45D0E1E315F2}" srcOrd="0" destOrd="0" presId="urn:microsoft.com/office/officeart/2016/7/layout/VerticalSolidActionList"/>
    <dgm:cxn modelId="{E499E1DC-2F62-E346-A85E-E4A3BE8069B0}" type="presParOf" srcId="{763ED19A-4677-794C-B6DC-45D0E1E315F2}" destId="{9907E5F2-5791-8047-8250-0E13BD5ADFA5}" srcOrd="0" destOrd="0" presId="urn:microsoft.com/office/officeart/2016/7/layout/VerticalSolidActionList"/>
    <dgm:cxn modelId="{EBD3C39C-B979-9F4C-A6FE-4B5BF72487DF}" type="presParOf" srcId="{763ED19A-4677-794C-B6DC-45D0E1E315F2}" destId="{73308472-07A2-DB4E-A1E9-734FC1895585}" srcOrd="1" destOrd="0" presId="urn:microsoft.com/office/officeart/2016/7/layout/VerticalSolidActionList"/>
    <dgm:cxn modelId="{953ADF4B-2C8B-E34B-AD50-6ADAB065C045}" type="presParOf" srcId="{A3B4E506-2A56-DB43-B16B-3B9F9676A549}" destId="{9EB38B30-D7CA-5E49-9B49-DD9C0252A33E}" srcOrd="1" destOrd="0" presId="urn:microsoft.com/office/officeart/2016/7/layout/VerticalSolidActionList"/>
    <dgm:cxn modelId="{81268705-6ECA-A44B-A8B7-66935285B192}" type="presParOf" srcId="{A3B4E506-2A56-DB43-B16B-3B9F9676A549}" destId="{C38717E0-A550-1449-AC3A-5623E523C422}" srcOrd="2" destOrd="0" presId="urn:microsoft.com/office/officeart/2016/7/layout/VerticalSolidActionList"/>
    <dgm:cxn modelId="{E071559E-01D7-4C4E-9E44-1073D8643D28}" type="presParOf" srcId="{C38717E0-A550-1449-AC3A-5623E523C422}" destId="{032F4769-B6D6-5147-BF31-AC822A8AD5F4}" srcOrd="0" destOrd="0" presId="urn:microsoft.com/office/officeart/2016/7/layout/VerticalSolidActionList"/>
    <dgm:cxn modelId="{678E2CE3-E3EB-3440-8405-22F64E2EF69A}" type="presParOf" srcId="{C38717E0-A550-1449-AC3A-5623E523C422}" destId="{ECDFEC71-058D-E042-BC56-6CC8EFFDC092}" srcOrd="1" destOrd="0" presId="urn:microsoft.com/office/officeart/2016/7/layout/VerticalSolidActionList"/>
    <dgm:cxn modelId="{6867ABFD-A9FA-494F-A105-897314877AAD}" type="presParOf" srcId="{A3B4E506-2A56-DB43-B16B-3B9F9676A549}" destId="{CDFE3EA8-C520-2D42-9BCF-3E5CCF0F1763}" srcOrd="3" destOrd="0" presId="urn:microsoft.com/office/officeart/2016/7/layout/VerticalSolidActionList"/>
    <dgm:cxn modelId="{ED4E0F2E-80A2-574E-BF31-043308E91CC0}" type="presParOf" srcId="{A3B4E506-2A56-DB43-B16B-3B9F9676A549}" destId="{F2079C62-17A6-9C46-AE2E-FB914FF96A74}" srcOrd="4" destOrd="0" presId="urn:microsoft.com/office/officeart/2016/7/layout/VerticalSolidActionList"/>
    <dgm:cxn modelId="{7CF51A27-A347-F248-8FB6-114F72DBE426}" type="presParOf" srcId="{F2079C62-17A6-9C46-AE2E-FB914FF96A74}" destId="{D4C748D0-7D9E-5C40-B364-116D96952302}" srcOrd="0" destOrd="0" presId="urn:microsoft.com/office/officeart/2016/7/layout/VerticalSolidActionList"/>
    <dgm:cxn modelId="{099D880C-8316-EF42-BEAC-325FA22083FE}" type="presParOf" srcId="{F2079C62-17A6-9C46-AE2E-FB914FF96A74}" destId="{07E4045D-B771-BC40-B2AF-91D3C93ABEE6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1EB701-3163-436C-9D9D-C84D404277F3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9E79188-D69F-4480-AE8C-A7F37F342DEC}">
      <dgm:prSet/>
      <dgm:spPr/>
      <dgm:t>
        <a:bodyPr/>
        <a:lstStyle/>
        <a:p>
          <a:r>
            <a:rPr lang="en-US"/>
            <a:t>Use dependency graphing tools</a:t>
          </a:r>
        </a:p>
      </dgm:t>
    </dgm:pt>
    <dgm:pt modelId="{3D3F9848-24EC-4BE1-B1E4-DC37F66A1678}" type="parTrans" cxnId="{7F83DCEB-0CC1-4E41-96DC-BD071176B3DE}">
      <dgm:prSet/>
      <dgm:spPr/>
      <dgm:t>
        <a:bodyPr/>
        <a:lstStyle/>
        <a:p>
          <a:endParaRPr lang="en-US"/>
        </a:p>
      </dgm:t>
    </dgm:pt>
    <dgm:pt modelId="{4F0B58DC-1F88-4F21-B693-2120204887A5}" type="sibTrans" cxnId="{7F83DCEB-0CC1-4E41-96DC-BD071176B3DE}">
      <dgm:prSet/>
      <dgm:spPr/>
      <dgm:t>
        <a:bodyPr/>
        <a:lstStyle/>
        <a:p>
          <a:endParaRPr lang="en-US"/>
        </a:p>
      </dgm:t>
    </dgm:pt>
    <dgm:pt modelId="{18688A07-3BAC-4E5D-A6A4-5A907E090608}">
      <dgm:prSet/>
      <dgm:spPr/>
      <dgm:t>
        <a:bodyPr/>
        <a:lstStyle/>
        <a:p>
          <a:r>
            <a:rPr lang="en-US"/>
            <a:t>JDeps, NDepend, etc.</a:t>
          </a:r>
        </a:p>
      </dgm:t>
    </dgm:pt>
    <dgm:pt modelId="{33B61DE7-2A8E-40F1-8DF8-9B7FD87C5BF8}" type="parTrans" cxnId="{553359D3-BC42-4B10-A736-0CFB123ADAAC}">
      <dgm:prSet/>
      <dgm:spPr/>
      <dgm:t>
        <a:bodyPr/>
        <a:lstStyle/>
        <a:p>
          <a:endParaRPr lang="en-US"/>
        </a:p>
      </dgm:t>
    </dgm:pt>
    <dgm:pt modelId="{ABE17DD0-E1F8-46A0-9EB6-718B4D91A071}" type="sibTrans" cxnId="{553359D3-BC42-4B10-A736-0CFB123ADAAC}">
      <dgm:prSet/>
      <dgm:spPr/>
      <dgm:t>
        <a:bodyPr/>
        <a:lstStyle/>
        <a:p>
          <a:endParaRPr lang="en-US"/>
        </a:p>
      </dgm:t>
    </dgm:pt>
    <dgm:pt modelId="{896FE59E-3E8D-4203-9C52-EBF73D1403CA}">
      <dgm:prSet/>
      <dgm:spPr/>
      <dgm:t>
        <a:bodyPr/>
        <a:lstStyle/>
        <a:p>
          <a:r>
            <a:rPr lang="en-US" dirty="0"/>
            <a:t>Use package names (not as scientific)</a:t>
          </a:r>
        </a:p>
      </dgm:t>
    </dgm:pt>
    <dgm:pt modelId="{AC07EE43-30CB-4DDA-910A-4D6569689968}" type="parTrans" cxnId="{08591385-27DA-49A1-9798-020AF2517CEC}">
      <dgm:prSet/>
      <dgm:spPr/>
      <dgm:t>
        <a:bodyPr/>
        <a:lstStyle/>
        <a:p>
          <a:endParaRPr lang="en-US"/>
        </a:p>
      </dgm:t>
    </dgm:pt>
    <dgm:pt modelId="{EC8D1709-3567-4233-94AD-A4C87808F0AC}" type="sibTrans" cxnId="{08591385-27DA-49A1-9798-020AF2517CEC}">
      <dgm:prSet/>
      <dgm:spPr/>
      <dgm:t>
        <a:bodyPr/>
        <a:lstStyle/>
        <a:p>
          <a:endParaRPr lang="en-US"/>
        </a:p>
      </dgm:t>
    </dgm:pt>
    <dgm:pt modelId="{6623F369-3431-4436-97C9-409BA2A06251}">
      <dgm:prSet/>
      <dgm:spPr/>
      <dgm:t>
        <a:bodyPr/>
        <a:lstStyle/>
        <a:p>
          <a:r>
            <a:rPr lang="en-US" dirty="0"/>
            <a:t>Or, it’s the code that breaks everything else… ;)</a:t>
          </a:r>
        </a:p>
      </dgm:t>
    </dgm:pt>
    <dgm:pt modelId="{7A1651EA-1C57-48FD-9772-6D95095577DD}" type="parTrans" cxnId="{3AD993EB-C1F9-4298-AEAB-ADC9B96F9947}">
      <dgm:prSet/>
      <dgm:spPr/>
      <dgm:t>
        <a:bodyPr/>
        <a:lstStyle/>
        <a:p>
          <a:endParaRPr lang="en-US"/>
        </a:p>
      </dgm:t>
    </dgm:pt>
    <dgm:pt modelId="{435B51FE-EFF6-4B35-B791-EC03BED51E99}" type="sibTrans" cxnId="{3AD993EB-C1F9-4298-AEAB-ADC9B96F9947}">
      <dgm:prSet/>
      <dgm:spPr/>
      <dgm:t>
        <a:bodyPr/>
        <a:lstStyle/>
        <a:p>
          <a:endParaRPr lang="en-US"/>
        </a:p>
      </dgm:t>
    </dgm:pt>
    <dgm:pt modelId="{4A6C132F-FBA1-1040-A4AA-87BF5B0BB33B}">
      <dgm:prSet/>
      <dgm:spPr/>
      <dgm:t>
        <a:bodyPr/>
        <a:lstStyle/>
        <a:p>
          <a:r>
            <a:rPr lang="en-US" dirty="0"/>
            <a:t>Common, Core, </a:t>
          </a:r>
          <a:r>
            <a:rPr lang="en-US" dirty="0" err="1"/>
            <a:t>Utils</a:t>
          </a:r>
          <a:endParaRPr lang="en-US" dirty="0"/>
        </a:p>
      </dgm:t>
    </dgm:pt>
    <dgm:pt modelId="{AD672B9E-697F-1341-A4A3-19AEB09ECF17}" type="parTrans" cxnId="{D8120216-4CBB-C84D-9523-C141E79A210F}">
      <dgm:prSet/>
      <dgm:spPr/>
      <dgm:t>
        <a:bodyPr/>
        <a:lstStyle/>
        <a:p>
          <a:endParaRPr lang="en-US"/>
        </a:p>
      </dgm:t>
    </dgm:pt>
    <dgm:pt modelId="{DA8CE542-8116-624E-BE59-F94BC6E6F734}" type="sibTrans" cxnId="{D8120216-4CBB-C84D-9523-C141E79A210F}">
      <dgm:prSet/>
      <dgm:spPr/>
      <dgm:t>
        <a:bodyPr/>
        <a:lstStyle/>
        <a:p>
          <a:endParaRPr lang="en-US"/>
        </a:p>
      </dgm:t>
    </dgm:pt>
    <dgm:pt modelId="{E55BE2D5-746D-354A-A309-593C4BF83E74}">
      <dgm:prSet/>
      <dgm:spPr/>
      <dgm:t>
        <a:bodyPr/>
        <a:lstStyle/>
        <a:p>
          <a:r>
            <a:rPr lang="en-US" dirty="0"/>
            <a:t>You </a:t>
          </a:r>
          <a:r>
            <a:rPr lang="en-US" dirty="0" err="1"/>
            <a:t>prolly</a:t>
          </a:r>
          <a:r>
            <a:rPr lang="en-US" dirty="0"/>
            <a:t> (painfully) know what this is already...</a:t>
          </a:r>
        </a:p>
      </dgm:t>
    </dgm:pt>
    <dgm:pt modelId="{D86517BA-455D-2E4D-9E8B-41B5211F8533}" type="parTrans" cxnId="{06945FCE-EBC3-9E40-90C3-7A8594EACB20}">
      <dgm:prSet/>
      <dgm:spPr/>
      <dgm:t>
        <a:bodyPr/>
        <a:lstStyle/>
        <a:p>
          <a:endParaRPr lang="en-US"/>
        </a:p>
      </dgm:t>
    </dgm:pt>
    <dgm:pt modelId="{9AD7BECD-E56C-8F43-BFFC-EEE23F799115}" type="sibTrans" cxnId="{06945FCE-EBC3-9E40-90C3-7A8594EACB20}">
      <dgm:prSet/>
      <dgm:spPr/>
      <dgm:t>
        <a:bodyPr/>
        <a:lstStyle/>
        <a:p>
          <a:endParaRPr lang="en-US"/>
        </a:p>
      </dgm:t>
    </dgm:pt>
    <dgm:pt modelId="{95ED1D63-72C7-D947-BF81-EDEA4F7A0BF2}" type="pres">
      <dgm:prSet presAssocID="{F91EB701-3163-436C-9D9D-C84D404277F3}" presName="linear" presStyleCnt="0">
        <dgm:presLayoutVars>
          <dgm:dir/>
          <dgm:animLvl val="lvl"/>
          <dgm:resizeHandles val="exact"/>
        </dgm:presLayoutVars>
      </dgm:prSet>
      <dgm:spPr/>
    </dgm:pt>
    <dgm:pt modelId="{0D6000C9-A781-2343-8C23-CD2AA7956E2D}" type="pres">
      <dgm:prSet presAssocID="{39E79188-D69F-4480-AE8C-A7F37F342DEC}" presName="parentLin" presStyleCnt="0"/>
      <dgm:spPr/>
    </dgm:pt>
    <dgm:pt modelId="{49AD30F6-C215-F74B-B33E-F543E7FEE212}" type="pres">
      <dgm:prSet presAssocID="{39E79188-D69F-4480-AE8C-A7F37F342DEC}" presName="parentLeftMargin" presStyleLbl="node1" presStyleIdx="0" presStyleCnt="3"/>
      <dgm:spPr/>
    </dgm:pt>
    <dgm:pt modelId="{0F6E0025-9061-D044-8E7C-EFC0606EDB88}" type="pres">
      <dgm:prSet presAssocID="{39E79188-D69F-4480-AE8C-A7F37F342DE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8F40626-7D25-0548-A2F4-6D79A71C556A}" type="pres">
      <dgm:prSet presAssocID="{39E79188-D69F-4480-AE8C-A7F37F342DEC}" presName="negativeSpace" presStyleCnt="0"/>
      <dgm:spPr/>
    </dgm:pt>
    <dgm:pt modelId="{AD9346B7-E26E-DF4A-BDDF-4CF4593DD94C}" type="pres">
      <dgm:prSet presAssocID="{39E79188-D69F-4480-AE8C-A7F37F342DEC}" presName="childText" presStyleLbl="conFgAcc1" presStyleIdx="0" presStyleCnt="3">
        <dgm:presLayoutVars>
          <dgm:bulletEnabled val="1"/>
        </dgm:presLayoutVars>
      </dgm:prSet>
      <dgm:spPr/>
    </dgm:pt>
    <dgm:pt modelId="{3C8BCA71-E737-4D46-B34F-1EDA4E10901E}" type="pres">
      <dgm:prSet presAssocID="{4F0B58DC-1F88-4F21-B693-2120204887A5}" presName="spaceBetweenRectangles" presStyleCnt="0"/>
      <dgm:spPr/>
    </dgm:pt>
    <dgm:pt modelId="{95809624-04AD-254A-AE19-DC9373CEFB5F}" type="pres">
      <dgm:prSet presAssocID="{896FE59E-3E8D-4203-9C52-EBF73D1403CA}" presName="parentLin" presStyleCnt="0"/>
      <dgm:spPr/>
    </dgm:pt>
    <dgm:pt modelId="{698FAEB4-E9DF-5249-9D02-4C68E99C603D}" type="pres">
      <dgm:prSet presAssocID="{896FE59E-3E8D-4203-9C52-EBF73D1403CA}" presName="parentLeftMargin" presStyleLbl="node1" presStyleIdx="0" presStyleCnt="3"/>
      <dgm:spPr/>
    </dgm:pt>
    <dgm:pt modelId="{B165CF54-DE3C-F249-8BF6-06F4BC50E3FA}" type="pres">
      <dgm:prSet presAssocID="{896FE59E-3E8D-4203-9C52-EBF73D1403C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E09C532-864D-AC42-822F-FCDBA44AC46E}" type="pres">
      <dgm:prSet presAssocID="{896FE59E-3E8D-4203-9C52-EBF73D1403CA}" presName="negativeSpace" presStyleCnt="0"/>
      <dgm:spPr/>
    </dgm:pt>
    <dgm:pt modelId="{2D3CBBBD-9C39-FA4F-8B9E-BC4AA820FBB8}" type="pres">
      <dgm:prSet presAssocID="{896FE59E-3E8D-4203-9C52-EBF73D1403CA}" presName="childText" presStyleLbl="conFgAcc1" presStyleIdx="1" presStyleCnt="3">
        <dgm:presLayoutVars>
          <dgm:bulletEnabled val="1"/>
        </dgm:presLayoutVars>
      </dgm:prSet>
      <dgm:spPr/>
    </dgm:pt>
    <dgm:pt modelId="{2E861958-6BFD-C740-922B-1419BE380898}" type="pres">
      <dgm:prSet presAssocID="{EC8D1709-3567-4233-94AD-A4C87808F0AC}" presName="spaceBetweenRectangles" presStyleCnt="0"/>
      <dgm:spPr/>
    </dgm:pt>
    <dgm:pt modelId="{498CFD8B-E9DA-A44F-80AA-B8DCC64AD7F6}" type="pres">
      <dgm:prSet presAssocID="{6623F369-3431-4436-97C9-409BA2A06251}" presName="parentLin" presStyleCnt="0"/>
      <dgm:spPr/>
    </dgm:pt>
    <dgm:pt modelId="{2CC4F51A-9037-8C4F-8E48-88EB126D0954}" type="pres">
      <dgm:prSet presAssocID="{6623F369-3431-4436-97C9-409BA2A06251}" presName="parentLeftMargin" presStyleLbl="node1" presStyleIdx="1" presStyleCnt="3"/>
      <dgm:spPr/>
    </dgm:pt>
    <dgm:pt modelId="{2787E21A-1EEE-1143-9FAF-204769AEF503}" type="pres">
      <dgm:prSet presAssocID="{6623F369-3431-4436-97C9-409BA2A0625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3465148-6C4A-7648-89B8-B5DD35820309}" type="pres">
      <dgm:prSet presAssocID="{6623F369-3431-4436-97C9-409BA2A06251}" presName="negativeSpace" presStyleCnt="0"/>
      <dgm:spPr/>
    </dgm:pt>
    <dgm:pt modelId="{DF345AC0-45A8-D64B-B7D9-34C3D7BE6CE6}" type="pres">
      <dgm:prSet presAssocID="{6623F369-3431-4436-97C9-409BA2A0625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38D6000-F63E-9147-8D7D-EEB067295739}" type="presOf" srcId="{39E79188-D69F-4480-AE8C-A7F37F342DEC}" destId="{0F6E0025-9061-D044-8E7C-EFC0606EDB88}" srcOrd="1" destOrd="0" presId="urn:microsoft.com/office/officeart/2005/8/layout/list1"/>
    <dgm:cxn modelId="{D8120216-4CBB-C84D-9523-C141E79A210F}" srcId="{896FE59E-3E8D-4203-9C52-EBF73D1403CA}" destId="{4A6C132F-FBA1-1040-A4AA-87BF5B0BB33B}" srcOrd="0" destOrd="0" parTransId="{AD672B9E-697F-1341-A4A3-19AEB09ECF17}" sibTransId="{DA8CE542-8116-624E-BE59-F94BC6E6F734}"/>
    <dgm:cxn modelId="{79B1D817-9088-404F-B21E-3819B0C1C67D}" type="presOf" srcId="{6623F369-3431-4436-97C9-409BA2A06251}" destId="{2CC4F51A-9037-8C4F-8E48-88EB126D0954}" srcOrd="0" destOrd="0" presId="urn:microsoft.com/office/officeart/2005/8/layout/list1"/>
    <dgm:cxn modelId="{3AA41D4F-2AA2-964C-A8AD-E43D9E39F99E}" type="presOf" srcId="{4A6C132F-FBA1-1040-A4AA-87BF5B0BB33B}" destId="{2D3CBBBD-9C39-FA4F-8B9E-BC4AA820FBB8}" srcOrd="0" destOrd="0" presId="urn:microsoft.com/office/officeart/2005/8/layout/list1"/>
    <dgm:cxn modelId="{F8F4F74F-16CC-F742-9EB7-CE7FA6A851FF}" type="presOf" srcId="{F91EB701-3163-436C-9D9D-C84D404277F3}" destId="{95ED1D63-72C7-D947-BF81-EDEA4F7A0BF2}" srcOrd="0" destOrd="0" presId="urn:microsoft.com/office/officeart/2005/8/layout/list1"/>
    <dgm:cxn modelId="{4202C865-4F67-CB4F-945E-71046EE29D2F}" type="presOf" srcId="{18688A07-3BAC-4E5D-A6A4-5A907E090608}" destId="{AD9346B7-E26E-DF4A-BDDF-4CF4593DD94C}" srcOrd="0" destOrd="0" presId="urn:microsoft.com/office/officeart/2005/8/layout/list1"/>
    <dgm:cxn modelId="{08591385-27DA-49A1-9798-020AF2517CEC}" srcId="{F91EB701-3163-436C-9D9D-C84D404277F3}" destId="{896FE59E-3E8D-4203-9C52-EBF73D1403CA}" srcOrd="1" destOrd="0" parTransId="{AC07EE43-30CB-4DDA-910A-4D6569689968}" sibTransId="{EC8D1709-3567-4233-94AD-A4C87808F0AC}"/>
    <dgm:cxn modelId="{2A5D218E-7FDF-9D4C-8308-E5A9A9B75370}" type="presOf" srcId="{896FE59E-3E8D-4203-9C52-EBF73D1403CA}" destId="{B165CF54-DE3C-F249-8BF6-06F4BC50E3FA}" srcOrd="1" destOrd="0" presId="urn:microsoft.com/office/officeart/2005/8/layout/list1"/>
    <dgm:cxn modelId="{CDE805A1-A834-F749-AD77-99D36F610C33}" type="presOf" srcId="{6623F369-3431-4436-97C9-409BA2A06251}" destId="{2787E21A-1EEE-1143-9FAF-204769AEF503}" srcOrd="1" destOrd="0" presId="urn:microsoft.com/office/officeart/2005/8/layout/list1"/>
    <dgm:cxn modelId="{49BE29A3-0198-9E42-A06F-B5DE73133C8D}" type="presOf" srcId="{39E79188-D69F-4480-AE8C-A7F37F342DEC}" destId="{49AD30F6-C215-F74B-B33E-F543E7FEE212}" srcOrd="0" destOrd="0" presId="urn:microsoft.com/office/officeart/2005/8/layout/list1"/>
    <dgm:cxn modelId="{C68F5BBD-FFA5-E241-9CF1-D89A91D21AEF}" type="presOf" srcId="{896FE59E-3E8D-4203-9C52-EBF73D1403CA}" destId="{698FAEB4-E9DF-5249-9D02-4C68E99C603D}" srcOrd="0" destOrd="0" presId="urn:microsoft.com/office/officeart/2005/8/layout/list1"/>
    <dgm:cxn modelId="{197B60CA-E5B7-5345-83DC-1F1673BC3638}" type="presOf" srcId="{E55BE2D5-746D-354A-A309-593C4BF83E74}" destId="{DF345AC0-45A8-D64B-B7D9-34C3D7BE6CE6}" srcOrd="0" destOrd="0" presId="urn:microsoft.com/office/officeart/2005/8/layout/list1"/>
    <dgm:cxn modelId="{06945FCE-EBC3-9E40-90C3-7A8594EACB20}" srcId="{6623F369-3431-4436-97C9-409BA2A06251}" destId="{E55BE2D5-746D-354A-A309-593C4BF83E74}" srcOrd="0" destOrd="0" parTransId="{D86517BA-455D-2E4D-9E8B-41B5211F8533}" sibTransId="{9AD7BECD-E56C-8F43-BFFC-EEE23F799115}"/>
    <dgm:cxn modelId="{553359D3-BC42-4B10-A736-0CFB123ADAAC}" srcId="{39E79188-D69F-4480-AE8C-A7F37F342DEC}" destId="{18688A07-3BAC-4E5D-A6A4-5A907E090608}" srcOrd="0" destOrd="0" parTransId="{33B61DE7-2A8E-40F1-8DF8-9B7FD87C5BF8}" sibTransId="{ABE17DD0-E1F8-46A0-9EB6-718B4D91A071}"/>
    <dgm:cxn modelId="{3AD993EB-C1F9-4298-AEAB-ADC9B96F9947}" srcId="{F91EB701-3163-436C-9D9D-C84D404277F3}" destId="{6623F369-3431-4436-97C9-409BA2A06251}" srcOrd="2" destOrd="0" parTransId="{7A1651EA-1C57-48FD-9772-6D95095577DD}" sibTransId="{435B51FE-EFF6-4B35-B791-EC03BED51E99}"/>
    <dgm:cxn modelId="{7F83DCEB-0CC1-4E41-96DC-BD071176B3DE}" srcId="{F91EB701-3163-436C-9D9D-C84D404277F3}" destId="{39E79188-D69F-4480-AE8C-A7F37F342DEC}" srcOrd="0" destOrd="0" parTransId="{3D3F9848-24EC-4BE1-B1E4-DC37F66A1678}" sibTransId="{4F0B58DC-1F88-4F21-B693-2120204887A5}"/>
    <dgm:cxn modelId="{613B6246-D63A-DB4B-8AB2-B91381E22480}" type="presParOf" srcId="{95ED1D63-72C7-D947-BF81-EDEA4F7A0BF2}" destId="{0D6000C9-A781-2343-8C23-CD2AA7956E2D}" srcOrd="0" destOrd="0" presId="urn:microsoft.com/office/officeart/2005/8/layout/list1"/>
    <dgm:cxn modelId="{0CA2041B-6E95-B743-8131-2D5FFD8C1368}" type="presParOf" srcId="{0D6000C9-A781-2343-8C23-CD2AA7956E2D}" destId="{49AD30F6-C215-F74B-B33E-F543E7FEE212}" srcOrd="0" destOrd="0" presId="urn:microsoft.com/office/officeart/2005/8/layout/list1"/>
    <dgm:cxn modelId="{EB5E1BFB-02C6-2343-86DE-E06A64411C9D}" type="presParOf" srcId="{0D6000C9-A781-2343-8C23-CD2AA7956E2D}" destId="{0F6E0025-9061-D044-8E7C-EFC0606EDB88}" srcOrd="1" destOrd="0" presId="urn:microsoft.com/office/officeart/2005/8/layout/list1"/>
    <dgm:cxn modelId="{54AE4508-B04D-5648-98B8-059B8995FAC2}" type="presParOf" srcId="{95ED1D63-72C7-D947-BF81-EDEA4F7A0BF2}" destId="{F8F40626-7D25-0548-A2F4-6D79A71C556A}" srcOrd="1" destOrd="0" presId="urn:microsoft.com/office/officeart/2005/8/layout/list1"/>
    <dgm:cxn modelId="{5AEE97AD-285B-A545-84E0-8E22176C8D99}" type="presParOf" srcId="{95ED1D63-72C7-D947-BF81-EDEA4F7A0BF2}" destId="{AD9346B7-E26E-DF4A-BDDF-4CF4593DD94C}" srcOrd="2" destOrd="0" presId="urn:microsoft.com/office/officeart/2005/8/layout/list1"/>
    <dgm:cxn modelId="{1E18FC36-435F-4C45-8C99-D54F17D4DD46}" type="presParOf" srcId="{95ED1D63-72C7-D947-BF81-EDEA4F7A0BF2}" destId="{3C8BCA71-E737-4D46-B34F-1EDA4E10901E}" srcOrd="3" destOrd="0" presId="urn:microsoft.com/office/officeart/2005/8/layout/list1"/>
    <dgm:cxn modelId="{A7C9B048-6C1C-6D45-B226-058B47669BB3}" type="presParOf" srcId="{95ED1D63-72C7-D947-BF81-EDEA4F7A0BF2}" destId="{95809624-04AD-254A-AE19-DC9373CEFB5F}" srcOrd="4" destOrd="0" presId="urn:microsoft.com/office/officeart/2005/8/layout/list1"/>
    <dgm:cxn modelId="{F4366E7D-904A-5A4D-93C2-BCC72013B512}" type="presParOf" srcId="{95809624-04AD-254A-AE19-DC9373CEFB5F}" destId="{698FAEB4-E9DF-5249-9D02-4C68E99C603D}" srcOrd="0" destOrd="0" presId="urn:microsoft.com/office/officeart/2005/8/layout/list1"/>
    <dgm:cxn modelId="{DA170850-E65F-0E42-B01D-2F241AD35FE0}" type="presParOf" srcId="{95809624-04AD-254A-AE19-DC9373CEFB5F}" destId="{B165CF54-DE3C-F249-8BF6-06F4BC50E3FA}" srcOrd="1" destOrd="0" presId="urn:microsoft.com/office/officeart/2005/8/layout/list1"/>
    <dgm:cxn modelId="{B7AD8BF5-CF5F-2044-AA9E-0230893A97F9}" type="presParOf" srcId="{95ED1D63-72C7-D947-BF81-EDEA4F7A0BF2}" destId="{EE09C532-864D-AC42-822F-FCDBA44AC46E}" srcOrd="5" destOrd="0" presId="urn:microsoft.com/office/officeart/2005/8/layout/list1"/>
    <dgm:cxn modelId="{0E3A30C8-1E29-0E42-AECD-767C309AECEA}" type="presParOf" srcId="{95ED1D63-72C7-D947-BF81-EDEA4F7A0BF2}" destId="{2D3CBBBD-9C39-FA4F-8B9E-BC4AA820FBB8}" srcOrd="6" destOrd="0" presId="urn:microsoft.com/office/officeart/2005/8/layout/list1"/>
    <dgm:cxn modelId="{814E8700-E5B8-CB4E-9C89-D9DB2A6E9425}" type="presParOf" srcId="{95ED1D63-72C7-D947-BF81-EDEA4F7A0BF2}" destId="{2E861958-6BFD-C740-922B-1419BE380898}" srcOrd="7" destOrd="0" presId="urn:microsoft.com/office/officeart/2005/8/layout/list1"/>
    <dgm:cxn modelId="{91334C9A-B86D-674C-B848-C2E45C098384}" type="presParOf" srcId="{95ED1D63-72C7-D947-BF81-EDEA4F7A0BF2}" destId="{498CFD8B-E9DA-A44F-80AA-B8DCC64AD7F6}" srcOrd="8" destOrd="0" presId="urn:microsoft.com/office/officeart/2005/8/layout/list1"/>
    <dgm:cxn modelId="{BFF364CD-FF87-D343-B1B5-9EA2EACC7A52}" type="presParOf" srcId="{498CFD8B-E9DA-A44F-80AA-B8DCC64AD7F6}" destId="{2CC4F51A-9037-8C4F-8E48-88EB126D0954}" srcOrd="0" destOrd="0" presId="urn:microsoft.com/office/officeart/2005/8/layout/list1"/>
    <dgm:cxn modelId="{F12B6980-6371-4F48-9A11-1027F9CE8DC9}" type="presParOf" srcId="{498CFD8B-E9DA-A44F-80AA-B8DCC64AD7F6}" destId="{2787E21A-1EEE-1143-9FAF-204769AEF503}" srcOrd="1" destOrd="0" presId="urn:microsoft.com/office/officeart/2005/8/layout/list1"/>
    <dgm:cxn modelId="{F9496384-1B3C-5242-9F8E-CD04850571D5}" type="presParOf" srcId="{95ED1D63-72C7-D947-BF81-EDEA4F7A0BF2}" destId="{13465148-6C4A-7648-89B8-B5DD35820309}" srcOrd="9" destOrd="0" presId="urn:microsoft.com/office/officeart/2005/8/layout/list1"/>
    <dgm:cxn modelId="{FE1F0A1C-8B96-1A46-B187-A2257FEC9C68}" type="presParOf" srcId="{95ED1D63-72C7-D947-BF81-EDEA4F7A0BF2}" destId="{DF345AC0-45A8-D64B-B7D9-34C3D7BE6CE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0FF01F-102C-4763-9732-6AB683DBDC2E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59D2AC0-A388-4150-8B13-F9FA47699943}">
      <dgm:prSet/>
      <dgm:spPr/>
      <dgm:t>
        <a:bodyPr/>
        <a:lstStyle/>
        <a:p>
          <a:r>
            <a:rPr lang="en-US"/>
            <a:t>Start with most-changing</a:t>
          </a:r>
        </a:p>
      </dgm:t>
    </dgm:pt>
    <dgm:pt modelId="{5C23C402-8A97-4904-B429-37141807CFC7}" type="parTrans" cxnId="{687BAC2F-9060-436F-97DD-071BED0A0B7F}">
      <dgm:prSet/>
      <dgm:spPr/>
      <dgm:t>
        <a:bodyPr/>
        <a:lstStyle/>
        <a:p>
          <a:endParaRPr lang="en-US"/>
        </a:p>
      </dgm:t>
    </dgm:pt>
    <dgm:pt modelId="{A5386D99-3ACF-4732-949D-4D1E64722FB8}" type="sibTrans" cxnId="{687BAC2F-9060-436F-97DD-071BED0A0B7F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B9405817-96F3-48F9-8FCA-78ABEFE9DEEE}">
      <dgm:prSet/>
      <dgm:spPr/>
      <dgm:t>
        <a:bodyPr/>
        <a:lstStyle/>
        <a:p>
          <a:r>
            <a:rPr lang="en-US"/>
            <a:t>Use rate of change as input to backlog sorting</a:t>
          </a:r>
        </a:p>
      </dgm:t>
    </dgm:pt>
    <dgm:pt modelId="{1A1C6C96-A167-440E-919E-674A844188CA}" type="parTrans" cxnId="{B9F73103-923A-4BE3-8074-74FA7B609915}">
      <dgm:prSet/>
      <dgm:spPr/>
      <dgm:t>
        <a:bodyPr/>
        <a:lstStyle/>
        <a:p>
          <a:endParaRPr lang="en-US"/>
        </a:p>
      </dgm:t>
    </dgm:pt>
    <dgm:pt modelId="{B3CEAD0E-0064-481A-9F5E-869D96B19ADB}" type="sibTrans" cxnId="{B9F73103-923A-4BE3-8074-74FA7B609915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385ABEDF-7DB0-4A5D-B8D7-AD25A6434302}">
      <dgm:prSet/>
      <dgm:spPr/>
      <dgm:t>
        <a:bodyPr/>
        <a:lstStyle/>
        <a:p>
          <a:r>
            <a:rPr lang="en-US"/>
            <a:t>Move the needle</a:t>
          </a:r>
        </a:p>
      </dgm:t>
    </dgm:pt>
    <dgm:pt modelId="{088639AE-6FA0-4D1C-8642-2764E8D2C918}" type="parTrans" cxnId="{C34388CC-2FB7-4974-85DA-42BB715DDF9F}">
      <dgm:prSet/>
      <dgm:spPr/>
      <dgm:t>
        <a:bodyPr/>
        <a:lstStyle/>
        <a:p>
          <a:endParaRPr lang="en-US"/>
        </a:p>
      </dgm:t>
    </dgm:pt>
    <dgm:pt modelId="{A4526C85-8892-47CE-BF56-C80F51733D44}" type="sibTrans" cxnId="{C34388CC-2FB7-4974-85DA-42BB715DDF9F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0223456C-BCFC-4DD3-90F6-3B98E47309BB}">
      <dgm:prSet/>
      <dgm:spPr/>
      <dgm:t>
        <a:bodyPr/>
        <a:lstStyle/>
        <a:p>
          <a:r>
            <a:rPr lang="en-US"/>
            <a:t>Doing small services first has dubious value</a:t>
          </a:r>
        </a:p>
      </dgm:t>
    </dgm:pt>
    <dgm:pt modelId="{C7811306-9985-4BCA-84CB-5BAA90E212CA}" type="parTrans" cxnId="{89ECD1E5-CEBC-423F-9131-38EE542EF379}">
      <dgm:prSet/>
      <dgm:spPr/>
      <dgm:t>
        <a:bodyPr/>
        <a:lstStyle/>
        <a:p>
          <a:endParaRPr lang="en-US"/>
        </a:p>
      </dgm:t>
    </dgm:pt>
    <dgm:pt modelId="{7E58C7BA-482D-4F7B-BEFF-5360D813A559}" type="sibTrans" cxnId="{89ECD1E5-CEBC-423F-9131-38EE542EF379}">
      <dgm:prSet/>
      <dgm:spPr/>
      <dgm:t>
        <a:bodyPr/>
        <a:lstStyle/>
        <a:p>
          <a:endParaRPr lang="en-US"/>
        </a:p>
      </dgm:t>
    </dgm:pt>
    <dgm:pt modelId="{2EE6C53B-8512-4186-BD20-FBB9337ED3B2}">
      <dgm:prSet/>
      <dgm:spPr/>
      <dgm:t>
        <a:bodyPr/>
        <a:lstStyle/>
        <a:p>
          <a:r>
            <a:rPr lang="en-US"/>
            <a:t>Doing services that never change has almost zero value</a:t>
          </a:r>
        </a:p>
      </dgm:t>
    </dgm:pt>
    <dgm:pt modelId="{934CE839-A6D4-404B-ACB2-1A5C684B3D8F}" type="parTrans" cxnId="{67C27CD5-A4F9-4422-B496-C1A7C937D1E0}">
      <dgm:prSet/>
      <dgm:spPr/>
      <dgm:t>
        <a:bodyPr/>
        <a:lstStyle/>
        <a:p>
          <a:endParaRPr lang="en-US"/>
        </a:p>
      </dgm:t>
    </dgm:pt>
    <dgm:pt modelId="{B77CD79C-70CC-42DB-9657-AC18D33D2751}" type="sibTrans" cxnId="{67C27CD5-A4F9-4422-B496-C1A7C937D1E0}">
      <dgm:prSet/>
      <dgm:spPr/>
      <dgm:t>
        <a:bodyPr/>
        <a:lstStyle/>
        <a:p>
          <a:endParaRPr lang="en-US"/>
        </a:p>
      </dgm:t>
    </dgm:pt>
    <dgm:pt modelId="{759C9BBA-8CB5-264B-A1D4-6EE23C673377}" type="pres">
      <dgm:prSet presAssocID="{140FF01F-102C-4763-9732-6AB683DBDC2E}" presName="Name0" presStyleCnt="0">
        <dgm:presLayoutVars>
          <dgm:animLvl val="lvl"/>
          <dgm:resizeHandles val="exact"/>
        </dgm:presLayoutVars>
      </dgm:prSet>
      <dgm:spPr/>
    </dgm:pt>
    <dgm:pt modelId="{03D216A2-19A6-B541-9FB4-3E477D63CBED}" type="pres">
      <dgm:prSet presAssocID="{F59D2AC0-A388-4150-8B13-F9FA47699943}" presName="compositeNode" presStyleCnt="0">
        <dgm:presLayoutVars>
          <dgm:bulletEnabled val="1"/>
        </dgm:presLayoutVars>
      </dgm:prSet>
      <dgm:spPr/>
    </dgm:pt>
    <dgm:pt modelId="{C5FEEE0A-8F52-C842-AB78-D200E03F3FDE}" type="pres">
      <dgm:prSet presAssocID="{F59D2AC0-A388-4150-8B13-F9FA47699943}" presName="bgRect" presStyleLbl="alignNode1" presStyleIdx="0" presStyleCnt="3"/>
      <dgm:spPr/>
    </dgm:pt>
    <dgm:pt modelId="{101DA318-5E02-604D-BD06-FDD1B598C7F0}" type="pres">
      <dgm:prSet presAssocID="{A5386D99-3ACF-4732-949D-4D1E64722FB8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FE9D4227-20D4-684E-AB7B-A9264C1916B8}" type="pres">
      <dgm:prSet presAssocID="{F59D2AC0-A388-4150-8B13-F9FA47699943}" presName="nodeRect" presStyleLbl="alignNode1" presStyleIdx="0" presStyleCnt="3">
        <dgm:presLayoutVars>
          <dgm:bulletEnabled val="1"/>
        </dgm:presLayoutVars>
      </dgm:prSet>
      <dgm:spPr/>
    </dgm:pt>
    <dgm:pt modelId="{8EAA9766-44E9-A24B-BA82-21CBC9B5FD74}" type="pres">
      <dgm:prSet presAssocID="{A5386D99-3ACF-4732-949D-4D1E64722FB8}" presName="sibTrans" presStyleCnt="0"/>
      <dgm:spPr/>
    </dgm:pt>
    <dgm:pt modelId="{EFFE1321-E6BE-8346-BFA6-E7B5A8663FF9}" type="pres">
      <dgm:prSet presAssocID="{B9405817-96F3-48F9-8FCA-78ABEFE9DEEE}" presName="compositeNode" presStyleCnt="0">
        <dgm:presLayoutVars>
          <dgm:bulletEnabled val="1"/>
        </dgm:presLayoutVars>
      </dgm:prSet>
      <dgm:spPr/>
    </dgm:pt>
    <dgm:pt modelId="{606E9806-AB34-5A4B-83D6-E12E73FAE907}" type="pres">
      <dgm:prSet presAssocID="{B9405817-96F3-48F9-8FCA-78ABEFE9DEEE}" presName="bgRect" presStyleLbl="alignNode1" presStyleIdx="1" presStyleCnt="3"/>
      <dgm:spPr/>
    </dgm:pt>
    <dgm:pt modelId="{0A06470F-3644-9344-A732-C3640CB8C57A}" type="pres">
      <dgm:prSet presAssocID="{B3CEAD0E-0064-481A-9F5E-869D96B19ADB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15DB54AE-BD1E-B64C-AEBB-CAC7BE15D220}" type="pres">
      <dgm:prSet presAssocID="{B9405817-96F3-48F9-8FCA-78ABEFE9DEEE}" presName="nodeRect" presStyleLbl="alignNode1" presStyleIdx="1" presStyleCnt="3">
        <dgm:presLayoutVars>
          <dgm:bulletEnabled val="1"/>
        </dgm:presLayoutVars>
      </dgm:prSet>
      <dgm:spPr/>
    </dgm:pt>
    <dgm:pt modelId="{BA72A7E2-1427-6E4D-9645-5EC1226E605E}" type="pres">
      <dgm:prSet presAssocID="{B3CEAD0E-0064-481A-9F5E-869D96B19ADB}" presName="sibTrans" presStyleCnt="0"/>
      <dgm:spPr/>
    </dgm:pt>
    <dgm:pt modelId="{B2D5E43A-0E11-3D4E-AFF4-AF83C5AABC3F}" type="pres">
      <dgm:prSet presAssocID="{385ABEDF-7DB0-4A5D-B8D7-AD25A6434302}" presName="compositeNode" presStyleCnt="0">
        <dgm:presLayoutVars>
          <dgm:bulletEnabled val="1"/>
        </dgm:presLayoutVars>
      </dgm:prSet>
      <dgm:spPr/>
    </dgm:pt>
    <dgm:pt modelId="{FF02715B-1110-D945-8ADD-1D9BAB31C535}" type="pres">
      <dgm:prSet presAssocID="{385ABEDF-7DB0-4A5D-B8D7-AD25A6434302}" presName="bgRect" presStyleLbl="alignNode1" presStyleIdx="2" presStyleCnt="3"/>
      <dgm:spPr/>
    </dgm:pt>
    <dgm:pt modelId="{DB76C040-C0F2-5544-83D9-89DF7889F19A}" type="pres">
      <dgm:prSet presAssocID="{A4526C85-8892-47CE-BF56-C80F51733D44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01BB866-1981-4A4C-94D1-B91A2023F956}" type="pres">
      <dgm:prSet presAssocID="{385ABEDF-7DB0-4A5D-B8D7-AD25A6434302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B9F73103-923A-4BE3-8074-74FA7B609915}" srcId="{140FF01F-102C-4763-9732-6AB683DBDC2E}" destId="{B9405817-96F3-48F9-8FCA-78ABEFE9DEEE}" srcOrd="1" destOrd="0" parTransId="{1A1C6C96-A167-440E-919E-674A844188CA}" sibTransId="{B3CEAD0E-0064-481A-9F5E-869D96B19ADB}"/>
    <dgm:cxn modelId="{D86ACF26-F5EF-9F40-B99B-BBF1FBB95795}" type="presOf" srcId="{B3CEAD0E-0064-481A-9F5E-869D96B19ADB}" destId="{0A06470F-3644-9344-A732-C3640CB8C57A}" srcOrd="0" destOrd="0" presId="urn:microsoft.com/office/officeart/2016/7/layout/LinearBlockProcessNumbered"/>
    <dgm:cxn modelId="{687BAC2F-9060-436F-97DD-071BED0A0B7F}" srcId="{140FF01F-102C-4763-9732-6AB683DBDC2E}" destId="{F59D2AC0-A388-4150-8B13-F9FA47699943}" srcOrd="0" destOrd="0" parTransId="{5C23C402-8A97-4904-B429-37141807CFC7}" sibTransId="{A5386D99-3ACF-4732-949D-4D1E64722FB8}"/>
    <dgm:cxn modelId="{66B9A531-F54B-A34F-98F6-74354025EBE7}" type="presOf" srcId="{140FF01F-102C-4763-9732-6AB683DBDC2E}" destId="{759C9BBA-8CB5-264B-A1D4-6EE23C673377}" srcOrd="0" destOrd="0" presId="urn:microsoft.com/office/officeart/2016/7/layout/LinearBlockProcessNumbered"/>
    <dgm:cxn modelId="{8958E63F-C4E7-2F43-B894-37A1E5146F9E}" type="presOf" srcId="{B9405817-96F3-48F9-8FCA-78ABEFE9DEEE}" destId="{606E9806-AB34-5A4B-83D6-E12E73FAE907}" srcOrd="0" destOrd="0" presId="urn:microsoft.com/office/officeart/2016/7/layout/LinearBlockProcessNumbered"/>
    <dgm:cxn modelId="{D2E1904D-13F4-5542-A91D-1501C8007FB9}" type="presOf" srcId="{F59D2AC0-A388-4150-8B13-F9FA47699943}" destId="{FE9D4227-20D4-684E-AB7B-A9264C1916B8}" srcOrd="1" destOrd="0" presId="urn:microsoft.com/office/officeart/2016/7/layout/LinearBlockProcessNumbered"/>
    <dgm:cxn modelId="{403AEE71-E1BA-EC46-A3D5-0CF094611FF3}" type="presOf" srcId="{A4526C85-8892-47CE-BF56-C80F51733D44}" destId="{DB76C040-C0F2-5544-83D9-89DF7889F19A}" srcOrd="0" destOrd="0" presId="urn:microsoft.com/office/officeart/2016/7/layout/LinearBlockProcessNumbered"/>
    <dgm:cxn modelId="{A98ECBAE-991C-2042-ADCF-E9B12B82F78A}" type="presOf" srcId="{B9405817-96F3-48F9-8FCA-78ABEFE9DEEE}" destId="{15DB54AE-BD1E-B64C-AEBB-CAC7BE15D220}" srcOrd="1" destOrd="0" presId="urn:microsoft.com/office/officeart/2016/7/layout/LinearBlockProcessNumbered"/>
    <dgm:cxn modelId="{85A263B5-4C24-0240-8000-B694EF355DB2}" type="presOf" srcId="{F59D2AC0-A388-4150-8B13-F9FA47699943}" destId="{C5FEEE0A-8F52-C842-AB78-D200E03F3FDE}" srcOrd="0" destOrd="0" presId="urn:microsoft.com/office/officeart/2016/7/layout/LinearBlockProcessNumbered"/>
    <dgm:cxn modelId="{FE52E5C0-D0A9-1549-8691-7A2689552336}" type="presOf" srcId="{0223456C-BCFC-4DD3-90F6-3B98E47309BB}" destId="{001BB866-1981-4A4C-94D1-B91A2023F956}" srcOrd="0" destOrd="1" presId="urn:microsoft.com/office/officeart/2016/7/layout/LinearBlockProcessNumbered"/>
    <dgm:cxn modelId="{E3B7D5C5-B4D0-304D-A9C4-FDA3A0DCCBDB}" type="presOf" srcId="{385ABEDF-7DB0-4A5D-B8D7-AD25A6434302}" destId="{001BB866-1981-4A4C-94D1-B91A2023F956}" srcOrd="1" destOrd="0" presId="urn:microsoft.com/office/officeart/2016/7/layout/LinearBlockProcessNumbered"/>
    <dgm:cxn modelId="{C34388CC-2FB7-4974-85DA-42BB715DDF9F}" srcId="{140FF01F-102C-4763-9732-6AB683DBDC2E}" destId="{385ABEDF-7DB0-4A5D-B8D7-AD25A6434302}" srcOrd="2" destOrd="0" parTransId="{088639AE-6FA0-4D1C-8642-2764E8D2C918}" sibTransId="{A4526C85-8892-47CE-BF56-C80F51733D44}"/>
    <dgm:cxn modelId="{3CF38FCC-6D04-2F4A-BAEA-B3720FC300AB}" type="presOf" srcId="{2EE6C53B-8512-4186-BD20-FBB9337ED3B2}" destId="{001BB866-1981-4A4C-94D1-B91A2023F956}" srcOrd="0" destOrd="2" presId="urn:microsoft.com/office/officeart/2016/7/layout/LinearBlockProcessNumbered"/>
    <dgm:cxn modelId="{67C27CD5-A4F9-4422-B496-C1A7C937D1E0}" srcId="{385ABEDF-7DB0-4A5D-B8D7-AD25A6434302}" destId="{2EE6C53B-8512-4186-BD20-FBB9337ED3B2}" srcOrd="1" destOrd="0" parTransId="{934CE839-A6D4-404B-ACB2-1A5C684B3D8F}" sibTransId="{B77CD79C-70CC-42DB-9657-AC18D33D2751}"/>
    <dgm:cxn modelId="{89292ADA-B668-724B-A074-A5E2377A7484}" type="presOf" srcId="{385ABEDF-7DB0-4A5D-B8D7-AD25A6434302}" destId="{FF02715B-1110-D945-8ADD-1D9BAB31C535}" srcOrd="0" destOrd="0" presId="urn:microsoft.com/office/officeart/2016/7/layout/LinearBlockProcessNumbered"/>
    <dgm:cxn modelId="{E73989E4-9C76-8946-830B-DF5CFF4AFC5B}" type="presOf" srcId="{A5386D99-3ACF-4732-949D-4D1E64722FB8}" destId="{101DA318-5E02-604D-BD06-FDD1B598C7F0}" srcOrd="0" destOrd="0" presId="urn:microsoft.com/office/officeart/2016/7/layout/LinearBlockProcessNumbered"/>
    <dgm:cxn modelId="{89ECD1E5-CEBC-423F-9131-38EE542EF379}" srcId="{385ABEDF-7DB0-4A5D-B8D7-AD25A6434302}" destId="{0223456C-BCFC-4DD3-90F6-3B98E47309BB}" srcOrd="0" destOrd="0" parTransId="{C7811306-9985-4BCA-84CB-5BAA90E212CA}" sibTransId="{7E58C7BA-482D-4F7B-BEFF-5360D813A559}"/>
    <dgm:cxn modelId="{50FC211B-E052-F441-97C5-F66097DBF9B2}" type="presParOf" srcId="{759C9BBA-8CB5-264B-A1D4-6EE23C673377}" destId="{03D216A2-19A6-B541-9FB4-3E477D63CBED}" srcOrd="0" destOrd="0" presId="urn:microsoft.com/office/officeart/2016/7/layout/LinearBlockProcessNumbered"/>
    <dgm:cxn modelId="{EB3789E6-3469-3F40-BDDE-3CBB9289D471}" type="presParOf" srcId="{03D216A2-19A6-B541-9FB4-3E477D63CBED}" destId="{C5FEEE0A-8F52-C842-AB78-D200E03F3FDE}" srcOrd="0" destOrd="0" presId="urn:microsoft.com/office/officeart/2016/7/layout/LinearBlockProcessNumbered"/>
    <dgm:cxn modelId="{A3B26FB3-A12F-FC49-9E13-07ABC66A3788}" type="presParOf" srcId="{03D216A2-19A6-B541-9FB4-3E477D63CBED}" destId="{101DA318-5E02-604D-BD06-FDD1B598C7F0}" srcOrd="1" destOrd="0" presId="urn:microsoft.com/office/officeart/2016/7/layout/LinearBlockProcessNumbered"/>
    <dgm:cxn modelId="{A6E1FEE8-6C99-064C-A51D-459A0617F0F3}" type="presParOf" srcId="{03D216A2-19A6-B541-9FB4-3E477D63CBED}" destId="{FE9D4227-20D4-684E-AB7B-A9264C1916B8}" srcOrd="2" destOrd="0" presId="urn:microsoft.com/office/officeart/2016/7/layout/LinearBlockProcessNumbered"/>
    <dgm:cxn modelId="{00B0BA7C-E668-2B4F-AEA0-70BE24D27F4E}" type="presParOf" srcId="{759C9BBA-8CB5-264B-A1D4-6EE23C673377}" destId="{8EAA9766-44E9-A24B-BA82-21CBC9B5FD74}" srcOrd="1" destOrd="0" presId="urn:microsoft.com/office/officeart/2016/7/layout/LinearBlockProcessNumbered"/>
    <dgm:cxn modelId="{91DF1C2C-B745-C64B-BB11-7232B16B7DA8}" type="presParOf" srcId="{759C9BBA-8CB5-264B-A1D4-6EE23C673377}" destId="{EFFE1321-E6BE-8346-BFA6-E7B5A8663FF9}" srcOrd="2" destOrd="0" presId="urn:microsoft.com/office/officeart/2016/7/layout/LinearBlockProcessNumbered"/>
    <dgm:cxn modelId="{1CB1F9D9-7034-FA44-BA1F-8069FC3D755D}" type="presParOf" srcId="{EFFE1321-E6BE-8346-BFA6-E7B5A8663FF9}" destId="{606E9806-AB34-5A4B-83D6-E12E73FAE907}" srcOrd="0" destOrd="0" presId="urn:microsoft.com/office/officeart/2016/7/layout/LinearBlockProcessNumbered"/>
    <dgm:cxn modelId="{CCAC9A45-0061-6C44-8636-60BA7F0DE14B}" type="presParOf" srcId="{EFFE1321-E6BE-8346-BFA6-E7B5A8663FF9}" destId="{0A06470F-3644-9344-A732-C3640CB8C57A}" srcOrd="1" destOrd="0" presId="urn:microsoft.com/office/officeart/2016/7/layout/LinearBlockProcessNumbered"/>
    <dgm:cxn modelId="{6C791B92-1F06-314F-9DDF-A1D68391CE84}" type="presParOf" srcId="{EFFE1321-E6BE-8346-BFA6-E7B5A8663FF9}" destId="{15DB54AE-BD1E-B64C-AEBB-CAC7BE15D220}" srcOrd="2" destOrd="0" presId="urn:microsoft.com/office/officeart/2016/7/layout/LinearBlockProcessNumbered"/>
    <dgm:cxn modelId="{E064A0FD-79A8-B24C-8930-81B730B9FF96}" type="presParOf" srcId="{759C9BBA-8CB5-264B-A1D4-6EE23C673377}" destId="{BA72A7E2-1427-6E4D-9645-5EC1226E605E}" srcOrd="3" destOrd="0" presId="urn:microsoft.com/office/officeart/2016/7/layout/LinearBlockProcessNumbered"/>
    <dgm:cxn modelId="{115AB952-8ECD-8A4A-A2E0-858F8C19D9CB}" type="presParOf" srcId="{759C9BBA-8CB5-264B-A1D4-6EE23C673377}" destId="{B2D5E43A-0E11-3D4E-AFF4-AF83C5AABC3F}" srcOrd="4" destOrd="0" presId="urn:microsoft.com/office/officeart/2016/7/layout/LinearBlockProcessNumbered"/>
    <dgm:cxn modelId="{A824D170-B276-C149-9D76-16A673E855E9}" type="presParOf" srcId="{B2D5E43A-0E11-3D4E-AFF4-AF83C5AABC3F}" destId="{FF02715B-1110-D945-8ADD-1D9BAB31C535}" srcOrd="0" destOrd="0" presId="urn:microsoft.com/office/officeart/2016/7/layout/LinearBlockProcessNumbered"/>
    <dgm:cxn modelId="{24FC524C-793E-E149-AC41-18E3BB1A4D80}" type="presParOf" srcId="{B2D5E43A-0E11-3D4E-AFF4-AF83C5AABC3F}" destId="{DB76C040-C0F2-5544-83D9-89DF7889F19A}" srcOrd="1" destOrd="0" presId="urn:microsoft.com/office/officeart/2016/7/layout/LinearBlockProcessNumbered"/>
    <dgm:cxn modelId="{896C872C-919C-3A4A-A970-1354970275A6}" type="presParOf" srcId="{B2D5E43A-0E11-3D4E-AFF4-AF83C5AABC3F}" destId="{001BB866-1981-4A4C-94D1-B91A2023F956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00B36E-DADC-42D6-ABFA-59B956C2FFCC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6151770-81F5-4CB8-AC1E-D63F22B2A4B4}">
      <dgm:prSet/>
      <dgm:spPr/>
      <dgm:t>
        <a:bodyPr/>
        <a:lstStyle/>
        <a:p>
          <a:r>
            <a:rPr lang="en-US" dirty="0"/>
            <a:t>Agile != No Design</a:t>
          </a:r>
        </a:p>
      </dgm:t>
    </dgm:pt>
    <dgm:pt modelId="{E8FEE3DF-0DF1-4673-AA64-F4EDA0CB772A}" type="parTrans" cxnId="{BEF7EC91-5628-424F-AD80-96343435C61C}">
      <dgm:prSet/>
      <dgm:spPr/>
      <dgm:t>
        <a:bodyPr/>
        <a:lstStyle/>
        <a:p>
          <a:endParaRPr lang="en-US"/>
        </a:p>
      </dgm:t>
    </dgm:pt>
    <dgm:pt modelId="{F76F368C-BF7A-4B29-BD26-18D567545332}" type="sibTrans" cxnId="{BEF7EC91-5628-424F-AD80-96343435C61C}">
      <dgm:prSet/>
      <dgm:spPr/>
      <dgm:t>
        <a:bodyPr/>
        <a:lstStyle/>
        <a:p>
          <a:endParaRPr lang="en-US"/>
        </a:p>
      </dgm:t>
    </dgm:pt>
    <dgm:pt modelId="{0FE92A74-9514-4816-92D9-98FF208F3D72}">
      <dgm:prSet/>
      <dgm:spPr/>
      <dgm:t>
        <a:bodyPr/>
        <a:lstStyle/>
        <a:p>
          <a:r>
            <a:rPr lang="en-US" dirty="0"/>
            <a:t>Simple and fluid</a:t>
          </a:r>
        </a:p>
      </dgm:t>
    </dgm:pt>
    <dgm:pt modelId="{202B44E4-CE0F-499F-8AE7-025D637B76A7}" type="parTrans" cxnId="{07C306C5-19D4-4312-AFE3-442134D80713}">
      <dgm:prSet/>
      <dgm:spPr/>
      <dgm:t>
        <a:bodyPr/>
        <a:lstStyle/>
        <a:p>
          <a:endParaRPr lang="en-US"/>
        </a:p>
      </dgm:t>
    </dgm:pt>
    <dgm:pt modelId="{BAB7D139-4E4B-49CC-BCA6-1AA77147AF44}" type="sibTrans" cxnId="{07C306C5-19D4-4312-AFE3-442134D80713}">
      <dgm:prSet/>
      <dgm:spPr/>
      <dgm:t>
        <a:bodyPr/>
        <a:lstStyle/>
        <a:p>
          <a:endParaRPr lang="en-US"/>
        </a:p>
      </dgm:t>
    </dgm:pt>
    <dgm:pt modelId="{B1D93433-C438-42F6-B9C3-3CA3083204F8}">
      <dgm:prSet/>
      <dgm:spPr/>
      <dgm:t>
        <a:bodyPr/>
        <a:lstStyle/>
        <a:p>
          <a:r>
            <a:rPr lang="en-US" dirty="0"/>
            <a:t>“Tyranny of small decisions”</a:t>
          </a:r>
        </a:p>
      </dgm:t>
    </dgm:pt>
    <dgm:pt modelId="{8C4D411D-CB05-4D4F-978C-51084E6A8CEF}" type="parTrans" cxnId="{D78D5F16-9BDC-4A0A-90CC-4C2B71D4A574}">
      <dgm:prSet/>
      <dgm:spPr/>
      <dgm:t>
        <a:bodyPr/>
        <a:lstStyle/>
        <a:p>
          <a:endParaRPr lang="en-US"/>
        </a:p>
      </dgm:t>
    </dgm:pt>
    <dgm:pt modelId="{2DA3FEF6-FAE0-48A4-8580-5B07EDC10EAE}" type="sibTrans" cxnId="{D78D5F16-9BDC-4A0A-90CC-4C2B71D4A574}">
      <dgm:prSet/>
      <dgm:spPr/>
      <dgm:t>
        <a:bodyPr/>
        <a:lstStyle/>
        <a:p>
          <a:endParaRPr lang="en-US"/>
        </a:p>
      </dgm:t>
    </dgm:pt>
    <dgm:pt modelId="{47EC621D-5B47-5D4C-87A6-107C225EDCF1}">
      <dgm:prSet/>
      <dgm:spPr/>
      <dgm:t>
        <a:bodyPr/>
        <a:lstStyle/>
        <a:p>
          <a:pPr>
            <a:buNone/>
          </a:pPr>
          <a:r>
            <a:rPr lang="en-US" dirty="0"/>
            <a:t>Both are hard!</a:t>
          </a:r>
        </a:p>
      </dgm:t>
    </dgm:pt>
    <dgm:pt modelId="{C21FE7F7-CA4F-1342-B7DC-DA425EA432A0}" type="parTrans" cxnId="{5B10E08D-8241-974F-984A-9278C6913878}">
      <dgm:prSet/>
      <dgm:spPr/>
      <dgm:t>
        <a:bodyPr/>
        <a:lstStyle/>
        <a:p>
          <a:endParaRPr lang="en-US"/>
        </a:p>
      </dgm:t>
    </dgm:pt>
    <dgm:pt modelId="{F4832C6C-F34D-9D4C-9F53-2317C2C3AFF5}" type="sibTrans" cxnId="{5B10E08D-8241-974F-984A-9278C6913878}">
      <dgm:prSet/>
      <dgm:spPr/>
      <dgm:t>
        <a:bodyPr/>
        <a:lstStyle/>
        <a:p>
          <a:endParaRPr lang="en-US"/>
        </a:p>
      </dgm:t>
    </dgm:pt>
    <dgm:pt modelId="{C0FF19A3-20AB-B846-BB7A-34F3BBB7DA05}">
      <dgm:prSet/>
      <dgm:spPr/>
      <dgm:t>
        <a:bodyPr/>
        <a:lstStyle/>
        <a:p>
          <a:pPr>
            <a:buFontTx/>
            <a:buNone/>
          </a:pPr>
          <a:r>
            <a:rPr lang="en-US" b="0" i="1" dirty="0"/>
            <a:t>It is a situation where a series of small, individually rational decisions can negatively change the context of subsequent choices, even to the point where desired alternatives are irreversibly destroyed.</a:t>
          </a:r>
          <a:endParaRPr lang="en-US" i="1" dirty="0"/>
        </a:p>
      </dgm:t>
    </dgm:pt>
    <dgm:pt modelId="{37463856-F2AD-B941-BEE5-69D71A3AC04C}" type="parTrans" cxnId="{AA285312-F8F3-0041-A494-C73411D716A3}">
      <dgm:prSet/>
      <dgm:spPr/>
      <dgm:t>
        <a:bodyPr/>
        <a:lstStyle/>
        <a:p>
          <a:endParaRPr lang="en-US"/>
        </a:p>
      </dgm:t>
    </dgm:pt>
    <dgm:pt modelId="{06350D7E-1FE3-2248-B18F-B3624B3D26C3}" type="sibTrans" cxnId="{AA285312-F8F3-0041-A494-C73411D716A3}">
      <dgm:prSet/>
      <dgm:spPr/>
      <dgm:t>
        <a:bodyPr/>
        <a:lstStyle/>
        <a:p>
          <a:endParaRPr lang="en-US"/>
        </a:p>
      </dgm:t>
    </dgm:pt>
    <dgm:pt modelId="{ECD70170-4549-FB49-BC17-499EE71A20C9}">
      <dgm:prSet/>
      <dgm:spPr/>
      <dgm:t>
        <a:bodyPr/>
        <a:lstStyle/>
        <a:p>
          <a:r>
            <a:rPr lang="en-US" dirty="0"/>
            <a:t>A myth: people often thing "agile" means "no design". </a:t>
          </a:r>
        </a:p>
      </dgm:t>
    </dgm:pt>
    <dgm:pt modelId="{0DCAE01A-0758-BF47-9B4F-C7698E9CD900}" type="parTrans" cxnId="{B777DB74-FA60-3C4C-88EA-30A9490A3350}">
      <dgm:prSet/>
      <dgm:spPr/>
      <dgm:t>
        <a:bodyPr/>
        <a:lstStyle/>
        <a:p>
          <a:endParaRPr lang="en-US"/>
        </a:p>
      </dgm:t>
    </dgm:pt>
    <dgm:pt modelId="{D309695D-96F7-E740-A6DE-DD375CDD892C}" type="sibTrans" cxnId="{B777DB74-FA60-3C4C-88EA-30A9490A3350}">
      <dgm:prSet/>
      <dgm:spPr/>
      <dgm:t>
        <a:bodyPr/>
        <a:lstStyle/>
        <a:p>
          <a:endParaRPr lang="en-US"/>
        </a:p>
      </dgm:t>
    </dgm:pt>
    <dgm:pt modelId="{89E24494-CFEA-8C41-AC51-BC6E8C601774}">
      <dgm:prSet/>
      <dgm:spPr/>
      <dgm:t>
        <a:bodyPr/>
        <a:lstStyle/>
        <a:p>
          <a:pPr>
            <a:buNone/>
          </a:pPr>
          <a:r>
            <a:rPr lang="en-US" dirty="0"/>
            <a:t>Remember second law of thermodynamics</a:t>
          </a:r>
        </a:p>
      </dgm:t>
    </dgm:pt>
    <dgm:pt modelId="{9725D5DF-9449-464E-AF07-7A8CE812A1BD}" type="parTrans" cxnId="{37635209-6A98-3E4B-93E4-BE7F89E20B4B}">
      <dgm:prSet/>
      <dgm:spPr/>
      <dgm:t>
        <a:bodyPr/>
        <a:lstStyle/>
        <a:p>
          <a:endParaRPr lang="en-US"/>
        </a:p>
      </dgm:t>
    </dgm:pt>
    <dgm:pt modelId="{4BED1A5D-FA53-444F-B1ED-B8FCB847C37C}" type="sibTrans" cxnId="{37635209-6A98-3E4B-93E4-BE7F89E20B4B}">
      <dgm:prSet/>
      <dgm:spPr/>
      <dgm:t>
        <a:bodyPr/>
        <a:lstStyle/>
        <a:p>
          <a:endParaRPr lang="en-US"/>
        </a:p>
      </dgm:t>
    </dgm:pt>
    <dgm:pt modelId="{3D095A54-CCE6-F84D-82DB-1E2E67C828C6}" type="pres">
      <dgm:prSet presAssocID="{8900B36E-DADC-42D6-ABFA-59B956C2FFCC}" presName="linear" presStyleCnt="0">
        <dgm:presLayoutVars>
          <dgm:dir/>
          <dgm:animLvl val="lvl"/>
          <dgm:resizeHandles val="exact"/>
        </dgm:presLayoutVars>
      </dgm:prSet>
      <dgm:spPr/>
    </dgm:pt>
    <dgm:pt modelId="{5DB4CF67-3ACE-F345-8B7C-455616BD6872}" type="pres">
      <dgm:prSet presAssocID="{D6151770-81F5-4CB8-AC1E-D63F22B2A4B4}" presName="parentLin" presStyleCnt="0"/>
      <dgm:spPr/>
    </dgm:pt>
    <dgm:pt modelId="{623502E7-9294-564D-93F5-C5A47CA9640D}" type="pres">
      <dgm:prSet presAssocID="{D6151770-81F5-4CB8-AC1E-D63F22B2A4B4}" presName="parentLeftMargin" presStyleLbl="node1" presStyleIdx="0" presStyleCnt="3"/>
      <dgm:spPr/>
    </dgm:pt>
    <dgm:pt modelId="{A27F453D-157E-594A-8657-AD4447F342E6}" type="pres">
      <dgm:prSet presAssocID="{D6151770-81F5-4CB8-AC1E-D63F22B2A4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AD6DAFA-EF79-AE49-B769-9E22F3799A26}" type="pres">
      <dgm:prSet presAssocID="{D6151770-81F5-4CB8-AC1E-D63F22B2A4B4}" presName="negativeSpace" presStyleCnt="0"/>
      <dgm:spPr/>
    </dgm:pt>
    <dgm:pt modelId="{C03BC20C-198B-AA4E-B1DF-0036ED6EE6E2}" type="pres">
      <dgm:prSet presAssocID="{D6151770-81F5-4CB8-AC1E-D63F22B2A4B4}" presName="childText" presStyleLbl="conFgAcc1" presStyleIdx="0" presStyleCnt="3">
        <dgm:presLayoutVars>
          <dgm:bulletEnabled val="1"/>
        </dgm:presLayoutVars>
      </dgm:prSet>
      <dgm:spPr/>
    </dgm:pt>
    <dgm:pt modelId="{246BFF60-F238-9E40-92E1-790741A7B6EA}" type="pres">
      <dgm:prSet presAssocID="{F76F368C-BF7A-4B29-BD26-18D567545332}" presName="spaceBetweenRectangles" presStyleCnt="0"/>
      <dgm:spPr/>
    </dgm:pt>
    <dgm:pt modelId="{B74DCA42-432A-924B-B03E-F20ABEBA3BBF}" type="pres">
      <dgm:prSet presAssocID="{0FE92A74-9514-4816-92D9-98FF208F3D72}" presName="parentLin" presStyleCnt="0"/>
      <dgm:spPr/>
    </dgm:pt>
    <dgm:pt modelId="{47262FE1-1BB8-3646-A760-8D970C77EB99}" type="pres">
      <dgm:prSet presAssocID="{0FE92A74-9514-4816-92D9-98FF208F3D72}" presName="parentLeftMargin" presStyleLbl="node1" presStyleIdx="0" presStyleCnt="3"/>
      <dgm:spPr/>
    </dgm:pt>
    <dgm:pt modelId="{8B9AEE25-41F9-B241-8DA6-153CED8DDA58}" type="pres">
      <dgm:prSet presAssocID="{0FE92A74-9514-4816-92D9-98FF208F3D7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739623E-30EC-5A4E-A4AA-3B89D3329421}" type="pres">
      <dgm:prSet presAssocID="{0FE92A74-9514-4816-92D9-98FF208F3D72}" presName="negativeSpace" presStyleCnt="0"/>
      <dgm:spPr/>
    </dgm:pt>
    <dgm:pt modelId="{A0D7433A-9454-DB43-94B7-2C4E63F5EAD6}" type="pres">
      <dgm:prSet presAssocID="{0FE92A74-9514-4816-92D9-98FF208F3D72}" presName="childText" presStyleLbl="conFgAcc1" presStyleIdx="1" presStyleCnt="3">
        <dgm:presLayoutVars>
          <dgm:bulletEnabled val="1"/>
        </dgm:presLayoutVars>
      </dgm:prSet>
      <dgm:spPr/>
    </dgm:pt>
    <dgm:pt modelId="{9956BB65-4D7A-904A-8E07-C658A7B6BE85}" type="pres">
      <dgm:prSet presAssocID="{BAB7D139-4E4B-49CC-BCA6-1AA77147AF44}" presName="spaceBetweenRectangles" presStyleCnt="0"/>
      <dgm:spPr/>
    </dgm:pt>
    <dgm:pt modelId="{E775BA07-6615-7045-8415-0B6A1EDD95F7}" type="pres">
      <dgm:prSet presAssocID="{B1D93433-C438-42F6-B9C3-3CA3083204F8}" presName="parentLin" presStyleCnt="0"/>
      <dgm:spPr/>
    </dgm:pt>
    <dgm:pt modelId="{B96E8E0C-7E19-2A47-90D8-B41584260E11}" type="pres">
      <dgm:prSet presAssocID="{B1D93433-C438-42F6-B9C3-3CA3083204F8}" presName="parentLeftMargin" presStyleLbl="node1" presStyleIdx="1" presStyleCnt="3"/>
      <dgm:spPr/>
    </dgm:pt>
    <dgm:pt modelId="{03C8D750-2449-7940-B870-6E4F14E2B580}" type="pres">
      <dgm:prSet presAssocID="{B1D93433-C438-42F6-B9C3-3CA3083204F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26F49A0-FCD5-FC47-93F4-040C432A3D32}" type="pres">
      <dgm:prSet presAssocID="{B1D93433-C438-42F6-B9C3-3CA3083204F8}" presName="negativeSpace" presStyleCnt="0"/>
      <dgm:spPr/>
    </dgm:pt>
    <dgm:pt modelId="{A0598FFD-4540-534D-9C45-0B79713467F3}" type="pres">
      <dgm:prSet presAssocID="{B1D93433-C438-42F6-B9C3-3CA3083204F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7635209-6A98-3E4B-93E4-BE7F89E20B4B}" srcId="{0FE92A74-9514-4816-92D9-98FF208F3D72}" destId="{89E24494-CFEA-8C41-AC51-BC6E8C601774}" srcOrd="1" destOrd="0" parTransId="{9725D5DF-9449-464E-AF07-7A8CE812A1BD}" sibTransId="{4BED1A5D-FA53-444F-B1ED-B8FCB847C37C}"/>
    <dgm:cxn modelId="{AA285312-F8F3-0041-A494-C73411D716A3}" srcId="{B1D93433-C438-42F6-B9C3-3CA3083204F8}" destId="{C0FF19A3-20AB-B846-BB7A-34F3BBB7DA05}" srcOrd="0" destOrd="0" parTransId="{37463856-F2AD-B941-BEE5-69D71A3AC04C}" sibTransId="{06350D7E-1FE3-2248-B18F-B3624B3D26C3}"/>
    <dgm:cxn modelId="{D78D5F16-9BDC-4A0A-90CC-4C2B71D4A574}" srcId="{8900B36E-DADC-42D6-ABFA-59B956C2FFCC}" destId="{B1D93433-C438-42F6-B9C3-3CA3083204F8}" srcOrd="2" destOrd="0" parTransId="{8C4D411D-CB05-4D4F-978C-51084E6A8CEF}" sibTransId="{2DA3FEF6-FAE0-48A4-8580-5B07EDC10EAE}"/>
    <dgm:cxn modelId="{6971A222-0987-B040-A167-D14E139D25C5}" type="presOf" srcId="{B1D93433-C438-42F6-B9C3-3CA3083204F8}" destId="{03C8D750-2449-7940-B870-6E4F14E2B580}" srcOrd="1" destOrd="0" presId="urn:microsoft.com/office/officeart/2005/8/layout/list1"/>
    <dgm:cxn modelId="{F7765636-F274-A349-BAE1-D2598824DE68}" type="presOf" srcId="{89E24494-CFEA-8C41-AC51-BC6E8C601774}" destId="{A0D7433A-9454-DB43-94B7-2C4E63F5EAD6}" srcOrd="0" destOrd="1" presId="urn:microsoft.com/office/officeart/2005/8/layout/list1"/>
    <dgm:cxn modelId="{6E189D3F-D7BE-E645-9981-20620FBC7BF3}" type="presOf" srcId="{0FE92A74-9514-4816-92D9-98FF208F3D72}" destId="{8B9AEE25-41F9-B241-8DA6-153CED8DDA58}" srcOrd="1" destOrd="0" presId="urn:microsoft.com/office/officeart/2005/8/layout/list1"/>
    <dgm:cxn modelId="{C81FAB58-8CBE-444D-BE7A-C1EEFEC11F8B}" type="presOf" srcId="{47EC621D-5B47-5D4C-87A6-107C225EDCF1}" destId="{A0D7433A-9454-DB43-94B7-2C4E63F5EAD6}" srcOrd="0" destOrd="0" presId="urn:microsoft.com/office/officeart/2005/8/layout/list1"/>
    <dgm:cxn modelId="{8D26F563-EE62-A24E-9C79-ED1256600D9B}" type="presOf" srcId="{8900B36E-DADC-42D6-ABFA-59B956C2FFCC}" destId="{3D095A54-CCE6-F84D-82DB-1E2E67C828C6}" srcOrd="0" destOrd="0" presId="urn:microsoft.com/office/officeart/2005/8/layout/list1"/>
    <dgm:cxn modelId="{B777DB74-FA60-3C4C-88EA-30A9490A3350}" srcId="{D6151770-81F5-4CB8-AC1E-D63F22B2A4B4}" destId="{ECD70170-4549-FB49-BC17-499EE71A20C9}" srcOrd="0" destOrd="0" parTransId="{0DCAE01A-0758-BF47-9B4F-C7698E9CD900}" sibTransId="{D309695D-96F7-E740-A6DE-DD375CDD892C}"/>
    <dgm:cxn modelId="{C1DD9C7A-6D8A-1D48-BFBF-53DBB340CAFB}" type="presOf" srcId="{C0FF19A3-20AB-B846-BB7A-34F3BBB7DA05}" destId="{A0598FFD-4540-534D-9C45-0B79713467F3}" srcOrd="0" destOrd="0" presId="urn:microsoft.com/office/officeart/2005/8/layout/list1"/>
    <dgm:cxn modelId="{35E1468C-0EE5-2E46-B88B-A5A6E879D2A1}" type="presOf" srcId="{D6151770-81F5-4CB8-AC1E-D63F22B2A4B4}" destId="{623502E7-9294-564D-93F5-C5A47CA9640D}" srcOrd="0" destOrd="0" presId="urn:microsoft.com/office/officeart/2005/8/layout/list1"/>
    <dgm:cxn modelId="{5B10E08D-8241-974F-984A-9278C6913878}" srcId="{0FE92A74-9514-4816-92D9-98FF208F3D72}" destId="{47EC621D-5B47-5D4C-87A6-107C225EDCF1}" srcOrd="0" destOrd="0" parTransId="{C21FE7F7-CA4F-1342-B7DC-DA425EA432A0}" sibTransId="{F4832C6C-F34D-9D4C-9F53-2317C2C3AFF5}"/>
    <dgm:cxn modelId="{BEF7EC91-5628-424F-AD80-96343435C61C}" srcId="{8900B36E-DADC-42D6-ABFA-59B956C2FFCC}" destId="{D6151770-81F5-4CB8-AC1E-D63F22B2A4B4}" srcOrd="0" destOrd="0" parTransId="{E8FEE3DF-0DF1-4673-AA64-F4EDA0CB772A}" sibTransId="{F76F368C-BF7A-4B29-BD26-18D567545332}"/>
    <dgm:cxn modelId="{C09063A9-E79A-3E4B-9075-2ADEC39D178C}" type="presOf" srcId="{D6151770-81F5-4CB8-AC1E-D63F22B2A4B4}" destId="{A27F453D-157E-594A-8657-AD4447F342E6}" srcOrd="1" destOrd="0" presId="urn:microsoft.com/office/officeart/2005/8/layout/list1"/>
    <dgm:cxn modelId="{559A86B1-5907-944C-B209-F827FB375FC9}" type="presOf" srcId="{0FE92A74-9514-4816-92D9-98FF208F3D72}" destId="{47262FE1-1BB8-3646-A760-8D970C77EB99}" srcOrd="0" destOrd="0" presId="urn:microsoft.com/office/officeart/2005/8/layout/list1"/>
    <dgm:cxn modelId="{07C306C5-19D4-4312-AFE3-442134D80713}" srcId="{8900B36E-DADC-42D6-ABFA-59B956C2FFCC}" destId="{0FE92A74-9514-4816-92D9-98FF208F3D72}" srcOrd="1" destOrd="0" parTransId="{202B44E4-CE0F-499F-8AE7-025D637B76A7}" sibTransId="{BAB7D139-4E4B-49CC-BCA6-1AA77147AF44}"/>
    <dgm:cxn modelId="{F9AEC5C9-9E43-E346-936A-811171728B35}" type="presOf" srcId="{ECD70170-4549-FB49-BC17-499EE71A20C9}" destId="{C03BC20C-198B-AA4E-B1DF-0036ED6EE6E2}" srcOrd="0" destOrd="0" presId="urn:microsoft.com/office/officeart/2005/8/layout/list1"/>
    <dgm:cxn modelId="{93F66BD1-A18F-3344-81D0-F3F1B65F9392}" type="presOf" srcId="{B1D93433-C438-42F6-B9C3-3CA3083204F8}" destId="{B96E8E0C-7E19-2A47-90D8-B41584260E11}" srcOrd="0" destOrd="0" presId="urn:microsoft.com/office/officeart/2005/8/layout/list1"/>
    <dgm:cxn modelId="{D56DB5DB-F2CF-0547-B66A-1C59210CAE84}" type="presParOf" srcId="{3D095A54-CCE6-F84D-82DB-1E2E67C828C6}" destId="{5DB4CF67-3ACE-F345-8B7C-455616BD6872}" srcOrd="0" destOrd="0" presId="urn:microsoft.com/office/officeart/2005/8/layout/list1"/>
    <dgm:cxn modelId="{E979B246-729B-E747-A29A-0F13DB99D366}" type="presParOf" srcId="{5DB4CF67-3ACE-F345-8B7C-455616BD6872}" destId="{623502E7-9294-564D-93F5-C5A47CA9640D}" srcOrd="0" destOrd="0" presId="urn:microsoft.com/office/officeart/2005/8/layout/list1"/>
    <dgm:cxn modelId="{51AA5950-4C69-0545-977C-7603445B8C6A}" type="presParOf" srcId="{5DB4CF67-3ACE-F345-8B7C-455616BD6872}" destId="{A27F453D-157E-594A-8657-AD4447F342E6}" srcOrd="1" destOrd="0" presId="urn:microsoft.com/office/officeart/2005/8/layout/list1"/>
    <dgm:cxn modelId="{F883513A-BDD9-B54E-8C46-5B4D64E129B7}" type="presParOf" srcId="{3D095A54-CCE6-F84D-82DB-1E2E67C828C6}" destId="{7AD6DAFA-EF79-AE49-B769-9E22F3799A26}" srcOrd="1" destOrd="0" presId="urn:microsoft.com/office/officeart/2005/8/layout/list1"/>
    <dgm:cxn modelId="{02BA191F-E28F-9540-9F2F-21B37E2C9766}" type="presParOf" srcId="{3D095A54-CCE6-F84D-82DB-1E2E67C828C6}" destId="{C03BC20C-198B-AA4E-B1DF-0036ED6EE6E2}" srcOrd="2" destOrd="0" presId="urn:microsoft.com/office/officeart/2005/8/layout/list1"/>
    <dgm:cxn modelId="{8E823028-9503-6943-BD6B-113A86D9FC3A}" type="presParOf" srcId="{3D095A54-CCE6-F84D-82DB-1E2E67C828C6}" destId="{246BFF60-F238-9E40-92E1-790741A7B6EA}" srcOrd="3" destOrd="0" presId="urn:microsoft.com/office/officeart/2005/8/layout/list1"/>
    <dgm:cxn modelId="{E49E3CA6-C1FA-FD4D-82F1-14EAEDC127B4}" type="presParOf" srcId="{3D095A54-CCE6-F84D-82DB-1E2E67C828C6}" destId="{B74DCA42-432A-924B-B03E-F20ABEBA3BBF}" srcOrd="4" destOrd="0" presId="urn:microsoft.com/office/officeart/2005/8/layout/list1"/>
    <dgm:cxn modelId="{08EC1326-CAFF-7C4C-B117-F70B92A5066C}" type="presParOf" srcId="{B74DCA42-432A-924B-B03E-F20ABEBA3BBF}" destId="{47262FE1-1BB8-3646-A760-8D970C77EB99}" srcOrd="0" destOrd="0" presId="urn:microsoft.com/office/officeart/2005/8/layout/list1"/>
    <dgm:cxn modelId="{9D88EE99-3B11-D24B-88E6-68FDA14D7959}" type="presParOf" srcId="{B74DCA42-432A-924B-B03E-F20ABEBA3BBF}" destId="{8B9AEE25-41F9-B241-8DA6-153CED8DDA58}" srcOrd="1" destOrd="0" presId="urn:microsoft.com/office/officeart/2005/8/layout/list1"/>
    <dgm:cxn modelId="{D12A23A8-1DB9-1449-95BF-50A5239D95FC}" type="presParOf" srcId="{3D095A54-CCE6-F84D-82DB-1E2E67C828C6}" destId="{6739623E-30EC-5A4E-A4AA-3B89D3329421}" srcOrd="5" destOrd="0" presId="urn:microsoft.com/office/officeart/2005/8/layout/list1"/>
    <dgm:cxn modelId="{DA68EC63-7759-F144-83C6-20017731A3DB}" type="presParOf" srcId="{3D095A54-CCE6-F84D-82DB-1E2E67C828C6}" destId="{A0D7433A-9454-DB43-94B7-2C4E63F5EAD6}" srcOrd="6" destOrd="0" presId="urn:microsoft.com/office/officeart/2005/8/layout/list1"/>
    <dgm:cxn modelId="{DBAB714C-6BE5-E341-9703-353C4D9B816B}" type="presParOf" srcId="{3D095A54-CCE6-F84D-82DB-1E2E67C828C6}" destId="{9956BB65-4D7A-904A-8E07-C658A7B6BE85}" srcOrd="7" destOrd="0" presId="urn:microsoft.com/office/officeart/2005/8/layout/list1"/>
    <dgm:cxn modelId="{008FAE25-35A0-CD41-B71E-8513242A7E9D}" type="presParOf" srcId="{3D095A54-CCE6-F84D-82DB-1E2E67C828C6}" destId="{E775BA07-6615-7045-8415-0B6A1EDD95F7}" srcOrd="8" destOrd="0" presId="urn:microsoft.com/office/officeart/2005/8/layout/list1"/>
    <dgm:cxn modelId="{BF9DF993-C478-554D-A76C-D23904CBCFEB}" type="presParOf" srcId="{E775BA07-6615-7045-8415-0B6A1EDD95F7}" destId="{B96E8E0C-7E19-2A47-90D8-B41584260E11}" srcOrd="0" destOrd="0" presId="urn:microsoft.com/office/officeart/2005/8/layout/list1"/>
    <dgm:cxn modelId="{619EFFFE-3496-2041-A629-D099970D22EA}" type="presParOf" srcId="{E775BA07-6615-7045-8415-0B6A1EDD95F7}" destId="{03C8D750-2449-7940-B870-6E4F14E2B580}" srcOrd="1" destOrd="0" presId="urn:microsoft.com/office/officeart/2005/8/layout/list1"/>
    <dgm:cxn modelId="{E9D9D5F1-F1F1-6746-8E1A-94A4456F26A4}" type="presParOf" srcId="{3D095A54-CCE6-F84D-82DB-1E2E67C828C6}" destId="{F26F49A0-FCD5-FC47-93F4-040C432A3D32}" srcOrd="9" destOrd="0" presId="urn:microsoft.com/office/officeart/2005/8/layout/list1"/>
    <dgm:cxn modelId="{BEFCC12A-09D8-F74E-BEBE-ADBB44B172DD}" type="presParOf" srcId="{3D095A54-CCE6-F84D-82DB-1E2E67C828C6}" destId="{A0598FFD-4540-534D-9C45-0B79713467F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E9DBF3-8B5D-4F01-B9BF-779F94AD714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5D488E4-1DB2-43E3-82C6-95D76D7CC9A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YAGNI</a:t>
          </a:r>
        </a:p>
      </dgm:t>
    </dgm:pt>
    <dgm:pt modelId="{9C822E8D-6B46-42B9-A1F0-49264E0581B6}" type="parTrans" cxnId="{D842694F-9698-4483-A0F3-AFDFAB3253D9}">
      <dgm:prSet/>
      <dgm:spPr/>
      <dgm:t>
        <a:bodyPr/>
        <a:lstStyle/>
        <a:p>
          <a:endParaRPr lang="en-US"/>
        </a:p>
      </dgm:t>
    </dgm:pt>
    <dgm:pt modelId="{E962360B-9859-4CF7-82F0-F6205D45990E}" type="sibTrans" cxnId="{D842694F-9698-4483-A0F3-AFDFAB3253D9}">
      <dgm:prSet/>
      <dgm:spPr/>
      <dgm:t>
        <a:bodyPr/>
        <a:lstStyle/>
        <a:p>
          <a:endParaRPr lang="en-US"/>
        </a:p>
      </dgm:t>
    </dgm:pt>
    <dgm:pt modelId="{27FA30BE-4450-4BF5-91F4-9D3AE99AD7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Avoid getting sucked into ivory tower models</a:t>
          </a:r>
        </a:p>
      </dgm:t>
    </dgm:pt>
    <dgm:pt modelId="{FF771DDA-1522-478B-8465-7AF808BCAAB6}" type="parTrans" cxnId="{D45017F4-7EBA-4D0B-8B97-52BBD1AE70B8}">
      <dgm:prSet/>
      <dgm:spPr/>
      <dgm:t>
        <a:bodyPr/>
        <a:lstStyle/>
        <a:p>
          <a:endParaRPr lang="en-US"/>
        </a:p>
      </dgm:t>
    </dgm:pt>
    <dgm:pt modelId="{B513B644-18F9-4252-8A57-D96BBE8DDEC0}" type="sibTrans" cxnId="{D45017F4-7EBA-4D0B-8B97-52BBD1AE70B8}">
      <dgm:prSet/>
      <dgm:spPr/>
      <dgm:t>
        <a:bodyPr/>
        <a:lstStyle/>
        <a:p>
          <a:endParaRPr lang="en-US"/>
        </a:p>
      </dgm:t>
    </dgm:pt>
    <dgm:pt modelId="{55D7CFEA-70A4-4BBB-8448-2154DB0E49A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Move</a:t>
          </a:r>
        </a:p>
      </dgm:t>
    </dgm:pt>
    <dgm:pt modelId="{31310A05-1BFC-4E45-AD8F-FF7412B03E37}" type="parTrans" cxnId="{615BA89F-6A62-46D1-B0F5-5D1137CA5A2A}">
      <dgm:prSet/>
      <dgm:spPr/>
      <dgm:t>
        <a:bodyPr/>
        <a:lstStyle/>
        <a:p>
          <a:endParaRPr lang="en-US"/>
        </a:p>
      </dgm:t>
    </dgm:pt>
    <dgm:pt modelId="{CC6D6887-6F01-484F-B8EE-9A425CDD23CC}" type="sibTrans" cxnId="{615BA89F-6A62-46D1-B0F5-5D1137CA5A2A}">
      <dgm:prSet/>
      <dgm:spPr/>
      <dgm:t>
        <a:bodyPr/>
        <a:lstStyle/>
        <a:p>
          <a:endParaRPr lang="en-US"/>
        </a:p>
      </dgm:t>
    </dgm:pt>
    <dgm:pt modelId="{6C4706C5-2935-4CD5-9431-DDA18E8646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Don’t “microservice” spaghettti–move the needle!</a:t>
          </a:r>
        </a:p>
      </dgm:t>
    </dgm:pt>
    <dgm:pt modelId="{7433AA51-D831-46B9-B9DF-344D6128C78B}" type="parTrans" cxnId="{4EA5F1DA-6635-4C2D-A829-0219D64B266C}">
      <dgm:prSet/>
      <dgm:spPr/>
      <dgm:t>
        <a:bodyPr/>
        <a:lstStyle/>
        <a:p>
          <a:endParaRPr lang="en-US"/>
        </a:p>
      </dgm:t>
    </dgm:pt>
    <dgm:pt modelId="{AE3196F2-6971-473B-A23D-D124EF88E090}" type="sibTrans" cxnId="{4EA5F1DA-6635-4C2D-A829-0219D64B266C}">
      <dgm:prSet/>
      <dgm:spPr/>
      <dgm:t>
        <a:bodyPr/>
        <a:lstStyle/>
        <a:p>
          <a:endParaRPr lang="en-US"/>
        </a:p>
      </dgm:t>
    </dgm:pt>
    <dgm:pt modelId="{49A909E2-C2E3-4A84-A3AA-E2ACE6DD2B8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Model</a:t>
          </a:r>
        </a:p>
      </dgm:t>
    </dgm:pt>
    <dgm:pt modelId="{30C11FF5-BECF-46DC-BB2A-66D254054CB1}" type="parTrans" cxnId="{55DA22F9-EC98-4028-8AA3-1F02B7711B8E}">
      <dgm:prSet/>
      <dgm:spPr/>
      <dgm:t>
        <a:bodyPr/>
        <a:lstStyle/>
        <a:p>
          <a:endParaRPr lang="en-US"/>
        </a:p>
      </dgm:t>
    </dgm:pt>
    <dgm:pt modelId="{B987F774-902D-4A8C-8D34-E4A3983E49DD}" type="sibTrans" cxnId="{55DA22F9-EC98-4028-8AA3-1F02B7711B8E}">
      <dgm:prSet/>
      <dgm:spPr/>
      <dgm:t>
        <a:bodyPr/>
        <a:lstStyle/>
        <a:p>
          <a:endParaRPr lang="en-US"/>
        </a:p>
      </dgm:t>
    </dgm:pt>
    <dgm:pt modelId="{A4E57591-9B6E-45EF-BB0F-8A27FD092F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Align packages to the model, not layers or infrastructure</a:t>
          </a:r>
        </a:p>
      </dgm:t>
    </dgm:pt>
    <dgm:pt modelId="{38F06AD2-CD68-4CCD-930E-83E9E2BDF6DB}" type="parTrans" cxnId="{A17284F3-DADB-4778-86BC-EC4144C68668}">
      <dgm:prSet/>
      <dgm:spPr/>
      <dgm:t>
        <a:bodyPr/>
        <a:lstStyle/>
        <a:p>
          <a:endParaRPr lang="en-US"/>
        </a:p>
      </dgm:t>
    </dgm:pt>
    <dgm:pt modelId="{ABDD0C94-AFB1-4542-8523-6A117DFE8576}" type="sibTrans" cxnId="{A17284F3-DADB-4778-86BC-EC4144C68668}">
      <dgm:prSet/>
      <dgm:spPr/>
      <dgm:t>
        <a:bodyPr/>
        <a:lstStyle/>
        <a:p>
          <a:endParaRPr lang="en-US"/>
        </a:p>
      </dgm:t>
    </dgm:pt>
    <dgm:pt modelId="{2AB0FBF3-B0A1-4894-9958-FF8E7BAE104B}" type="pres">
      <dgm:prSet presAssocID="{B1E9DBF3-8B5D-4F01-B9BF-779F94AD7148}" presName="root" presStyleCnt="0">
        <dgm:presLayoutVars>
          <dgm:dir/>
          <dgm:resizeHandles val="exact"/>
        </dgm:presLayoutVars>
      </dgm:prSet>
      <dgm:spPr/>
    </dgm:pt>
    <dgm:pt modelId="{18CBD9C1-A8C4-4E58-B37A-898874BD3C7F}" type="pres">
      <dgm:prSet presAssocID="{E5D488E4-1DB2-43E3-82C6-95D76D7CC9A2}" presName="compNode" presStyleCnt="0"/>
      <dgm:spPr/>
    </dgm:pt>
    <dgm:pt modelId="{20020FCD-CCC1-49CF-9324-7EC648FE065D}" type="pres">
      <dgm:prSet presAssocID="{E5D488E4-1DB2-43E3-82C6-95D76D7CC9A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6CFA007C-A966-4D89-BD83-24C0C57FCAF1}" type="pres">
      <dgm:prSet presAssocID="{E5D488E4-1DB2-43E3-82C6-95D76D7CC9A2}" presName="iconSpace" presStyleCnt="0"/>
      <dgm:spPr/>
    </dgm:pt>
    <dgm:pt modelId="{1434AD48-3063-4558-B828-F67F456846E2}" type="pres">
      <dgm:prSet presAssocID="{E5D488E4-1DB2-43E3-82C6-95D76D7CC9A2}" presName="parTx" presStyleLbl="revTx" presStyleIdx="0" presStyleCnt="6">
        <dgm:presLayoutVars>
          <dgm:chMax val="0"/>
          <dgm:chPref val="0"/>
        </dgm:presLayoutVars>
      </dgm:prSet>
      <dgm:spPr/>
    </dgm:pt>
    <dgm:pt modelId="{478B322B-CA5E-42C4-A378-7D67F333C85D}" type="pres">
      <dgm:prSet presAssocID="{E5D488E4-1DB2-43E3-82C6-95D76D7CC9A2}" presName="txSpace" presStyleCnt="0"/>
      <dgm:spPr/>
    </dgm:pt>
    <dgm:pt modelId="{262D9A8F-8E43-4508-8F76-34C7DA084C7E}" type="pres">
      <dgm:prSet presAssocID="{E5D488E4-1DB2-43E3-82C6-95D76D7CC9A2}" presName="desTx" presStyleLbl="revTx" presStyleIdx="1" presStyleCnt="6">
        <dgm:presLayoutVars/>
      </dgm:prSet>
      <dgm:spPr/>
    </dgm:pt>
    <dgm:pt modelId="{4638082C-459E-4EDE-9A64-7B9DABD3C430}" type="pres">
      <dgm:prSet presAssocID="{E962360B-9859-4CF7-82F0-F6205D45990E}" presName="sibTrans" presStyleCnt="0"/>
      <dgm:spPr/>
    </dgm:pt>
    <dgm:pt modelId="{68B6EF35-04CF-4A7B-BC02-7D960868E77B}" type="pres">
      <dgm:prSet presAssocID="{55D7CFEA-70A4-4BBB-8448-2154DB0E49AB}" presName="compNode" presStyleCnt="0"/>
      <dgm:spPr/>
    </dgm:pt>
    <dgm:pt modelId="{2F4DFB66-19F1-4D1F-9F41-A562B802217A}" type="pres">
      <dgm:prSet presAssocID="{55D7CFEA-70A4-4BBB-8448-2154DB0E49A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145A715E-4B34-419C-BBA7-8D6AA5C2E840}" type="pres">
      <dgm:prSet presAssocID="{55D7CFEA-70A4-4BBB-8448-2154DB0E49AB}" presName="iconSpace" presStyleCnt="0"/>
      <dgm:spPr/>
    </dgm:pt>
    <dgm:pt modelId="{9C753E88-4A98-49E1-8100-51DA5C9427FF}" type="pres">
      <dgm:prSet presAssocID="{55D7CFEA-70A4-4BBB-8448-2154DB0E49AB}" presName="parTx" presStyleLbl="revTx" presStyleIdx="2" presStyleCnt="6">
        <dgm:presLayoutVars>
          <dgm:chMax val="0"/>
          <dgm:chPref val="0"/>
        </dgm:presLayoutVars>
      </dgm:prSet>
      <dgm:spPr/>
    </dgm:pt>
    <dgm:pt modelId="{68AEED59-2907-46B2-AF1F-88E9A93C9FA6}" type="pres">
      <dgm:prSet presAssocID="{55D7CFEA-70A4-4BBB-8448-2154DB0E49AB}" presName="txSpace" presStyleCnt="0"/>
      <dgm:spPr/>
    </dgm:pt>
    <dgm:pt modelId="{09B561AC-00FE-4517-BC39-00C6E47C54F9}" type="pres">
      <dgm:prSet presAssocID="{55D7CFEA-70A4-4BBB-8448-2154DB0E49AB}" presName="desTx" presStyleLbl="revTx" presStyleIdx="3" presStyleCnt="6">
        <dgm:presLayoutVars/>
      </dgm:prSet>
      <dgm:spPr/>
    </dgm:pt>
    <dgm:pt modelId="{0F757CF9-EB00-4FC6-A0D4-C2728AD0E8C7}" type="pres">
      <dgm:prSet presAssocID="{CC6D6887-6F01-484F-B8EE-9A425CDD23CC}" presName="sibTrans" presStyleCnt="0"/>
      <dgm:spPr/>
    </dgm:pt>
    <dgm:pt modelId="{E8AB4C77-1A22-48AB-83A9-3A41C5B2B701}" type="pres">
      <dgm:prSet presAssocID="{49A909E2-C2E3-4A84-A3AA-E2ACE6DD2B85}" presName="compNode" presStyleCnt="0"/>
      <dgm:spPr/>
    </dgm:pt>
    <dgm:pt modelId="{B96799AB-8EBC-4FE0-8B04-EA8219A21A07}" type="pres">
      <dgm:prSet presAssocID="{49A909E2-C2E3-4A84-A3AA-E2ACE6DD2B8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84B1AF5-22E5-4D34-97F8-2C32C2A04A60}" type="pres">
      <dgm:prSet presAssocID="{49A909E2-C2E3-4A84-A3AA-E2ACE6DD2B85}" presName="iconSpace" presStyleCnt="0"/>
      <dgm:spPr/>
    </dgm:pt>
    <dgm:pt modelId="{AF2AD890-9032-4525-8643-52D2A8D11138}" type="pres">
      <dgm:prSet presAssocID="{49A909E2-C2E3-4A84-A3AA-E2ACE6DD2B85}" presName="parTx" presStyleLbl="revTx" presStyleIdx="4" presStyleCnt="6">
        <dgm:presLayoutVars>
          <dgm:chMax val="0"/>
          <dgm:chPref val="0"/>
        </dgm:presLayoutVars>
      </dgm:prSet>
      <dgm:spPr/>
    </dgm:pt>
    <dgm:pt modelId="{971F9C6D-AD89-459F-AD8C-DB386CBCD586}" type="pres">
      <dgm:prSet presAssocID="{49A909E2-C2E3-4A84-A3AA-E2ACE6DD2B85}" presName="txSpace" presStyleCnt="0"/>
      <dgm:spPr/>
    </dgm:pt>
    <dgm:pt modelId="{5ED7C966-E2B8-4A87-91AA-6673A0E2CF0A}" type="pres">
      <dgm:prSet presAssocID="{49A909E2-C2E3-4A84-A3AA-E2ACE6DD2B85}" presName="desTx" presStyleLbl="revTx" presStyleIdx="5" presStyleCnt="6">
        <dgm:presLayoutVars/>
      </dgm:prSet>
      <dgm:spPr/>
    </dgm:pt>
  </dgm:ptLst>
  <dgm:cxnLst>
    <dgm:cxn modelId="{D842694F-9698-4483-A0F3-AFDFAB3253D9}" srcId="{B1E9DBF3-8B5D-4F01-B9BF-779F94AD7148}" destId="{E5D488E4-1DB2-43E3-82C6-95D76D7CC9A2}" srcOrd="0" destOrd="0" parTransId="{9C822E8D-6B46-42B9-A1F0-49264E0581B6}" sibTransId="{E962360B-9859-4CF7-82F0-F6205D45990E}"/>
    <dgm:cxn modelId="{0F01CA5D-42A9-1943-B708-53FE05992BC6}" type="presOf" srcId="{55D7CFEA-70A4-4BBB-8448-2154DB0E49AB}" destId="{9C753E88-4A98-49E1-8100-51DA5C9427FF}" srcOrd="0" destOrd="0" presId="urn:microsoft.com/office/officeart/2018/5/layout/CenteredIconLabelDescriptionList"/>
    <dgm:cxn modelId="{96253D66-BEDA-9640-9B4A-CAD12FAD6307}" type="presOf" srcId="{27FA30BE-4450-4BF5-91F4-9D3AE99AD75F}" destId="{262D9A8F-8E43-4508-8F76-34C7DA084C7E}" srcOrd="0" destOrd="0" presId="urn:microsoft.com/office/officeart/2018/5/layout/CenteredIconLabelDescriptionList"/>
    <dgm:cxn modelId="{C2F4737F-4ABE-0D41-80CC-BEC2BE7D7BC2}" type="presOf" srcId="{B1E9DBF3-8B5D-4F01-B9BF-779F94AD7148}" destId="{2AB0FBF3-B0A1-4894-9958-FF8E7BAE104B}" srcOrd="0" destOrd="0" presId="urn:microsoft.com/office/officeart/2018/5/layout/CenteredIconLabelDescriptionList"/>
    <dgm:cxn modelId="{E998F095-9543-4D41-ABC5-A1E2FC72351E}" type="presOf" srcId="{6C4706C5-2935-4CD5-9431-DDA18E86463B}" destId="{09B561AC-00FE-4517-BC39-00C6E47C54F9}" srcOrd="0" destOrd="0" presId="urn:microsoft.com/office/officeart/2018/5/layout/CenteredIconLabelDescriptionList"/>
    <dgm:cxn modelId="{615BA89F-6A62-46D1-B0F5-5D1137CA5A2A}" srcId="{B1E9DBF3-8B5D-4F01-B9BF-779F94AD7148}" destId="{55D7CFEA-70A4-4BBB-8448-2154DB0E49AB}" srcOrd="1" destOrd="0" parTransId="{31310A05-1BFC-4E45-AD8F-FF7412B03E37}" sibTransId="{CC6D6887-6F01-484F-B8EE-9A425CDD23CC}"/>
    <dgm:cxn modelId="{2F566DAD-445F-BD4C-8DB3-4F7B1A0F26B3}" type="presOf" srcId="{A4E57591-9B6E-45EF-BB0F-8A27FD092F96}" destId="{5ED7C966-E2B8-4A87-91AA-6673A0E2CF0A}" srcOrd="0" destOrd="0" presId="urn:microsoft.com/office/officeart/2018/5/layout/CenteredIconLabelDescriptionList"/>
    <dgm:cxn modelId="{DD66A5AE-DDE1-6E4E-B5F9-EA3E3B454F5E}" type="presOf" srcId="{E5D488E4-1DB2-43E3-82C6-95D76D7CC9A2}" destId="{1434AD48-3063-4558-B828-F67F456846E2}" srcOrd="0" destOrd="0" presId="urn:microsoft.com/office/officeart/2018/5/layout/CenteredIconLabelDescriptionList"/>
    <dgm:cxn modelId="{00D793BC-23C1-8B40-82D2-1A627552DC9B}" type="presOf" srcId="{49A909E2-C2E3-4A84-A3AA-E2ACE6DD2B85}" destId="{AF2AD890-9032-4525-8643-52D2A8D11138}" srcOrd="0" destOrd="0" presId="urn:microsoft.com/office/officeart/2018/5/layout/CenteredIconLabelDescriptionList"/>
    <dgm:cxn modelId="{4EA5F1DA-6635-4C2D-A829-0219D64B266C}" srcId="{55D7CFEA-70A4-4BBB-8448-2154DB0E49AB}" destId="{6C4706C5-2935-4CD5-9431-DDA18E86463B}" srcOrd="0" destOrd="0" parTransId="{7433AA51-D831-46B9-B9DF-344D6128C78B}" sibTransId="{AE3196F2-6971-473B-A23D-D124EF88E090}"/>
    <dgm:cxn modelId="{A17284F3-DADB-4778-86BC-EC4144C68668}" srcId="{49A909E2-C2E3-4A84-A3AA-E2ACE6DD2B85}" destId="{A4E57591-9B6E-45EF-BB0F-8A27FD092F96}" srcOrd="0" destOrd="0" parTransId="{38F06AD2-CD68-4CCD-930E-83E9E2BDF6DB}" sibTransId="{ABDD0C94-AFB1-4542-8523-6A117DFE8576}"/>
    <dgm:cxn modelId="{D45017F4-7EBA-4D0B-8B97-52BBD1AE70B8}" srcId="{E5D488E4-1DB2-43E3-82C6-95D76D7CC9A2}" destId="{27FA30BE-4450-4BF5-91F4-9D3AE99AD75F}" srcOrd="0" destOrd="0" parTransId="{FF771DDA-1522-478B-8465-7AF808BCAAB6}" sibTransId="{B513B644-18F9-4252-8A57-D96BBE8DDEC0}"/>
    <dgm:cxn modelId="{55DA22F9-EC98-4028-8AA3-1F02B7711B8E}" srcId="{B1E9DBF3-8B5D-4F01-B9BF-779F94AD7148}" destId="{49A909E2-C2E3-4A84-A3AA-E2ACE6DD2B85}" srcOrd="2" destOrd="0" parTransId="{30C11FF5-BECF-46DC-BB2A-66D254054CB1}" sibTransId="{B987F774-902D-4A8C-8D34-E4A3983E49DD}"/>
    <dgm:cxn modelId="{F457BEB9-2D9A-0D43-B56D-5EBE7D2E4165}" type="presParOf" srcId="{2AB0FBF3-B0A1-4894-9958-FF8E7BAE104B}" destId="{18CBD9C1-A8C4-4E58-B37A-898874BD3C7F}" srcOrd="0" destOrd="0" presId="urn:microsoft.com/office/officeart/2018/5/layout/CenteredIconLabelDescriptionList"/>
    <dgm:cxn modelId="{AED13882-E9FD-3343-98E7-686B10E22D43}" type="presParOf" srcId="{18CBD9C1-A8C4-4E58-B37A-898874BD3C7F}" destId="{20020FCD-CCC1-49CF-9324-7EC648FE065D}" srcOrd="0" destOrd="0" presId="urn:microsoft.com/office/officeart/2018/5/layout/CenteredIconLabelDescriptionList"/>
    <dgm:cxn modelId="{88F55522-D642-2340-B4AE-D559FF6DEBE4}" type="presParOf" srcId="{18CBD9C1-A8C4-4E58-B37A-898874BD3C7F}" destId="{6CFA007C-A966-4D89-BD83-24C0C57FCAF1}" srcOrd="1" destOrd="0" presId="urn:microsoft.com/office/officeart/2018/5/layout/CenteredIconLabelDescriptionList"/>
    <dgm:cxn modelId="{52A8AF5A-C6DC-8B4C-A6D6-D96760306EF0}" type="presParOf" srcId="{18CBD9C1-A8C4-4E58-B37A-898874BD3C7F}" destId="{1434AD48-3063-4558-B828-F67F456846E2}" srcOrd="2" destOrd="0" presId="urn:microsoft.com/office/officeart/2018/5/layout/CenteredIconLabelDescriptionList"/>
    <dgm:cxn modelId="{42719D2A-A862-4A44-B55E-B78D5D54364F}" type="presParOf" srcId="{18CBD9C1-A8C4-4E58-B37A-898874BD3C7F}" destId="{478B322B-CA5E-42C4-A378-7D67F333C85D}" srcOrd="3" destOrd="0" presId="urn:microsoft.com/office/officeart/2018/5/layout/CenteredIconLabelDescriptionList"/>
    <dgm:cxn modelId="{2D9683A3-6570-D849-9AD7-0CDAD8C35DFD}" type="presParOf" srcId="{18CBD9C1-A8C4-4E58-B37A-898874BD3C7F}" destId="{262D9A8F-8E43-4508-8F76-34C7DA084C7E}" srcOrd="4" destOrd="0" presId="urn:microsoft.com/office/officeart/2018/5/layout/CenteredIconLabelDescriptionList"/>
    <dgm:cxn modelId="{39BAE12F-0A0C-BA46-9DEC-B11054F965C4}" type="presParOf" srcId="{2AB0FBF3-B0A1-4894-9958-FF8E7BAE104B}" destId="{4638082C-459E-4EDE-9A64-7B9DABD3C430}" srcOrd="1" destOrd="0" presId="urn:microsoft.com/office/officeart/2018/5/layout/CenteredIconLabelDescriptionList"/>
    <dgm:cxn modelId="{922F5E5D-399B-204F-B25E-D81408D94C41}" type="presParOf" srcId="{2AB0FBF3-B0A1-4894-9958-FF8E7BAE104B}" destId="{68B6EF35-04CF-4A7B-BC02-7D960868E77B}" srcOrd="2" destOrd="0" presId="urn:microsoft.com/office/officeart/2018/5/layout/CenteredIconLabelDescriptionList"/>
    <dgm:cxn modelId="{8BCE8BAE-F9C0-A24C-8BA4-094A81627CAF}" type="presParOf" srcId="{68B6EF35-04CF-4A7B-BC02-7D960868E77B}" destId="{2F4DFB66-19F1-4D1F-9F41-A562B802217A}" srcOrd="0" destOrd="0" presId="urn:microsoft.com/office/officeart/2018/5/layout/CenteredIconLabelDescriptionList"/>
    <dgm:cxn modelId="{EC76AB50-CFFA-2842-9DAC-A1BA9B6029F3}" type="presParOf" srcId="{68B6EF35-04CF-4A7B-BC02-7D960868E77B}" destId="{145A715E-4B34-419C-BBA7-8D6AA5C2E840}" srcOrd="1" destOrd="0" presId="urn:microsoft.com/office/officeart/2018/5/layout/CenteredIconLabelDescriptionList"/>
    <dgm:cxn modelId="{EEC4018D-5F9D-F24D-98E7-69355A086F31}" type="presParOf" srcId="{68B6EF35-04CF-4A7B-BC02-7D960868E77B}" destId="{9C753E88-4A98-49E1-8100-51DA5C9427FF}" srcOrd="2" destOrd="0" presId="urn:microsoft.com/office/officeart/2018/5/layout/CenteredIconLabelDescriptionList"/>
    <dgm:cxn modelId="{2BDAC1CB-06BF-8A43-8FE7-CF742B7AC030}" type="presParOf" srcId="{68B6EF35-04CF-4A7B-BC02-7D960868E77B}" destId="{68AEED59-2907-46B2-AF1F-88E9A93C9FA6}" srcOrd="3" destOrd="0" presId="urn:microsoft.com/office/officeart/2018/5/layout/CenteredIconLabelDescriptionList"/>
    <dgm:cxn modelId="{C8DAD22A-82AF-FF45-A9A6-7E6F79465A0F}" type="presParOf" srcId="{68B6EF35-04CF-4A7B-BC02-7D960868E77B}" destId="{09B561AC-00FE-4517-BC39-00C6E47C54F9}" srcOrd="4" destOrd="0" presId="urn:microsoft.com/office/officeart/2018/5/layout/CenteredIconLabelDescriptionList"/>
    <dgm:cxn modelId="{40F84AFB-4575-594A-9590-11DBD9C219D8}" type="presParOf" srcId="{2AB0FBF3-B0A1-4894-9958-FF8E7BAE104B}" destId="{0F757CF9-EB00-4FC6-A0D4-C2728AD0E8C7}" srcOrd="3" destOrd="0" presId="urn:microsoft.com/office/officeart/2018/5/layout/CenteredIconLabelDescriptionList"/>
    <dgm:cxn modelId="{C909B5CF-BB72-734E-89A0-FDA48BA93275}" type="presParOf" srcId="{2AB0FBF3-B0A1-4894-9958-FF8E7BAE104B}" destId="{E8AB4C77-1A22-48AB-83A9-3A41C5B2B701}" srcOrd="4" destOrd="0" presId="urn:microsoft.com/office/officeart/2018/5/layout/CenteredIconLabelDescriptionList"/>
    <dgm:cxn modelId="{52139768-E3E2-B84A-BC86-2A0C4FE4AEE8}" type="presParOf" srcId="{E8AB4C77-1A22-48AB-83A9-3A41C5B2B701}" destId="{B96799AB-8EBC-4FE0-8B04-EA8219A21A07}" srcOrd="0" destOrd="0" presId="urn:microsoft.com/office/officeart/2018/5/layout/CenteredIconLabelDescriptionList"/>
    <dgm:cxn modelId="{FCA07B4A-6B9C-9A4B-BA28-B1E624625DC6}" type="presParOf" srcId="{E8AB4C77-1A22-48AB-83A9-3A41C5B2B701}" destId="{484B1AF5-22E5-4D34-97F8-2C32C2A04A60}" srcOrd="1" destOrd="0" presId="urn:microsoft.com/office/officeart/2018/5/layout/CenteredIconLabelDescriptionList"/>
    <dgm:cxn modelId="{3D764F7F-5C0F-504B-BA09-C590F8C934A7}" type="presParOf" srcId="{E8AB4C77-1A22-48AB-83A9-3A41C5B2B701}" destId="{AF2AD890-9032-4525-8643-52D2A8D11138}" srcOrd="2" destOrd="0" presId="urn:microsoft.com/office/officeart/2018/5/layout/CenteredIconLabelDescriptionList"/>
    <dgm:cxn modelId="{DEAEE8FB-8CDB-8348-AB38-2704D08361D3}" type="presParOf" srcId="{E8AB4C77-1A22-48AB-83A9-3A41C5B2B701}" destId="{971F9C6D-AD89-459F-AD8C-DB386CBCD586}" srcOrd="3" destOrd="0" presId="urn:microsoft.com/office/officeart/2018/5/layout/CenteredIconLabelDescriptionList"/>
    <dgm:cxn modelId="{B87133C5-4E41-984D-8162-68C49E2F8BBF}" type="presParOf" srcId="{E8AB4C77-1A22-48AB-83A9-3A41C5B2B701}" destId="{5ED7C966-E2B8-4A87-91AA-6673A0E2CF0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713C814-4559-4B21-90EC-C240A4C7467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9CA45A9-317C-4223-BA61-60DC01FB8A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Iterative &gt; Big Bang!</a:t>
          </a:r>
        </a:p>
      </dgm:t>
    </dgm:pt>
    <dgm:pt modelId="{6A6065AD-4B26-4EF3-AD0C-E54CC9C1AC9C}" type="parTrans" cxnId="{13365D79-09F1-4D59-A58D-A5BDE3DD1448}">
      <dgm:prSet/>
      <dgm:spPr/>
      <dgm:t>
        <a:bodyPr/>
        <a:lstStyle/>
        <a:p>
          <a:endParaRPr lang="en-US"/>
        </a:p>
      </dgm:t>
    </dgm:pt>
    <dgm:pt modelId="{883311A7-A822-46ED-8AD2-D18825BAA5A1}" type="sibTrans" cxnId="{13365D79-09F1-4D59-A58D-A5BDE3DD1448}">
      <dgm:prSet/>
      <dgm:spPr/>
      <dgm:t>
        <a:bodyPr/>
        <a:lstStyle/>
        <a:p>
          <a:endParaRPr lang="en-US"/>
        </a:p>
      </dgm:t>
    </dgm:pt>
    <dgm:pt modelId="{43B9F382-DA1A-49CF-ACE1-AFF8021624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Prioritizing is critical</a:t>
          </a:r>
        </a:p>
      </dgm:t>
    </dgm:pt>
    <dgm:pt modelId="{35645CEF-B4B1-4CDC-B453-52B63AEB7E19}" type="parTrans" cxnId="{B82E1D0F-4B1D-461D-A710-D78FA16C61AB}">
      <dgm:prSet/>
      <dgm:spPr/>
      <dgm:t>
        <a:bodyPr/>
        <a:lstStyle/>
        <a:p>
          <a:endParaRPr lang="en-US"/>
        </a:p>
      </dgm:t>
    </dgm:pt>
    <dgm:pt modelId="{68426F80-6B38-4E8C-B7E5-7E6EE5C14BEB}" type="sibTrans" cxnId="{B82E1D0F-4B1D-461D-A710-D78FA16C61AB}">
      <dgm:prSet/>
      <dgm:spPr/>
      <dgm:t>
        <a:bodyPr/>
        <a:lstStyle/>
        <a:p>
          <a:endParaRPr lang="en-US"/>
        </a:p>
      </dgm:t>
    </dgm:pt>
    <dgm:pt modelId="{B205F966-2A3D-45FD-9FCB-39FA8A49BD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Most changing to least changing</a:t>
          </a:r>
        </a:p>
      </dgm:t>
    </dgm:pt>
    <dgm:pt modelId="{CE726F20-F611-4538-B87A-ED8777980E33}" type="parTrans" cxnId="{6F4315ED-BB99-42B8-978C-63142AD776E2}">
      <dgm:prSet/>
      <dgm:spPr/>
      <dgm:t>
        <a:bodyPr/>
        <a:lstStyle/>
        <a:p>
          <a:endParaRPr lang="en-US"/>
        </a:p>
      </dgm:t>
    </dgm:pt>
    <dgm:pt modelId="{F0E87E2A-82A0-475F-864C-FDA71854B3B8}" type="sibTrans" cxnId="{6F4315ED-BB99-42B8-978C-63142AD776E2}">
      <dgm:prSet/>
      <dgm:spPr/>
      <dgm:t>
        <a:bodyPr/>
        <a:lstStyle/>
        <a:p>
          <a:endParaRPr lang="en-US"/>
        </a:p>
      </dgm:t>
    </dgm:pt>
    <dgm:pt modelId="{278DB93D-2B6C-4C14-B225-97EBCA1F6BB3}" type="pres">
      <dgm:prSet presAssocID="{A713C814-4559-4B21-90EC-C240A4C74679}" presName="root" presStyleCnt="0">
        <dgm:presLayoutVars>
          <dgm:dir/>
          <dgm:resizeHandles val="exact"/>
        </dgm:presLayoutVars>
      </dgm:prSet>
      <dgm:spPr/>
    </dgm:pt>
    <dgm:pt modelId="{A0EE531F-3F0E-4B5B-A0CB-43FCB0C893F2}" type="pres">
      <dgm:prSet presAssocID="{99CA45A9-317C-4223-BA61-60DC01FB8A06}" presName="compNode" presStyleCnt="0"/>
      <dgm:spPr/>
    </dgm:pt>
    <dgm:pt modelId="{18FC339D-1C52-4A6D-ADCE-CC3264E6440B}" type="pres">
      <dgm:prSet presAssocID="{99CA45A9-317C-4223-BA61-60DC01FB8A06}" presName="bgRect" presStyleLbl="bgShp" presStyleIdx="0" presStyleCnt="3"/>
      <dgm:spPr/>
    </dgm:pt>
    <dgm:pt modelId="{26086995-6457-4877-A21C-A82D72A8B5BA}" type="pres">
      <dgm:prSet presAssocID="{99CA45A9-317C-4223-BA61-60DC01FB8A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2C697110-8235-4389-A6E8-DA02EC9EBCBA}" type="pres">
      <dgm:prSet presAssocID="{99CA45A9-317C-4223-BA61-60DC01FB8A06}" presName="spaceRect" presStyleCnt="0"/>
      <dgm:spPr/>
    </dgm:pt>
    <dgm:pt modelId="{688BB3F2-8C1C-4576-9AFB-AC8982F00E91}" type="pres">
      <dgm:prSet presAssocID="{99CA45A9-317C-4223-BA61-60DC01FB8A06}" presName="parTx" presStyleLbl="revTx" presStyleIdx="0" presStyleCnt="3">
        <dgm:presLayoutVars>
          <dgm:chMax val="0"/>
          <dgm:chPref val="0"/>
        </dgm:presLayoutVars>
      </dgm:prSet>
      <dgm:spPr/>
    </dgm:pt>
    <dgm:pt modelId="{451AB2DA-7E0E-40B9-80CE-967C01C4E98B}" type="pres">
      <dgm:prSet presAssocID="{883311A7-A822-46ED-8AD2-D18825BAA5A1}" presName="sibTrans" presStyleCnt="0"/>
      <dgm:spPr/>
    </dgm:pt>
    <dgm:pt modelId="{FBAED203-4950-4F30-A64D-711730448A23}" type="pres">
      <dgm:prSet presAssocID="{43B9F382-DA1A-49CF-ACE1-AFF802162426}" presName="compNode" presStyleCnt="0"/>
      <dgm:spPr/>
    </dgm:pt>
    <dgm:pt modelId="{4ABA07D2-C01D-465E-BBBC-1D57B3B7E5F0}" type="pres">
      <dgm:prSet presAssocID="{43B9F382-DA1A-49CF-ACE1-AFF802162426}" presName="bgRect" presStyleLbl="bgShp" presStyleIdx="1" presStyleCnt="3"/>
      <dgm:spPr/>
    </dgm:pt>
    <dgm:pt modelId="{5C9D6BF9-95B4-4F3C-BDA8-3518C17D88F1}" type="pres">
      <dgm:prSet presAssocID="{43B9F382-DA1A-49CF-ACE1-AFF80216242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55D47E6-687B-4CA9-A3AC-268ECB0FF275}" type="pres">
      <dgm:prSet presAssocID="{43B9F382-DA1A-49CF-ACE1-AFF802162426}" presName="spaceRect" presStyleCnt="0"/>
      <dgm:spPr/>
    </dgm:pt>
    <dgm:pt modelId="{71657C0C-3019-4979-8635-0281F6F5E873}" type="pres">
      <dgm:prSet presAssocID="{43B9F382-DA1A-49CF-ACE1-AFF802162426}" presName="parTx" presStyleLbl="revTx" presStyleIdx="1" presStyleCnt="3">
        <dgm:presLayoutVars>
          <dgm:chMax val="0"/>
          <dgm:chPref val="0"/>
        </dgm:presLayoutVars>
      </dgm:prSet>
      <dgm:spPr/>
    </dgm:pt>
    <dgm:pt modelId="{44BF53A6-43CB-45F6-B727-904E2305BFBA}" type="pres">
      <dgm:prSet presAssocID="{68426F80-6B38-4E8C-B7E5-7E6EE5C14BEB}" presName="sibTrans" presStyleCnt="0"/>
      <dgm:spPr/>
    </dgm:pt>
    <dgm:pt modelId="{54796336-ED90-471C-B650-BC7A9F05D736}" type="pres">
      <dgm:prSet presAssocID="{B205F966-2A3D-45FD-9FCB-39FA8A49BD04}" presName="compNode" presStyleCnt="0"/>
      <dgm:spPr/>
    </dgm:pt>
    <dgm:pt modelId="{70ADA151-A81C-4034-B69C-FC963B521416}" type="pres">
      <dgm:prSet presAssocID="{B205F966-2A3D-45FD-9FCB-39FA8A49BD04}" presName="bgRect" presStyleLbl="bgShp" presStyleIdx="2" presStyleCnt="3"/>
      <dgm:spPr/>
    </dgm:pt>
    <dgm:pt modelId="{6B4BF22A-D060-40E3-8220-D489E5A0E097}" type="pres">
      <dgm:prSet presAssocID="{B205F966-2A3D-45FD-9FCB-39FA8A49BD0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D662A01D-D8D7-49BA-A3F8-AE0B24CA8D36}" type="pres">
      <dgm:prSet presAssocID="{B205F966-2A3D-45FD-9FCB-39FA8A49BD04}" presName="spaceRect" presStyleCnt="0"/>
      <dgm:spPr/>
    </dgm:pt>
    <dgm:pt modelId="{C1861E01-6F42-4539-825E-D633C0959599}" type="pres">
      <dgm:prSet presAssocID="{B205F966-2A3D-45FD-9FCB-39FA8A49BD0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6064B07-AEAA-1F4B-AF92-9B43DD1FB846}" type="presOf" srcId="{B205F966-2A3D-45FD-9FCB-39FA8A49BD04}" destId="{C1861E01-6F42-4539-825E-D633C0959599}" srcOrd="0" destOrd="0" presId="urn:microsoft.com/office/officeart/2018/2/layout/IconVerticalSolidList"/>
    <dgm:cxn modelId="{B82E1D0F-4B1D-461D-A710-D78FA16C61AB}" srcId="{A713C814-4559-4B21-90EC-C240A4C74679}" destId="{43B9F382-DA1A-49CF-ACE1-AFF802162426}" srcOrd="1" destOrd="0" parTransId="{35645CEF-B4B1-4CDC-B453-52B63AEB7E19}" sibTransId="{68426F80-6B38-4E8C-B7E5-7E6EE5C14BEB}"/>
    <dgm:cxn modelId="{13365D79-09F1-4D59-A58D-A5BDE3DD1448}" srcId="{A713C814-4559-4B21-90EC-C240A4C74679}" destId="{99CA45A9-317C-4223-BA61-60DC01FB8A06}" srcOrd="0" destOrd="0" parTransId="{6A6065AD-4B26-4EF3-AD0C-E54CC9C1AC9C}" sibTransId="{883311A7-A822-46ED-8AD2-D18825BAA5A1}"/>
    <dgm:cxn modelId="{FF6ABAB6-0C39-9244-B81B-7A3E70DEF41E}" type="presOf" srcId="{A713C814-4559-4B21-90EC-C240A4C74679}" destId="{278DB93D-2B6C-4C14-B225-97EBCA1F6BB3}" srcOrd="0" destOrd="0" presId="urn:microsoft.com/office/officeart/2018/2/layout/IconVerticalSolidList"/>
    <dgm:cxn modelId="{D927A5C6-B8BA-4042-8257-B21B640E68AC}" type="presOf" srcId="{99CA45A9-317C-4223-BA61-60DC01FB8A06}" destId="{688BB3F2-8C1C-4576-9AFB-AC8982F00E91}" srcOrd="0" destOrd="0" presId="urn:microsoft.com/office/officeart/2018/2/layout/IconVerticalSolidList"/>
    <dgm:cxn modelId="{AB8682E2-B759-014C-B274-82C94282E435}" type="presOf" srcId="{43B9F382-DA1A-49CF-ACE1-AFF802162426}" destId="{71657C0C-3019-4979-8635-0281F6F5E873}" srcOrd="0" destOrd="0" presId="urn:microsoft.com/office/officeart/2018/2/layout/IconVerticalSolidList"/>
    <dgm:cxn modelId="{6F4315ED-BB99-42B8-978C-63142AD776E2}" srcId="{A713C814-4559-4B21-90EC-C240A4C74679}" destId="{B205F966-2A3D-45FD-9FCB-39FA8A49BD04}" srcOrd="2" destOrd="0" parTransId="{CE726F20-F611-4538-B87A-ED8777980E33}" sibTransId="{F0E87E2A-82A0-475F-864C-FDA71854B3B8}"/>
    <dgm:cxn modelId="{02BC6DB2-9219-5E45-AF99-C770F8BEA91F}" type="presParOf" srcId="{278DB93D-2B6C-4C14-B225-97EBCA1F6BB3}" destId="{A0EE531F-3F0E-4B5B-A0CB-43FCB0C893F2}" srcOrd="0" destOrd="0" presId="urn:microsoft.com/office/officeart/2018/2/layout/IconVerticalSolidList"/>
    <dgm:cxn modelId="{2A69CB42-E005-1C47-90B1-E67555E0E2F2}" type="presParOf" srcId="{A0EE531F-3F0E-4B5B-A0CB-43FCB0C893F2}" destId="{18FC339D-1C52-4A6D-ADCE-CC3264E6440B}" srcOrd="0" destOrd="0" presId="urn:microsoft.com/office/officeart/2018/2/layout/IconVerticalSolidList"/>
    <dgm:cxn modelId="{C4C75602-0637-E54E-8904-61BB08ACF2EC}" type="presParOf" srcId="{A0EE531F-3F0E-4B5B-A0CB-43FCB0C893F2}" destId="{26086995-6457-4877-A21C-A82D72A8B5BA}" srcOrd="1" destOrd="0" presId="urn:microsoft.com/office/officeart/2018/2/layout/IconVerticalSolidList"/>
    <dgm:cxn modelId="{F92FC1FF-2941-0140-971C-93DD620E17B8}" type="presParOf" srcId="{A0EE531F-3F0E-4B5B-A0CB-43FCB0C893F2}" destId="{2C697110-8235-4389-A6E8-DA02EC9EBCBA}" srcOrd="2" destOrd="0" presId="urn:microsoft.com/office/officeart/2018/2/layout/IconVerticalSolidList"/>
    <dgm:cxn modelId="{59A3AC13-F064-5348-B759-EDC5DD61E009}" type="presParOf" srcId="{A0EE531F-3F0E-4B5B-A0CB-43FCB0C893F2}" destId="{688BB3F2-8C1C-4576-9AFB-AC8982F00E91}" srcOrd="3" destOrd="0" presId="urn:microsoft.com/office/officeart/2018/2/layout/IconVerticalSolidList"/>
    <dgm:cxn modelId="{B2FA474D-671E-C940-B190-B766E2212F60}" type="presParOf" srcId="{278DB93D-2B6C-4C14-B225-97EBCA1F6BB3}" destId="{451AB2DA-7E0E-40B9-80CE-967C01C4E98B}" srcOrd="1" destOrd="0" presId="urn:microsoft.com/office/officeart/2018/2/layout/IconVerticalSolidList"/>
    <dgm:cxn modelId="{5771AF8D-2F6C-A74E-BEB8-E4E5039F6AD3}" type="presParOf" srcId="{278DB93D-2B6C-4C14-B225-97EBCA1F6BB3}" destId="{FBAED203-4950-4F30-A64D-711730448A23}" srcOrd="2" destOrd="0" presId="urn:microsoft.com/office/officeart/2018/2/layout/IconVerticalSolidList"/>
    <dgm:cxn modelId="{74B15057-A608-B54E-B1FC-F8966DCB25F5}" type="presParOf" srcId="{FBAED203-4950-4F30-A64D-711730448A23}" destId="{4ABA07D2-C01D-465E-BBBC-1D57B3B7E5F0}" srcOrd="0" destOrd="0" presId="urn:microsoft.com/office/officeart/2018/2/layout/IconVerticalSolidList"/>
    <dgm:cxn modelId="{D8A2BFC0-0BA7-CE4A-91D0-95E1B8A09964}" type="presParOf" srcId="{FBAED203-4950-4F30-A64D-711730448A23}" destId="{5C9D6BF9-95B4-4F3C-BDA8-3518C17D88F1}" srcOrd="1" destOrd="0" presId="urn:microsoft.com/office/officeart/2018/2/layout/IconVerticalSolidList"/>
    <dgm:cxn modelId="{143A5A1D-A39E-C74E-97B3-C4759C1B0EA6}" type="presParOf" srcId="{FBAED203-4950-4F30-A64D-711730448A23}" destId="{655D47E6-687B-4CA9-A3AC-268ECB0FF275}" srcOrd="2" destOrd="0" presId="urn:microsoft.com/office/officeart/2018/2/layout/IconVerticalSolidList"/>
    <dgm:cxn modelId="{8F78086D-94D6-2B49-91F2-423C48FA516C}" type="presParOf" srcId="{FBAED203-4950-4F30-A64D-711730448A23}" destId="{71657C0C-3019-4979-8635-0281F6F5E873}" srcOrd="3" destOrd="0" presId="urn:microsoft.com/office/officeart/2018/2/layout/IconVerticalSolidList"/>
    <dgm:cxn modelId="{07B60E29-CD69-C84B-899F-C7DD795773B7}" type="presParOf" srcId="{278DB93D-2B6C-4C14-B225-97EBCA1F6BB3}" destId="{44BF53A6-43CB-45F6-B727-904E2305BFBA}" srcOrd="3" destOrd="0" presId="urn:microsoft.com/office/officeart/2018/2/layout/IconVerticalSolidList"/>
    <dgm:cxn modelId="{D468EBDE-75FA-884C-83BB-50ACBBB0A268}" type="presParOf" srcId="{278DB93D-2B6C-4C14-B225-97EBCA1F6BB3}" destId="{54796336-ED90-471C-B650-BC7A9F05D736}" srcOrd="4" destOrd="0" presId="urn:microsoft.com/office/officeart/2018/2/layout/IconVerticalSolidList"/>
    <dgm:cxn modelId="{3A17D498-7BC0-1242-9DA8-07B94DB479CD}" type="presParOf" srcId="{54796336-ED90-471C-B650-BC7A9F05D736}" destId="{70ADA151-A81C-4034-B69C-FC963B521416}" srcOrd="0" destOrd="0" presId="urn:microsoft.com/office/officeart/2018/2/layout/IconVerticalSolidList"/>
    <dgm:cxn modelId="{44E59B8E-7363-CF45-A656-310D3E0DB8D0}" type="presParOf" srcId="{54796336-ED90-471C-B650-BC7A9F05D736}" destId="{6B4BF22A-D060-40E3-8220-D489E5A0E097}" srcOrd="1" destOrd="0" presId="urn:microsoft.com/office/officeart/2018/2/layout/IconVerticalSolidList"/>
    <dgm:cxn modelId="{A2B4A80F-E20E-3349-939F-8E0F0BC95974}" type="presParOf" srcId="{54796336-ED90-471C-B650-BC7A9F05D736}" destId="{D662A01D-D8D7-49BA-A3F8-AE0B24CA8D36}" srcOrd="2" destOrd="0" presId="urn:microsoft.com/office/officeart/2018/2/layout/IconVerticalSolidList"/>
    <dgm:cxn modelId="{128FFF68-B2DA-1142-AF98-B826E07FA094}" type="presParOf" srcId="{54796336-ED90-471C-B650-BC7A9F05D736}" destId="{C1861E01-6F42-4539-825E-D633C095959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6FD4482-FBCC-4D68-B9C6-C29463745A0C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B4C5764-4253-432F-881C-5E4E70AE1CFF}">
      <dgm:prSet/>
      <dgm:spPr/>
      <dgm:t>
        <a:bodyPr/>
        <a:lstStyle/>
        <a:p>
          <a:r>
            <a:rPr lang="en-US" dirty="0"/>
            <a:t>Functional tests, API/web testing techniques</a:t>
          </a:r>
        </a:p>
      </dgm:t>
    </dgm:pt>
    <dgm:pt modelId="{DA52BD62-F334-4A4C-9FC3-7ABF280F2923}" type="parTrans" cxnId="{F1213BDB-07CC-4D3F-BB89-8E4ED614B48A}">
      <dgm:prSet/>
      <dgm:spPr/>
      <dgm:t>
        <a:bodyPr/>
        <a:lstStyle/>
        <a:p>
          <a:endParaRPr lang="en-US"/>
        </a:p>
      </dgm:t>
    </dgm:pt>
    <dgm:pt modelId="{B699CBA9-922C-4714-A723-67D12BC96829}" type="sibTrans" cxnId="{F1213BDB-07CC-4D3F-BB89-8E4ED614B48A}">
      <dgm:prSet/>
      <dgm:spPr/>
      <dgm:t>
        <a:bodyPr/>
        <a:lstStyle/>
        <a:p>
          <a:endParaRPr lang="en-US"/>
        </a:p>
      </dgm:t>
    </dgm:pt>
    <dgm:pt modelId="{D521C132-B89A-48D3-B9DA-58DF3CA12555}">
      <dgm:prSet/>
      <dgm:spPr/>
      <dgm:t>
        <a:bodyPr/>
        <a:lstStyle/>
        <a:p>
          <a:r>
            <a:rPr lang="en-US" dirty="0"/>
            <a:t>Use code coverage to verify</a:t>
          </a:r>
        </a:p>
      </dgm:t>
    </dgm:pt>
    <dgm:pt modelId="{6B5BF251-A42F-4AA2-8B1D-D264C0124921}" type="parTrans" cxnId="{1D343B1D-D6E4-47EE-A5BA-6A0BAD175607}">
      <dgm:prSet/>
      <dgm:spPr/>
      <dgm:t>
        <a:bodyPr/>
        <a:lstStyle/>
        <a:p>
          <a:endParaRPr lang="en-US"/>
        </a:p>
      </dgm:t>
    </dgm:pt>
    <dgm:pt modelId="{93CE1069-9109-4F99-A9B7-8CC9E648F327}" type="sibTrans" cxnId="{1D343B1D-D6E4-47EE-A5BA-6A0BAD175607}">
      <dgm:prSet/>
      <dgm:spPr/>
      <dgm:t>
        <a:bodyPr/>
        <a:lstStyle/>
        <a:p>
          <a:endParaRPr lang="en-US"/>
        </a:p>
      </dgm:t>
    </dgm:pt>
    <dgm:pt modelId="{30CB15DE-7261-43E5-8DE0-53A45307C0DE}">
      <dgm:prSet/>
      <dgm:spPr/>
      <dgm:t>
        <a:bodyPr/>
        <a:lstStyle/>
        <a:p>
          <a:r>
            <a:rPr lang="en-US" dirty="0"/>
            <a:t>Test all flows</a:t>
          </a:r>
        </a:p>
      </dgm:t>
    </dgm:pt>
    <dgm:pt modelId="{E0EFA1A7-AA96-4E1C-953F-F6B7D5418876}" type="parTrans" cxnId="{8E1818C5-BBDB-469A-8411-BA2E19A619AA}">
      <dgm:prSet/>
      <dgm:spPr/>
      <dgm:t>
        <a:bodyPr/>
        <a:lstStyle/>
        <a:p>
          <a:endParaRPr lang="en-US"/>
        </a:p>
      </dgm:t>
    </dgm:pt>
    <dgm:pt modelId="{E6BC4EB5-B030-4834-909C-484ABF99CA38}" type="sibTrans" cxnId="{8E1818C5-BBDB-469A-8411-BA2E19A619AA}">
      <dgm:prSet/>
      <dgm:spPr/>
      <dgm:t>
        <a:bodyPr/>
        <a:lstStyle/>
        <a:p>
          <a:endParaRPr lang="en-US"/>
        </a:p>
      </dgm:t>
    </dgm:pt>
    <dgm:pt modelId="{6C1F36E7-6255-7345-AA21-FFDDD2E4F5A3}">
      <dgm:prSet/>
      <dgm:spPr/>
      <dgm:t>
        <a:bodyPr/>
        <a:lstStyle/>
        <a:p>
          <a:r>
            <a:rPr lang="en-US" dirty="0"/>
            <a:t>Do not </a:t>
          </a:r>
          <a:r>
            <a:rPr lang="en-US" i="1" dirty="0"/>
            <a:t>start</a:t>
          </a:r>
          <a:r>
            <a:rPr lang="en-US" dirty="0"/>
            <a:t> with unit tests!</a:t>
          </a:r>
        </a:p>
      </dgm:t>
    </dgm:pt>
    <dgm:pt modelId="{910EB563-E210-8B4F-8B51-01D005985FD3}" type="parTrans" cxnId="{EDD1A07A-960C-B848-A135-DDCAF26EA0AE}">
      <dgm:prSet/>
      <dgm:spPr/>
      <dgm:t>
        <a:bodyPr/>
        <a:lstStyle/>
        <a:p>
          <a:endParaRPr lang="en-US"/>
        </a:p>
      </dgm:t>
    </dgm:pt>
    <dgm:pt modelId="{647665F3-F854-D848-A7B9-10B79A0FF7C5}" type="sibTrans" cxnId="{EDD1A07A-960C-B848-A135-DDCAF26EA0AE}">
      <dgm:prSet/>
      <dgm:spPr/>
      <dgm:t>
        <a:bodyPr/>
        <a:lstStyle/>
        <a:p>
          <a:endParaRPr lang="en-US"/>
        </a:p>
      </dgm:t>
    </dgm:pt>
    <dgm:pt modelId="{5E871284-0419-D74E-95DE-AE8CB8C16FB1}">
      <dgm:prSet/>
      <dgm:spPr/>
      <dgm:t>
        <a:bodyPr/>
        <a:lstStyle/>
        <a:p>
          <a:r>
            <a:rPr lang="en-US" dirty="0"/>
            <a:t>Remember negative testing</a:t>
          </a:r>
        </a:p>
      </dgm:t>
    </dgm:pt>
    <dgm:pt modelId="{5ED9CD8A-285C-F84B-AFC2-6BDB0B1ACE43}" type="parTrans" cxnId="{27534FC8-6D5D-FF45-B555-AE90CDB3C382}">
      <dgm:prSet/>
      <dgm:spPr/>
      <dgm:t>
        <a:bodyPr/>
        <a:lstStyle/>
        <a:p>
          <a:endParaRPr lang="en-US"/>
        </a:p>
      </dgm:t>
    </dgm:pt>
    <dgm:pt modelId="{DCF46F43-1CD7-CB41-B9C8-257FB90623A5}" type="sibTrans" cxnId="{27534FC8-6D5D-FF45-B555-AE90CDB3C382}">
      <dgm:prSet/>
      <dgm:spPr/>
      <dgm:t>
        <a:bodyPr/>
        <a:lstStyle/>
        <a:p>
          <a:endParaRPr lang="en-US"/>
        </a:p>
      </dgm:t>
    </dgm:pt>
    <dgm:pt modelId="{23F220A2-21E7-8B4B-8BC3-A4FDA1B6C992}">
      <dgm:prSet/>
      <dgm:spPr/>
      <dgm:t>
        <a:bodyPr/>
        <a:lstStyle/>
        <a:p>
          <a:r>
            <a:rPr lang="en-US" dirty="0"/>
            <a:t>Instrument code for functional test executions</a:t>
          </a:r>
        </a:p>
      </dgm:t>
    </dgm:pt>
    <dgm:pt modelId="{99F2EA28-A2C7-2343-8859-F63B6A5FA3C6}" type="parTrans" cxnId="{BCF97B2D-3FB3-AE4B-A336-9E79C1241911}">
      <dgm:prSet/>
      <dgm:spPr/>
      <dgm:t>
        <a:bodyPr/>
        <a:lstStyle/>
        <a:p>
          <a:endParaRPr lang="en-US"/>
        </a:p>
      </dgm:t>
    </dgm:pt>
    <dgm:pt modelId="{DB34E098-2D47-EE4F-A8F7-6F0F6A37BC66}" type="sibTrans" cxnId="{BCF97B2D-3FB3-AE4B-A336-9E79C1241911}">
      <dgm:prSet/>
      <dgm:spPr/>
      <dgm:t>
        <a:bodyPr/>
        <a:lstStyle/>
        <a:p>
          <a:endParaRPr lang="en-US"/>
        </a:p>
      </dgm:t>
    </dgm:pt>
    <dgm:pt modelId="{43CD1AC9-CAB6-3542-9063-874D9112D641}" type="pres">
      <dgm:prSet presAssocID="{96FD4482-FBCC-4D68-B9C6-C29463745A0C}" presName="linear" presStyleCnt="0">
        <dgm:presLayoutVars>
          <dgm:dir/>
          <dgm:animLvl val="lvl"/>
          <dgm:resizeHandles val="exact"/>
        </dgm:presLayoutVars>
      </dgm:prSet>
      <dgm:spPr/>
    </dgm:pt>
    <dgm:pt modelId="{5742C584-EB11-1743-B7DC-1E772C014D4D}" type="pres">
      <dgm:prSet presAssocID="{BB4C5764-4253-432F-881C-5E4E70AE1CFF}" presName="parentLin" presStyleCnt="0"/>
      <dgm:spPr/>
    </dgm:pt>
    <dgm:pt modelId="{910B84E2-8699-F14E-A09A-08A0F02C459F}" type="pres">
      <dgm:prSet presAssocID="{BB4C5764-4253-432F-881C-5E4E70AE1CFF}" presName="parentLeftMargin" presStyleLbl="node1" presStyleIdx="0" presStyleCnt="3"/>
      <dgm:spPr/>
    </dgm:pt>
    <dgm:pt modelId="{9D2F375B-7796-8042-8DEC-EB49E366F7F6}" type="pres">
      <dgm:prSet presAssocID="{BB4C5764-4253-432F-881C-5E4E70AE1CF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1067D27-C97E-A742-920E-3B31EFD585EE}" type="pres">
      <dgm:prSet presAssocID="{BB4C5764-4253-432F-881C-5E4E70AE1CFF}" presName="negativeSpace" presStyleCnt="0"/>
      <dgm:spPr/>
    </dgm:pt>
    <dgm:pt modelId="{1A135842-0731-2E47-89B9-47460FDED672}" type="pres">
      <dgm:prSet presAssocID="{BB4C5764-4253-432F-881C-5E4E70AE1CFF}" presName="childText" presStyleLbl="conFgAcc1" presStyleIdx="0" presStyleCnt="3">
        <dgm:presLayoutVars>
          <dgm:bulletEnabled val="1"/>
        </dgm:presLayoutVars>
      </dgm:prSet>
      <dgm:spPr/>
    </dgm:pt>
    <dgm:pt modelId="{2027C3AE-F83D-D641-A84F-FBFFBCBA5B07}" type="pres">
      <dgm:prSet presAssocID="{B699CBA9-922C-4714-A723-67D12BC96829}" presName="spaceBetweenRectangles" presStyleCnt="0"/>
      <dgm:spPr/>
    </dgm:pt>
    <dgm:pt modelId="{6B46DC0C-ECCF-B041-866B-A641847A1B2B}" type="pres">
      <dgm:prSet presAssocID="{D521C132-B89A-48D3-B9DA-58DF3CA12555}" presName="parentLin" presStyleCnt="0"/>
      <dgm:spPr/>
    </dgm:pt>
    <dgm:pt modelId="{A03791CC-9938-AC4A-A541-22CCE882CE47}" type="pres">
      <dgm:prSet presAssocID="{D521C132-B89A-48D3-B9DA-58DF3CA12555}" presName="parentLeftMargin" presStyleLbl="node1" presStyleIdx="0" presStyleCnt="3"/>
      <dgm:spPr/>
    </dgm:pt>
    <dgm:pt modelId="{F02DD434-F6B2-804B-9352-09331239C235}" type="pres">
      <dgm:prSet presAssocID="{D521C132-B89A-48D3-B9DA-58DF3CA1255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825A601-14F6-BA43-8604-6F112EC877AD}" type="pres">
      <dgm:prSet presAssocID="{D521C132-B89A-48D3-B9DA-58DF3CA12555}" presName="negativeSpace" presStyleCnt="0"/>
      <dgm:spPr/>
    </dgm:pt>
    <dgm:pt modelId="{140B876F-6804-9949-AC5B-FCFEE8B090C2}" type="pres">
      <dgm:prSet presAssocID="{D521C132-B89A-48D3-B9DA-58DF3CA12555}" presName="childText" presStyleLbl="conFgAcc1" presStyleIdx="1" presStyleCnt="3">
        <dgm:presLayoutVars>
          <dgm:bulletEnabled val="1"/>
        </dgm:presLayoutVars>
      </dgm:prSet>
      <dgm:spPr/>
    </dgm:pt>
    <dgm:pt modelId="{D73E9ABF-0E52-4444-AF17-BAF16EAEEF9E}" type="pres">
      <dgm:prSet presAssocID="{93CE1069-9109-4F99-A9B7-8CC9E648F327}" presName="spaceBetweenRectangles" presStyleCnt="0"/>
      <dgm:spPr/>
    </dgm:pt>
    <dgm:pt modelId="{F7BA3A7B-0CAB-3B46-85B1-F3CD1A326C7B}" type="pres">
      <dgm:prSet presAssocID="{30CB15DE-7261-43E5-8DE0-53A45307C0DE}" presName="parentLin" presStyleCnt="0"/>
      <dgm:spPr/>
    </dgm:pt>
    <dgm:pt modelId="{5C31EAF7-2F15-FB4C-BC88-20C9A5E2929C}" type="pres">
      <dgm:prSet presAssocID="{30CB15DE-7261-43E5-8DE0-53A45307C0DE}" presName="parentLeftMargin" presStyleLbl="node1" presStyleIdx="1" presStyleCnt="3"/>
      <dgm:spPr/>
    </dgm:pt>
    <dgm:pt modelId="{5BE18F4A-AF27-7844-AC9C-0F428FE5BD1E}" type="pres">
      <dgm:prSet presAssocID="{30CB15DE-7261-43E5-8DE0-53A45307C0D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01AA181-62A5-3D44-BB72-9CFEE26D163F}" type="pres">
      <dgm:prSet presAssocID="{30CB15DE-7261-43E5-8DE0-53A45307C0DE}" presName="negativeSpace" presStyleCnt="0"/>
      <dgm:spPr/>
    </dgm:pt>
    <dgm:pt modelId="{B86ACA3C-249C-CB43-838F-E6259B32774A}" type="pres">
      <dgm:prSet presAssocID="{30CB15DE-7261-43E5-8DE0-53A45307C0D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708220C-DAB2-1B43-841F-F992E3D9C810}" type="presOf" srcId="{30CB15DE-7261-43E5-8DE0-53A45307C0DE}" destId="{5BE18F4A-AF27-7844-AC9C-0F428FE5BD1E}" srcOrd="1" destOrd="0" presId="urn:microsoft.com/office/officeart/2005/8/layout/list1"/>
    <dgm:cxn modelId="{4C2AB80E-3F7E-B845-B6E2-68CDEEB3F08D}" type="presOf" srcId="{23F220A2-21E7-8B4B-8BC3-A4FDA1B6C992}" destId="{140B876F-6804-9949-AC5B-FCFEE8B090C2}" srcOrd="0" destOrd="0" presId="urn:microsoft.com/office/officeart/2005/8/layout/list1"/>
    <dgm:cxn modelId="{1D343B1D-D6E4-47EE-A5BA-6A0BAD175607}" srcId="{96FD4482-FBCC-4D68-B9C6-C29463745A0C}" destId="{D521C132-B89A-48D3-B9DA-58DF3CA12555}" srcOrd="1" destOrd="0" parTransId="{6B5BF251-A42F-4AA2-8B1D-D264C0124921}" sibTransId="{93CE1069-9109-4F99-A9B7-8CC9E648F327}"/>
    <dgm:cxn modelId="{BCF97B2D-3FB3-AE4B-A336-9E79C1241911}" srcId="{D521C132-B89A-48D3-B9DA-58DF3CA12555}" destId="{23F220A2-21E7-8B4B-8BC3-A4FDA1B6C992}" srcOrd="0" destOrd="0" parTransId="{99F2EA28-A2C7-2343-8859-F63B6A5FA3C6}" sibTransId="{DB34E098-2D47-EE4F-A8F7-6F0F6A37BC66}"/>
    <dgm:cxn modelId="{06DB2749-34E4-F245-8B64-058B8749557E}" type="presOf" srcId="{5E871284-0419-D74E-95DE-AE8CB8C16FB1}" destId="{B86ACA3C-249C-CB43-838F-E6259B32774A}" srcOrd="0" destOrd="0" presId="urn:microsoft.com/office/officeart/2005/8/layout/list1"/>
    <dgm:cxn modelId="{0356BF71-F7BC-A04F-8BA5-70B26266962D}" type="presOf" srcId="{BB4C5764-4253-432F-881C-5E4E70AE1CFF}" destId="{910B84E2-8699-F14E-A09A-08A0F02C459F}" srcOrd="0" destOrd="0" presId="urn:microsoft.com/office/officeart/2005/8/layout/list1"/>
    <dgm:cxn modelId="{122DAE79-7FB4-E248-906D-4215299F4DFC}" type="presOf" srcId="{30CB15DE-7261-43E5-8DE0-53A45307C0DE}" destId="{5C31EAF7-2F15-FB4C-BC88-20C9A5E2929C}" srcOrd="0" destOrd="0" presId="urn:microsoft.com/office/officeart/2005/8/layout/list1"/>
    <dgm:cxn modelId="{EDD1A07A-960C-B848-A135-DDCAF26EA0AE}" srcId="{BB4C5764-4253-432F-881C-5E4E70AE1CFF}" destId="{6C1F36E7-6255-7345-AA21-FFDDD2E4F5A3}" srcOrd="0" destOrd="0" parTransId="{910EB563-E210-8B4F-8B51-01D005985FD3}" sibTransId="{647665F3-F854-D848-A7B9-10B79A0FF7C5}"/>
    <dgm:cxn modelId="{174FD988-9836-4E43-94AF-8EF4E6B7BA56}" type="presOf" srcId="{D521C132-B89A-48D3-B9DA-58DF3CA12555}" destId="{A03791CC-9938-AC4A-A541-22CCE882CE47}" srcOrd="0" destOrd="0" presId="urn:microsoft.com/office/officeart/2005/8/layout/list1"/>
    <dgm:cxn modelId="{673B9997-ED3E-264E-AFE8-F9C831759C4C}" type="presOf" srcId="{D521C132-B89A-48D3-B9DA-58DF3CA12555}" destId="{F02DD434-F6B2-804B-9352-09331239C235}" srcOrd="1" destOrd="0" presId="urn:microsoft.com/office/officeart/2005/8/layout/list1"/>
    <dgm:cxn modelId="{3E39D2A7-D05C-EE4C-A0FE-FD7CE5D31A72}" type="presOf" srcId="{96FD4482-FBCC-4D68-B9C6-C29463745A0C}" destId="{43CD1AC9-CAB6-3542-9063-874D9112D641}" srcOrd="0" destOrd="0" presId="urn:microsoft.com/office/officeart/2005/8/layout/list1"/>
    <dgm:cxn modelId="{9DB4C6AF-6E71-B842-B3E4-29D936793841}" type="presOf" srcId="{BB4C5764-4253-432F-881C-5E4E70AE1CFF}" destId="{9D2F375B-7796-8042-8DEC-EB49E366F7F6}" srcOrd="1" destOrd="0" presId="urn:microsoft.com/office/officeart/2005/8/layout/list1"/>
    <dgm:cxn modelId="{8E1818C5-BBDB-469A-8411-BA2E19A619AA}" srcId="{96FD4482-FBCC-4D68-B9C6-C29463745A0C}" destId="{30CB15DE-7261-43E5-8DE0-53A45307C0DE}" srcOrd="2" destOrd="0" parTransId="{E0EFA1A7-AA96-4E1C-953F-F6B7D5418876}" sibTransId="{E6BC4EB5-B030-4834-909C-484ABF99CA38}"/>
    <dgm:cxn modelId="{27534FC8-6D5D-FF45-B555-AE90CDB3C382}" srcId="{30CB15DE-7261-43E5-8DE0-53A45307C0DE}" destId="{5E871284-0419-D74E-95DE-AE8CB8C16FB1}" srcOrd="0" destOrd="0" parTransId="{5ED9CD8A-285C-F84B-AFC2-6BDB0B1ACE43}" sibTransId="{DCF46F43-1CD7-CB41-B9C8-257FB90623A5}"/>
    <dgm:cxn modelId="{889389D2-4008-CF43-A4F5-62592B3888C1}" type="presOf" srcId="{6C1F36E7-6255-7345-AA21-FFDDD2E4F5A3}" destId="{1A135842-0731-2E47-89B9-47460FDED672}" srcOrd="0" destOrd="0" presId="urn:microsoft.com/office/officeart/2005/8/layout/list1"/>
    <dgm:cxn modelId="{F1213BDB-07CC-4D3F-BB89-8E4ED614B48A}" srcId="{96FD4482-FBCC-4D68-B9C6-C29463745A0C}" destId="{BB4C5764-4253-432F-881C-5E4E70AE1CFF}" srcOrd="0" destOrd="0" parTransId="{DA52BD62-F334-4A4C-9FC3-7ABF280F2923}" sibTransId="{B699CBA9-922C-4714-A723-67D12BC96829}"/>
    <dgm:cxn modelId="{681248D5-6670-7548-A52B-DE19B22222E6}" type="presParOf" srcId="{43CD1AC9-CAB6-3542-9063-874D9112D641}" destId="{5742C584-EB11-1743-B7DC-1E772C014D4D}" srcOrd="0" destOrd="0" presId="urn:microsoft.com/office/officeart/2005/8/layout/list1"/>
    <dgm:cxn modelId="{FA5EF6E4-FC52-6A4A-AEEE-E3F835F5109F}" type="presParOf" srcId="{5742C584-EB11-1743-B7DC-1E772C014D4D}" destId="{910B84E2-8699-F14E-A09A-08A0F02C459F}" srcOrd="0" destOrd="0" presId="urn:microsoft.com/office/officeart/2005/8/layout/list1"/>
    <dgm:cxn modelId="{F07615DD-046D-DC4E-82C4-17ACADF684C2}" type="presParOf" srcId="{5742C584-EB11-1743-B7DC-1E772C014D4D}" destId="{9D2F375B-7796-8042-8DEC-EB49E366F7F6}" srcOrd="1" destOrd="0" presId="urn:microsoft.com/office/officeart/2005/8/layout/list1"/>
    <dgm:cxn modelId="{B8458277-2203-B543-978E-59EB1D4D2A80}" type="presParOf" srcId="{43CD1AC9-CAB6-3542-9063-874D9112D641}" destId="{21067D27-C97E-A742-920E-3B31EFD585EE}" srcOrd="1" destOrd="0" presId="urn:microsoft.com/office/officeart/2005/8/layout/list1"/>
    <dgm:cxn modelId="{FC81872A-E709-604B-B989-2F4534057947}" type="presParOf" srcId="{43CD1AC9-CAB6-3542-9063-874D9112D641}" destId="{1A135842-0731-2E47-89B9-47460FDED672}" srcOrd="2" destOrd="0" presId="urn:microsoft.com/office/officeart/2005/8/layout/list1"/>
    <dgm:cxn modelId="{B35B2B89-8553-784B-A9D8-2DA2CEABEE50}" type="presParOf" srcId="{43CD1AC9-CAB6-3542-9063-874D9112D641}" destId="{2027C3AE-F83D-D641-A84F-FBFFBCBA5B07}" srcOrd="3" destOrd="0" presId="urn:microsoft.com/office/officeart/2005/8/layout/list1"/>
    <dgm:cxn modelId="{E5E29AA0-84E5-C348-A7CE-54A83BEA0DDB}" type="presParOf" srcId="{43CD1AC9-CAB6-3542-9063-874D9112D641}" destId="{6B46DC0C-ECCF-B041-866B-A641847A1B2B}" srcOrd="4" destOrd="0" presId="urn:microsoft.com/office/officeart/2005/8/layout/list1"/>
    <dgm:cxn modelId="{0BC0D7CF-3FD7-5344-9FCD-E195685E9239}" type="presParOf" srcId="{6B46DC0C-ECCF-B041-866B-A641847A1B2B}" destId="{A03791CC-9938-AC4A-A541-22CCE882CE47}" srcOrd="0" destOrd="0" presId="urn:microsoft.com/office/officeart/2005/8/layout/list1"/>
    <dgm:cxn modelId="{32821C24-D353-BA4A-A1F1-D6CC753C71E1}" type="presParOf" srcId="{6B46DC0C-ECCF-B041-866B-A641847A1B2B}" destId="{F02DD434-F6B2-804B-9352-09331239C235}" srcOrd="1" destOrd="0" presId="urn:microsoft.com/office/officeart/2005/8/layout/list1"/>
    <dgm:cxn modelId="{379716C4-710C-7649-85A9-55408BCBD38D}" type="presParOf" srcId="{43CD1AC9-CAB6-3542-9063-874D9112D641}" destId="{4825A601-14F6-BA43-8604-6F112EC877AD}" srcOrd="5" destOrd="0" presId="urn:microsoft.com/office/officeart/2005/8/layout/list1"/>
    <dgm:cxn modelId="{1D1657B8-2F2A-004D-9FA2-1DD6D9F2252E}" type="presParOf" srcId="{43CD1AC9-CAB6-3542-9063-874D9112D641}" destId="{140B876F-6804-9949-AC5B-FCFEE8B090C2}" srcOrd="6" destOrd="0" presId="urn:microsoft.com/office/officeart/2005/8/layout/list1"/>
    <dgm:cxn modelId="{F512C6A0-BA23-104E-93B3-5BEA68A69F99}" type="presParOf" srcId="{43CD1AC9-CAB6-3542-9063-874D9112D641}" destId="{D73E9ABF-0E52-4444-AF17-BAF16EAEEF9E}" srcOrd="7" destOrd="0" presId="urn:microsoft.com/office/officeart/2005/8/layout/list1"/>
    <dgm:cxn modelId="{A3309E27-6B7E-D842-9702-35CC966E8C88}" type="presParOf" srcId="{43CD1AC9-CAB6-3542-9063-874D9112D641}" destId="{F7BA3A7B-0CAB-3B46-85B1-F3CD1A326C7B}" srcOrd="8" destOrd="0" presId="urn:microsoft.com/office/officeart/2005/8/layout/list1"/>
    <dgm:cxn modelId="{EAC5DE9F-80DA-8240-B3A2-51493A04E13B}" type="presParOf" srcId="{F7BA3A7B-0CAB-3B46-85B1-F3CD1A326C7B}" destId="{5C31EAF7-2F15-FB4C-BC88-20C9A5E2929C}" srcOrd="0" destOrd="0" presId="urn:microsoft.com/office/officeart/2005/8/layout/list1"/>
    <dgm:cxn modelId="{67826B43-2CCC-BE47-8B92-0FE4C5781D87}" type="presParOf" srcId="{F7BA3A7B-0CAB-3B46-85B1-F3CD1A326C7B}" destId="{5BE18F4A-AF27-7844-AC9C-0F428FE5BD1E}" srcOrd="1" destOrd="0" presId="urn:microsoft.com/office/officeart/2005/8/layout/list1"/>
    <dgm:cxn modelId="{EDF5641D-2462-6646-B80B-619551FD64C3}" type="presParOf" srcId="{43CD1AC9-CAB6-3542-9063-874D9112D641}" destId="{B01AA181-62A5-3D44-BB72-9CFEE26D163F}" srcOrd="9" destOrd="0" presId="urn:microsoft.com/office/officeart/2005/8/layout/list1"/>
    <dgm:cxn modelId="{B8D7C496-42C1-9A4A-97F0-EED25C4CEFFA}" type="presParOf" srcId="{43CD1AC9-CAB6-3542-9063-874D9112D641}" destId="{B86ACA3C-249C-CB43-838F-E6259B32774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3F3C012-604E-4B36-A3B5-5AD273D992AF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0F0F5F3-3D94-459D-A7CC-651536B324A6}">
      <dgm:prSet/>
      <dgm:spPr/>
      <dgm:t>
        <a:bodyPr/>
        <a:lstStyle/>
        <a:p>
          <a:r>
            <a:rPr lang="en-US"/>
            <a:t>Use a package repo</a:t>
          </a:r>
        </a:p>
      </dgm:t>
    </dgm:pt>
    <dgm:pt modelId="{12917D04-8F17-44A1-9BBE-487201D331F1}" type="parTrans" cxnId="{73D55D13-3250-4A0C-9125-9ACE9CE9E149}">
      <dgm:prSet/>
      <dgm:spPr/>
      <dgm:t>
        <a:bodyPr/>
        <a:lstStyle/>
        <a:p>
          <a:endParaRPr lang="en-US"/>
        </a:p>
      </dgm:t>
    </dgm:pt>
    <dgm:pt modelId="{969E4AED-082C-4EDD-A873-B38642DC85C3}" type="sibTrans" cxnId="{73D55D13-3250-4A0C-9125-9ACE9CE9E149}">
      <dgm:prSet/>
      <dgm:spPr/>
      <dgm:t>
        <a:bodyPr/>
        <a:lstStyle/>
        <a:p>
          <a:endParaRPr lang="en-US"/>
        </a:p>
      </dgm:t>
    </dgm:pt>
    <dgm:pt modelId="{88194730-5D7C-4653-8DB3-91D3D0F79881}">
      <dgm:prSet/>
      <dgm:spPr/>
      <dgm:t>
        <a:bodyPr/>
        <a:lstStyle/>
        <a:p>
          <a:r>
            <a:rPr lang="en-US"/>
            <a:t>NuGet, Maven, NPM, etc.</a:t>
          </a:r>
        </a:p>
      </dgm:t>
    </dgm:pt>
    <dgm:pt modelId="{ABAEDF65-FFC1-4806-B4F7-5E6CA3018D02}" type="parTrans" cxnId="{670A5B3E-D535-482E-9949-A912A9CA9709}">
      <dgm:prSet/>
      <dgm:spPr/>
      <dgm:t>
        <a:bodyPr/>
        <a:lstStyle/>
        <a:p>
          <a:endParaRPr lang="en-US"/>
        </a:p>
      </dgm:t>
    </dgm:pt>
    <dgm:pt modelId="{424DB03D-4AA9-4B4A-83C1-55B71BB49F23}" type="sibTrans" cxnId="{670A5B3E-D535-482E-9949-A912A9CA9709}">
      <dgm:prSet/>
      <dgm:spPr/>
      <dgm:t>
        <a:bodyPr/>
        <a:lstStyle/>
        <a:p>
          <a:endParaRPr lang="en-US"/>
        </a:p>
      </dgm:t>
    </dgm:pt>
    <dgm:pt modelId="{0F4D2612-BBC5-482D-819C-1CD9871D06C7}">
      <dgm:prSet/>
      <dgm:spPr/>
      <dgm:t>
        <a:bodyPr/>
        <a:lstStyle/>
        <a:p>
          <a:r>
            <a:rPr lang="en-US" dirty="0"/>
            <a:t>Use versioning and pin versions</a:t>
          </a:r>
        </a:p>
      </dgm:t>
    </dgm:pt>
    <dgm:pt modelId="{715AD66C-1E06-410D-AB89-8E3953BCEC82}" type="parTrans" cxnId="{7D024C63-6261-4591-91CE-B24087DB2A46}">
      <dgm:prSet/>
      <dgm:spPr/>
      <dgm:t>
        <a:bodyPr/>
        <a:lstStyle/>
        <a:p>
          <a:endParaRPr lang="en-US"/>
        </a:p>
      </dgm:t>
    </dgm:pt>
    <dgm:pt modelId="{EEF4F30D-C4F9-4D26-B2A8-452C590D7769}" type="sibTrans" cxnId="{7D024C63-6261-4591-91CE-B24087DB2A46}">
      <dgm:prSet/>
      <dgm:spPr/>
      <dgm:t>
        <a:bodyPr/>
        <a:lstStyle/>
        <a:p>
          <a:endParaRPr lang="en-US"/>
        </a:p>
      </dgm:t>
    </dgm:pt>
    <dgm:pt modelId="{2FB051B6-F77A-4A72-9FCF-DADEFF4C520E}">
      <dgm:prSet/>
      <dgm:spPr/>
      <dgm:t>
        <a:bodyPr/>
        <a:lstStyle/>
        <a:p>
          <a:r>
            <a:rPr lang="en-US" dirty="0"/>
            <a:t>This will be the first cut-over!</a:t>
          </a:r>
        </a:p>
      </dgm:t>
    </dgm:pt>
    <dgm:pt modelId="{CF20B406-7389-462B-B0ED-425D1E2653B4}" type="parTrans" cxnId="{844B5B39-34C6-4C7E-A32E-D48EF51E4839}">
      <dgm:prSet/>
      <dgm:spPr/>
      <dgm:t>
        <a:bodyPr/>
        <a:lstStyle/>
        <a:p>
          <a:endParaRPr lang="en-US"/>
        </a:p>
      </dgm:t>
    </dgm:pt>
    <dgm:pt modelId="{6775A5C4-B9FE-40AC-A55C-09438B063E44}" type="sibTrans" cxnId="{844B5B39-34C6-4C7E-A32E-D48EF51E4839}">
      <dgm:prSet/>
      <dgm:spPr/>
      <dgm:t>
        <a:bodyPr/>
        <a:lstStyle/>
        <a:p>
          <a:endParaRPr lang="en-US"/>
        </a:p>
      </dgm:t>
    </dgm:pt>
    <dgm:pt modelId="{BA783AAE-261C-E342-8C06-8F49CF342A9F}">
      <dgm:prSet/>
      <dgm:spPr/>
      <dgm:t>
        <a:bodyPr/>
        <a:lstStyle/>
        <a:p>
          <a:r>
            <a:rPr lang="en-US" dirty="0"/>
            <a:t>Users API -&gt; v 1.0.5</a:t>
          </a:r>
        </a:p>
      </dgm:t>
    </dgm:pt>
    <dgm:pt modelId="{EF4E7817-AB5B-5043-BA93-C226E840BA00}" type="parTrans" cxnId="{4D2B9A52-D9BD-D445-AD0C-3163C675DB75}">
      <dgm:prSet/>
      <dgm:spPr/>
    </dgm:pt>
    <dgm:pt modelId="{759027FB-A911-FC4A-AEAD-8B7ADF7B336D}" type="sibTrans" cxnId="{4D2B9A52-D9BD-D445-AD0C-3163C675DB75}">
      <dgm:prSet/>
      <dgm:spPr/>
    </dgm:pt>
    <dgm:pt modelId="{869489A4-036D-204C-A091-46B6742571EA}">
      <dgm:prSet/>
      <dgm:spPr/>
      <dgm:t>
        <a:bodyPr/>
        <a:lstStyle/>
        <a:p>
          <a:r>
            <a:rPr lang="en-US" dirty="0"/>
            <a:t>Bicycles API -&gt; v 1.0.7</a:t>
          </a:r>
        </a:p>
      </dgm:t>
    </dgm:pt>
    <dgm:pt modelId="{720CED25-5A0B-C344-BCA1-E88330C23C88}" type="parTrans" cxnId="{69A85276-7CAA-5540-BFBB-38DB50E77B68}">
      <dgm:prSet/>
      <dgm:spPr/>
    </dgm:pt>
    <dgm:pt modelId="{3715D89F-F8A7-8547-8007-F71F554E50A1}" type="sibTrans" cxnId="{69A85276-7CAA-5540-BFBB-38DB50E77B68}">
      <dgm:prSet/>
      <dgm:spPr/>
    </dgm:pt>
    <dgm:pt modelId="{C8C219AE-CE13-B84E-A845-3E3392B74091}">
      <dgm:prSet/>
      <dgm:spPr/>
      <dgm:t>
        <a:bodyPr/>
        <a:lstStyle/>
        <a:p>
          <a:r>
            <a:rPr lang="en-US" dirty="0"/>
            <a:t>and that's okay</a:t>
          </a:r>
        </a:p>
      </dgm:t>
    </dgm:pt>
    <dgm:pt modelId="{5CD7ED0E-A37F-F64E-9F59-7B6B37C97382}" type="parTrans" cxnId="{B3671D94-B9E2-7241-8BDB-4BB687FC573B}">
      <dgm:prSet/>
      <dgm:spPr/>
    </dgm:pt>
    <dgm:pt modelId="{2D4F86C8-74F8-3146-BE90-0C61F99A3D36}" type="sibTrans" cxnId="{B3671D94-B9E2-7241-8BDB-4BB687FC573B}">
      <dgm:prSet/>
      <dgm:spPr/>
    </dgm:pt>
    <dgm:pt modelId="{B8389D9F-05BE-7E49-BFBA-3DC12DE7E02F}">
      <dgm:prSet/>
      <dgm:spPr/>
      <dgm:t>
        <a:bodyPr/>
        <a:lstStyle/>
        <a:p>
          <a:r>
            <a:rPr lang="en-US" dirty="0"/>
            <a:t>Test, test, test</a:t>
          </a:r>
        </a:p>
      </dgm:t>
    </dgm:pt>
    <dgm:pt modelId="{E62A7DEE-90A1-844A-B9A4-68687441F05C}" type="parTrans" cxnId="{6E8EB616-5FDB-3A49-81D3-18F0E06C7E46}">
      <dgm:prSet/>
      <dgm:spPr/>
    </dgm:pt>
    <dgm:pt modelId="{0A207E1A-938A-9543-8677-4602AF69EE4B}" type="sibTrans" cxnId="{6E8EB616-5FDB-3A49-81D3-18F0E06C7E46}">
      <dgm:prSet/>
      <dgm:spPr/>
    </dgm:pt>
    <dgm:pt modelId="{24C96FD7-5186-1747-AF62-0A71BFCAB446}" type="pres">
      <dgm:prSet presAssocID="{83F3C012-604E-4B36-A3B5-5AD273D992AF}" presName="linear" presStyleCnt="0">
        <dgm:presLayoutVars>
          <dgm:dir/>
          <dgm:animLvl val="lvl"/>
          <dgm:resizeHandles val="exact"/>
        </dgm:presLayoutVars>
      </dgm:prSet>
      <dgm:spPr/>
    </dgm:pt>
    <dgm:pt modelId="{36F5A4D2-8E14-2844-91B3-ACB0830C4563}" type="pres">
      <dgm:prSet presAssocID="{E0F0F5F3-3D94-459D-A7CC-651536B324A6}" presName="parentLin" presStyleCnt="0"/>
      <dgm:spPr/>
    </dgm:pt>
    <dgm:pt modelId="{882A8B51-8479-C64A-AFAB-C3E19582B978}" type="pres">
      <dgm:prSet presAssocID="{E0F0F5F3-3D94-459D-A7CC-651536B324A6}" presName="parentLeftMargin" presStyleLbl="node1" presStyleIdx="0" presStyleCnt="3"/>
      <dgm:spPr/>
    </dgm:pt>
    <dgm:pt modelId="{81B492BB-8361-AB41-923A-8871A12CA60D}" type="pres">
      <dgm:prSet presAssocID="{E0F0F5F3-3D94-459D-A7CC-651536B324A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AA2F022-BAB3-5644-A0DF-19D141D3BE8F}" type="pres">
      <dgm:prSet presAssocID="{E0F0F5F3-3D94-459D-A7CC-651536B324A6}" presName="negativeSpace" presStyleCnt="0"/>
      <dgm:spPr/>
    </dgm:pt>
    <dgm:pt modelId="{1EF2FE0A-D849-994F-BA2C-7D574627ECE0}" type="pres">
      <dgm:prSet presAssocID="{E0F0F5F3-3D94-459D-A7CC-651536B324A6}" presName="childText" presStyleLbl="conFgAcc1" presStyleIdx="0" presStyleCnt="3">
        <dgm:presLayoutVars>
          <dgm:bulletEnabled val="1"/>
        </dgm:presLayoutVars>
      </dgm:prSet>
      <dgm:spPr/>
    </dgm:pt>
    <dgm:pt modelId="{10285945-D0DC-2447-B3DE-0E1F2D85AA6E}" type="pres">
      <dgm:prSet presAssocID="{969E4AED-082C-4EDD-A873-B38642DC85C3}" presName="spaceBetweenRectangles" presStyleCnt="0"/>
      <dgm:spPr/>
    </dgm:pt>
    <dgm:pt modelId="{D98929D0-EC33-194C-9FBC-06F4F33ABB3E}" type="pres">
      <dgm:prSet presAssocID="{0F4D2612-BBC5-482D-819C-1CD9871D06C7}" presName="parentLin" presStyleCnt="0"/>
      <dgm:spPr/>
    </dgm:pt>
    <dgm:pt modelId="{DDF2BBA7-E2B4-DB4D-B976-F53C35961F60}" type="pres">
      <dgm:prSet presAssocID="{0F4D2612-BBC5-482D-819C-1CD9871D06C7}" presName="parentLeftMargin" presStyleLbl="node1" presStyleIdx="0" presStyleCnt="3"/>
      <dgm:spPr/>
    </dgm:pt>
    <dgm:pt modelId="{E0A1368F-65DD-DF44-830A-3E5D5593CCA0}" type="pres">
      <dgm:prSet presAssocID="{0F4D2612-BBC5-482D-819C-1CD9871D06C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8CDFAEE-0311-B54E-B317-A2C67CD66BE6}" type="pres">
      <dgm:prSet presAssocID="{0F4D2612-BBC5-482D-819C-1CD9871D06C7}" presName="negativeSpace" presStyleCnt="0"/>
      <dgm:spPr/>
    </dgm:pt>
    <dgm:pt modelId="{0F3D0019-30BE-EC49-893D-5603478176BD}" type="pres">
      <dgm:prSet presAssocID="{0F4D2612-BBC5-482D-819C-1CD9871D06C7}" presName="childText" presStyleLbl="conFgAcc1" presStyleIdx="1" presStyleCnt="3">
        <dgm:presLayoutVars>
          <dgm:bulletEnabled val="1"/>
        </dgm:presLayoutVars>
      </dgm:prSet>
      <dgm:spPr/>
    </dgm:pt>
    <dgm:pt modelId="{68B14400-B1BA-7A40-93EA-B5C4A66B1952}" type="pres">
      <dgm:prSet presAssocID="{EEF4F30D-C4F9-4D26-B2A8-452C590D7769}" presName="spaceBetweenRectangles" presStyleCnt="0"/>
      <dgm:spPr/>
    </dgm:pt>
    <dgm:pt modelId="{1945F7CA-A6DE-9C47-8814-88E671B18561}" type="pres">
      <dgm:prSet presAssocID="{2FB051B6-F77A-4A72-9FCF-DADEFF4C520E}" presName="parentLin" presStyleCnt="0"/>
      <dgm:spPr/>
    </dgm:pt>
    <dgm:pt modelId="{DB737FAE-0CA7-F94F-91D2-C2030A267641}" type="pres">
      <dgm:prSet presAssocID="{2FB051B6-F77A-4A72-9FCF-DADEFF4C520E}" presName="parentLeftMargin" presStyleLbl="node1" presStyleIdx="1" presStyleCnt="3"/>
      <dgm:spPr/>
    </dgm:pt>
    <dgm:pt modelId="{E0E01148-1F42-2348-99BC-29F89DD17587}" type="pres">
      <dgm:prSet presAssocID="{2FB051B6-F77A-4A72-9FCF-DADEFF4C520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6CDA30C-B9E4-1047-8C7D-C16BEACB7064}" type="pres">
      <dgm:prSet presAssocID="{2FB051B6-F77A-4A72-9FCF-DADEFF4C520E}" presName="negativeSpace" presStyleCnt="0"/>
      <dgm:spPr/>
    </dgm:pt>
    <dgm:pt modelId="{7B64CCCC-9712-E345-AFB6-5B36DBE657E4}" type="pres">
      <dgm:prSet presAssocID="{2FB051B6-F77A-4A72-9FCF-DADEFF4C520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3D55D13-3250-4A0C-9125-9ACE9CE9E149}" srcId="{83F3C012-604E-4B36-A3B5-5AD273D992AF}" destId="{E0F0F5F3-3D94-459D-A7CC-651536B324A6}" srcOrd="0" destOrd="0" parTransId="{12917D04-8F17-44A1-9BBE-487201D331F1}" sibTransId="{969E4AED-082C-4EDD-A873-B38642DC85C3}"/>
    <dgm:cxn modelId="{6E8EB616-5FDB-3A49-81D3-18F0E06C7E46}" srcId="{2FB051B6-F77A-4A72-9FCF-DADEFF4C520E}" destId="{B8389D9F-05BE-7E49-BFBA-3DC12DE7E02F}" srcOrd="0" destOrd="0" parTransId="{E62A7DEE-90A1-844A-B9A4-68687441F05C}" sibTransId="{0A207E1A-938A-9543-8677-4602AF69EE4B}"/>
    <dgm:cxn modelId="{CD42AA27-0F25-A14C-9948-79A9710724F0}" type="presOf" srcId="{83F3C012-604E-4B36-A3B5-5AD273D992AF}" destId="{24C96FD7-5186-1747-AF62-0A71BFCAB446}" srcOrd="0" destOrd="0" presId="urn:microsoft.com/office/officeart/2005/8/layout/list1"/>
    <dgm:cxn modelId="{844B5B39-34C6-4C7E-A32E-D48EF51E4839}" srcId="{83F3C012-604E-4B36-A3B5-5AD273D992AF}" destId="{2FB051B6-F77A-4A72-9FCF-DADEFF4C520E}" srcOrd="2" destOrd="0" parTransId="{CF20B406-7389-462B-B0ED-425D1E2653B4}" sibTransId="{6775A5C4-B9FE-40AC-A55C-09438B063E44}"/>
    <dgm:cxn modelId="{670A5B3E-D535-482E-9949-A912A9CA9709}" srcId="{E0F0F5F3-3D94-459D-A7CC-651536B324A6}" destId="{88194730-5D7C-4653-8DB3-91D3D0F79881}" srcOrd="0" destOrd="0" parTransId="{ABAEDF65-FFC1-4806-B4F7-5E6CA3018D02}" sibTransId="{424DB03D-4AA9-4B4A-83C1-55B71BB49F23}"/>
    <dgm:cxn modelId="{646F3240-96E4-7E46-ADDC-09EDF6AB6763}" type="presOf" srcId="{E0F0F5F3-3D94-459D-A7CC-651536B324A6}" destId="{81B492BB-8361-AB41-923A-8871A12CA60D}" srcOrd="1" destOrd="0" presId="urn:microsoft.com/office/officeart/2005/8/layout/list1"/>
    <dgm:cxn modelId="{4D2B9A52-D9BD-D445-AD0C-3163C675DB75}" srcId="{0F4D2612-BBC5-482D-819C-1CD9871D06C7}" destId="{BA783AAE-261C-E342-8C06-8F49CF342A9F}" srcOrd="0" destOrd="0" parTransId="{EF4E7817-AB5B-5043-BA93-C226E840BA00}" sibTransId="{759027FB-A911-FC4A-AEAD-8B7ADF7B336D}"/>
    <dgm:cxn modelId="{7D024C63-6261-4591-91CE-B24087DB2A46}" srcId="{83F3C012-604E-4B36-A3B5-5AD273D992AF}" destId="{0F4D2612-BBC5-482D-819C-1CD9871D06C7}" srcOrd="1" destOrd="0" parTransId="{715AD66C-1E06-410D-AB89-8E3953BCEC82}" sibTransId="{EEF4F30D-C4F9-4D26-B2A8-452C590D7769}"/>
    <dgm:cxn modelId="{C2161171-0778-9D4D-BF38-9E9DB0060656}" type="presOf" srcId="{BA783AAE-261C-E342-8C06-8F49CF342A9F}" destId="{0F3D0019-30BE-EC49-893D-5603478176BD}" srcOrd="0" destOrd="0" presId="urn:microsoft.com/office/officeart/2005/8/layout/list1"/>
    <dgm:cxn modelId="{69A85276-7CAA-5540-BFBB-38DB50E77B68}" srcId="{0F4D2612-BBC5-482D-819C-1CD9871D06C7}" destId="{869489A4-036D-204C-A091-46B6742571EA}" srcOrd="1" destOrd="0" parTransId="{720CED25-5A0B-C344-BCA1-E88330C23C88}" sibTransId="{3715D89F-F8A7-8547-8007-F71F554E50A1}"/>
    <dgm:cxn modelId="{614D5782-388E-5840-8AD3-49C66F9A6E98}" type="presOf" srcId="{0F4D2612-BBC5-482D-819C-1CD9871D06C7}" destId="{DDF2BBA7-E2B4-DB4D-B976-F53C35961F60}" srcOrd="0" destOrd="0" presId="urn:microsoft.com/office/officeart/2005/8/layout/list1"/>
    <dgm:cxn modelId="{17864D8E-A707-9644-9757-540FD7FE9DD3}" type="presOf" srcId="{B8389D9F-05BE-7E49-BFBA-3DC12DE7E02F}" destId="{7B64CCCC-9712-E345-AFB6-5B36DBE657E4}" srcOrd="0" destOrd="0" presId="urn:microsoft.com/office/officeart/2005/8/layout/list1"/>
    <dgm:cxn modelId="{B3671D94-B9E2-7241-8BDB-4BB687FC573B}" srcId="{0F4D2612-BBC5-482D-819C-1CD9871D06C7}" destId="{C8C219AE-CE13-B84E-A845-3E3392B74091}" srcOrd="2" destOrd="0" parTransId="{5CD7ED0E-A37F-F64E-9F59-7B6B37C97382}" sibTransId="{2D4F86C8-74F8-3146-BE90-0C61F99A3D36}"/>
    <dgm:cxn modelId="{C887B59B-7ABF-454F-84A0-933561AA0308}" type="presOf" srcId="{2FB051B6-F77A-4A72-9FCF-DADEFF4C520E}" destId="{E0E01148-1F42-2348-99BC-29F89DD17587}" srcOrd="1" destOrd="0" presId="urn:microsoft.com/office/officeart/2005/8/layout/list1"/>
    <dgm:cxn modelId="{158797B5-D4AB-DD42-8D06-99560BBE6276}" type="presOf" srcId="{0F4D2612-BBC5-482D-819C-1CD9871D06C7}" destId="{E0A1368F-65DD-DF44-830A-3E5D5593CCA0}" srcOrd="1" destOrd="0" presId="urn:microsoft.com/office/officeart/2005/8/layout/list1"/>
    <dgm:cxn modelId="{70A510B7-0779-484A-9009-2B5727A90117}" type="presOf" srcId="{88194730-5D7C-4653-8DB3-91D3D0F79881}" destId="{1EF2FE0A-D849-994F-BA2C-7D574627ECE0}" srcOrd="0" destOrd="0" presId="urn:microsoft.com/office/officeart/2005/8/layout/list1"/>
    <dgm:cxn modelId="{1BAE02BF-7F18-A243-AA30-38338DED207A}" type="presOf" srcId="{869489A4-036D-204C-A091-46B6742571EA}" destId="{0F3D0019-30BE-EC49-893D-5603478176BD}" srcOrd="0" destOrd="1" presId="urn:microsoft.com/office/officeart/2005/8/layout/list1"/>
    <dgm:cxn modelId="{196DC4CF-C6D4-CF47-8007-493737D42D7C}" type="presOf" srcId="{2FB051B6-F77A-4A72-9FCF-DADEFF4C520E}" destId="{DB737FAE-0CA7-F94F-91D2-C2030A267641}" srcOrd="0" destOrd="0" presId="urn:microsoft.com/office/officeart/2005/8/layout/list1"/>
    <dgm:cxn modelId="{FA23A1DC-F17E-7C44-A4DD-C914AF66D9E1}" type="presOf" srcId="{E0F0F5F3-3D94-459D-A7CC-651536B324A6}" destId="{882A8B51-8479-C64A-AFAB-C3E19582B978}" srcOrd="0" destOrd="0" presId="urn:microsoft.com/office/officeart/2005/8/layout/list1"/>
    <dgm:cxn modelId="{301589E9-266B-E045-AD26-F95BDABFC28A}" type="presOf" srcId="{C8C219AE-CE13-B84E-A845-3E3392B74091}" destId="{0F3D0019-30BE-EC49-893D-5603478176BD}" srcOrd="0" destOrd="2" presId="urn:microsoft.com/office/officeart/2005/8/layout/list1"/>
    <dgm:cxn modelId="{E973029B-7D4A-144D-9084-4D8595C5F4D6}" type="presParOf" srcId="{24C96FD7-5186-1747-AF62-0A71BFCAB446}" destId="{36F5A4D2-8E14-2844-91B3-ACB0830C4563}" srcOrd="0" destOrd="0" presId="urn:microsoft.com/office/officeart/2005/8/layout/list1"/>
    <dgm:cxn modelId="{1F04FA07-7DE0-A74D-BEFB-BAF2E7E729A5}" type="presParOf" srcId="{36F5A4D2-8E14-2844-91B3-ACB0830C4563}" destId="{882A8B51-8479-C64A-AFAB-C3E19582B978}" srcOrd="0" destOrd="0" presId="urn:microsoft.com/office/officeart/2005/8/layout/list1"/>
    <dgm:cxn modelId="{DDEC5F5C-B7C2-0E41-B72B-C222EEC4D5AF}" type="presParOf" srcId="{36F5A4D2-8E14-2844-91B3-ACB0830C4563}" destId="{81B492BB-8361-AB41-923A-8871A12CA60D}" srcOrd="1" destOrd="0" presId="urn:microsoft.com/office/officeart/2005/8/layout/list1"/>
    <dgm:cxn modelId="{76D9CBBF-519B-0245-A7F9-6B7669DEB61C}" type="presParOf" srcId="{24C96FD7-5186-1747-AF62-0A71BFCAB446}" destId="{FAA2F022-BAB3-5644-A0DF-19D141D3BE8F}" srcOrd="1" destOrd="0" presId="urn:microsoft.com/office/officeart/2005/8/layout/list1"/>
    <dgm:cxn modelId="{2AB78E11-7B2A-0146-B303-3AE19A3E1629}" type="presParOf" srcId="{24C96FD7-5186-1747-AF62-0A71BFCAB446}" destId="{1EF2FE0A-D849-994F-BA2C-7D574627ECE0}" srcOrd="2" destOrd="0" presId="urn:microsoft.com/office/officeart/2005/8/layout/list1"/>
    <dgm:cxn modelId="{64437144-07F7-4749-9547-6821CE0CCC2D}" type="presParOf" srcId="{24C96FD7-5186-1747-AF62-0A71BFCAB446}" destId="{10285945-D0DC-2447-B3DE-0E1F2D85AA6E}" srcOrd="3" destOrd="0" presId="urn:microsoft.com/office/officeart/2005/8/layout/list1"/>
    <dgm:cxn modelId="{D63EABAC-5FEE-6F41-9857-F0A5837103FA}" type="presParOf" srcId="{24C96FD7-5186-1747-AF62-0A71BFCAB446}" destId="{D98929D0-EC33-194C-9FBC-06F4F33ABB3E}" srcOrd="4" destOrd="0" presId="urn:microsoft.com/office/officeart/2005/8/layout/list1"/>
    <dgm:cxn modelId="{7FCB4197-2E92-334C-99F1-8D9C2F5F7102}" type="presParOf" srcId="{D98929D0-EC33-194C-9FBC-06F4F33ABB3E}" destId="{DDF2BBA7-E2B4-DB4D-B976-F53C35961F60}" srcOrd="0" destOrd="0" presId="urn:microsoft.com/office/officeart/2005/8/layout/list1"/>
    <dgm:cxn modelId="{5AF03307-5589-C94E-86A8-7ED23CB3B23A}" type="presParOf" srcId="{D98929D0-EC33-194C-9FBC-06F4F33ABB3E}" destId="{E0A1368F-65DD-DF44-830A-3E5D5593CCA0}" srcOrd="1" destOrd="0" presId="urn:microsoft.com/office/officeart/2005/8/layout/list1"/>
    <dgm:cxn modelId="{F7E482D5-5CBD-F042-B592-EE432D18C90B}" type="presParOf" srcId="{24C96FD7-5186-1747-AF62-0A71BFCAB446}" destId="{88CDFAEE-0311-B54E-B317-A2C67CD66BE6}" srcOrd="5" destOrd="0" presId="urn:microsoft.com/office/officeart/2005/8/layout/list1"/>
    <dgm:cxn modelId="{A1BDA05E-75D2-1D4C-8964-38B12680F65F}" type="presParOf" srcId="{24C96FD7-5186-1747-AF62-0A71BFCAB446}" destId="{0F3D0019-30BE-EC49-893D-5603478176BD}" srcOrd="6" destOrd="0" presId="urn:microsoft.com/office/officeart/2005/8/layout/list1"/>
    <dgm:cxn modelId="{9126B7B6-3B96-3043-940C-484069A39A91}" type="presParOf" srcId="{24C96FD7-5186-1747-AF62-0A71BFCAB446}" destId="{68B14400-B1BA-7A40-93EA-B5C4A66B1952}" srcOrd="7" destOrd="0" presId="urn:microsoft.com/office/officeart/2005/8/layout/list1"/>
    <dgm:cxn modelId="{A00E34A1-CB5D-E040-852C-1D7055C4CB04}" type="presParOf" srcId="{24C96FD7-5186-1747-AF62-0A71BFCAB446}" destId="{1945F7CA-A6DE-9C47-8814-88E671B18561}" srcOrd="8" destOrd="0" presId="urn:microsoft.com/office/officeart/2005/8/layout/list1"/>
    <dgm:cxn modelId="{C13D503D-9669-D64C-B4F3-00B38D36A157}" type="presParOf" srcId="{1945F7CA-A6DE-9C47-8814-88E671B18561}" destId="{DB737FAE-0CA7-F94F-91D2-C2030A267641}" srcOrd="0" destOrd="0" presId="urn:microsoft.com/office/officeart/2005/8/layout/list1"/>
    <dgm:cxn modelId="{953B8B87-1815-E347-A5D1-E4B54E0EBB61}" type="presParOf" srcId="{1945F7CA-A6DE-9C47-8814-88E671B18561}" destId="{E0E01148-1F42-2348-99BC-29F89DD17587}" srcOrd="1" destOrd="0" presId="urn:microsoft.com/office/officeart/2005/8/layout/list1"/>
    <dgm:cxn modelId="{12D89E53-BE04-904C-B592-93EFA7B50115}" type="presParOf" srcId="{24C96FD7-5186-1747-AF62-0A71BFCAB446}" destId="{96CDA30C-B9E4-1047-8C7D-C16BEACB7064}" srcOrd="9" destOrd="0" presId="urn:microsoft.com/office/officeart/2005/8/layout/list1"/>
    <dgm:cxn modelId="{1F98F030-DCCF-3C47-B055-EC8552B51458}" type="presParOf" srcId="{24C96FD7-5186-1747-AF62-0A71BFCAB446}" destId="{7B64CCCC-9712-E345-AFB6-5B36DBE657E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A1A3E61-62A5-451D-8CD1-55203A488CB9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270B7C4-4651-49CE-9BEB-8472610F02FF}">
      <dgm:prSet/>
      <dgm:spPr/>
      <dgm:t>
        <a:bodyPr/>
        <a:lstStyle/>
        <a:p>
          <a:r>
            <a:rPr lang="en-US"/>
            <a:t>Create</a:t>
          </a:r>
        </a:p>
      </dgm:t>
    </dgm:pt>
    <dgm:pt modelId="{6F770CE2-C5F8-4209-A703-B10BD985C4B3}" type="parTrans" cxnId="{DFDA80BF-E76F-4345-9509-DB1DD2964BCD}">
      <dgm:prSet/>
      <dgm:spPr/>
      <dgm:t>
        <a:bodyPr/>
        <a:lstStyle/>
        <a:p>
          <a:endParaRPr lang="en-US"/>
        </a:p>
      </dgm:t>
    </dgm:pt>
    <dgm:pt modelId="{4982F3F9-7B07-4471-9202-345FA53173B7}" type="sibTrans" cxnId="{DFDA80BF-E76F-4345-9509-DB1DD2964BCD}">
      <dgm:prSet/>
      <dgm:spPr/>
      <dgm:t>
        <a:bodyPr/>
        <a:lstStyle/>
        <a:p>
          <a:endParaRPr lang="en-US"/>
        </a:p>
      </dgm:t>
    </dgm:pt>
    <dgm:pt modelId="{7212706E-05A7-49C8-A905-A92E9720B88C}">
      <dgm:prSet/>
      <dgm:spPr/>
      <dgm:t>
        <a:bodyPr/>
        <a:lstStyle/>
        <a:p>
          <a:r>
            <a:rPr lang="en-US" dirty="0"/>
            <a:t>Create new service</a:t>
          </a:r>
        </a:p>
      </dgm:t>
    </dgm:pt>
    <dgm:pt modelId="{39A62260-0A2C-44C9-B8CB-7A2292E7FAF8}" type="parTrans" cxnId="{EE772E66-F570-42BD-B26B-61338B292315}">
      <dgm:prSet/>
      <dgm:spPr/>
      <dgm:t>
        <a:bodyPr/>
        <a:lstStyle/>
        <a:p>
          <a:endParaRPr lang="en-US"/>
        </a:p>
      </dgm:t>
    </dgm:pt>
    <dgm:pt modelId="{397EBB05-2DC4-4A70-BF7C-436DF5D93980}" type="sibTrans" cxnId="{EE772E66-F570-42BD-B26B-61338B292315}">
      <dgm:prSet/>
      <dgm:spPr/>
      <dgm:t>
        <a:bodyPr/>
        <a:lstStyle/>
        <a:p>
          <a:endParaRPr lang="en-US"/>
        </a:p>
      </dgm:t>
    </dgm:pt>
    <dgm:pt modelId="{4ACA8031-D89B-4C15-AD87-66A7D7B2F05D}">
      <dgm:prSet/>
      <dgm:spPr/>
      <dgm:t>
        <a:bodyPr/>
        <a:lstStyle/>
        <a:p>
          <a:r>
            <a:rPr lang="en-US" dirty="0"/>
            <a:t>Test</a:t>
          </a:r>
        </a:p>
      </dgm:t>
    </dgm:pt>
    <dgm:pt modelId="{F59AF1A1-E80A-4430-B0F0-710577EFE32B}" type="parTrans" cxnId="{D4CDDADB-06D4-492E-8B2F-833819FBC7B1}">
      <dgm:prSet/>
      <dgm:spPr/>
      <dgm:t>
        <a:bodyPr/>
        <a:lstStyle/>
        <a:p>
          <a:endParaRPr lang="en-US"/>
        </a:p>
      </dgm:t>
    </dgm:pt>
    <dgm:pt modelId="{52551B7F-523F-464B-BB0F-49A275A14260}" type="sibTrans" cxnId="{D4CDDADB-06D4-492E-8B2F-833819FBC7B1}">
      <dgm:prSet/>
      <dgm:spPr/>
      <dgm:t>
        <a:bodyPr/>
        <a:lstStyle/>
        <a:p>
          <a:endParaRPr lang="en-US"/>
        </a:p>
      </dgm:t>
    </dgm:pt>
    <dgm:pt modelId="{D5998FFC-D71D-43FC-B3CA-62A1B363AF32}">
      <dgm:prSet/>
      <dgm:spPr/>
      <dgm:t>
        <a:bodyPr/>
        <a:lstStyle/>
        <a:p>
          <a:r>
            <a:rPr lang="en-US" dirty="0"/>
            <a:t>Test with same integration tests against new endpoint</a:t>
          </a:r>
        </a:p>
      </dgm:t>
    </dgm:pt>
    <dgm:pt modelId="{300AC47C-24E0-4287-95E7-4775555CC9CD}" type="parTrans" cxnId="{0FFBC586-4B66-4A3C-9C2B-FA2AFAD62C76}">
      <dgm:prSet/>
      <dgm:spPr/>
      <dgm:t>
        <a:bodyPr/>
        <a:lstStyle/>
        <a:p>
          <a:endParaRPr lang="en-US"/>
        </a:p>
      </dgm:t>
    </dgm:pt>
    <dgm:pt modelId="{2D4ABC42-E357-42BB-B55B-2796FB4D43DD}" type="sibTrans" cxnId="{0FFBC586-4B66-4A3C-9C2B-FA2AFAD62C76}">
      <dgm:prSet/>
      <dgm:spPr/>
      <dgm:t>
        <a:bodyPr/>
        <a:lstStyle/>
        <a:p>
          <a:endParaRPr lang="en-US"/>
        </a:p>
      </dgm:t>
    </dgm:pt>
    <dgm:pt modelId="{C1E7C93D-40E8-45B2-B806-90B967460E33}">
      <dgm:prSet/>
      <dgm:spPr/>
      <dgm:t>
        <a:bodyPr/>
        <a:lstStyle/>
        <a:p>
          <a:r>
            <a:rPr lang="en-US"/>
            <a:t>Release</a:t>
          </a:r>
        </a:p>
      </dgm:t>
    </dgm:pt>
    <dgm:pt modelId="{F4AA1F5C-989E-4943-B56C-37029CBF75F1}" type="parTrans" cxnId="{77296BA3-8BF0-46A9-A9C3-3F0DB37A3D56}">
      <dgm:prSet/>
      <dgm:spPr/>
      <dgm:t>
        <a:bodyPr/>
        <a:lstStyle/>
        <a:p>
          <a:endParaRPr lang="en-US"/>
        </a:p>
      </dgm:t>
    </dgm:pt>
    <dgm:pt modelId="{91832F05-2CA6-4EEA-90E0-46BB34B54868}" type="sibTrans" cxnId="{77296BA3-8BF0-46A9-A9C3-3F0DB37A3D56}">
      <dgm:prSet/>
      <dgm:spPr/>
      <dgm:t>
        <a:bodyPr/>
        <a:lstStyle/>
        <a:p>
          <a:endParaRPr lang="en-US"/>
        </a:p>
      </dgm:t>
    </dgm:pt>
    <dgm:pt modelId="{040DCBD5-CC63-4461-9FEB-042D18DE9363}">
      <dgm:prSet/>
      <dgm:spPr/>
      <dgm:t>
        <a:bodyPr/>
        <a:lstStyle/>
        <a:p>
          <a:r>
            <a:rPr lang="en-US"/>
            <a:t>Release, repeat</a:t>
          </a:r>
        </a:p>
      </dgm:t>
    </dgm:pt>
    <dgm:pt modelId="{5CD318B3-B7FC-45AA-9744-CA10A6F36B60}" type="parTrans" cxnId="{263BD546-12C6-4D96-8FB0-1EA7CCACCED5}">
      <dgm:prSet/>
      <dgm:spPr/>
      <dgm:t>
        <a:bodyPr/>
        <a:lstStyle/>
        <a:p>
          <a:endParaRPr lang="en-US"/>
        </a:p>
      </dgm:t>
    </dgm:pt>
    <dgm:pt modelId="{3C60320C-E8DA-49C3-AB8D-B3D2606BB2FD}" type="sibTrans" cxnId="{263BD546-12C6-4D96-8FB0-1EA7CCACCED5}">
      <dgm:prSet/>
      <dgm:spPr/>
      <dgm:t>
        <a:bodyPr/>
        <a:lstStyle/>
        <a:p>
          <a:endParaRPr lang="en-US"/>
        </a:p>
      </dgm:t>
    </dgm:pt>
    <dgm:pt modelId="{B6BED862-DF71-2747-93C1-8C2573B83EB2}" type="pres">
      <dgm:prSet presAssocID="{1A1A3E61-62A5-451D-8CD1-55203A488CB9}" presName="Name0" presStyleCnt="0">
        <dgm:presLayoutVars>
          <dgm:dir/>
          <dgm:animLvl val="lvl"/>
          <dgm:resizeHandles val="exact"/>
        </dgm:presLayoutVars>
      </dgm:prSet>
      <dgm:spPr/>
    </dgm:pt>
    <dgm:pt modelId="{8325AA3D-1811-454A-B1AF-568D5980BAD6}" type="pres">
      <dgm:prSet presAssocID="{C1E7C93D-40E8-45B2-B806-90B967460E33}" presName="boxAndChildren" presStyleCnt="0"/>
      <dgm:spPr/>
    </dgm:pt>
    <dgm:pt modelId="{209D8248-F646-EA44-925F-C4E704AE8953}" type="pres">
      <dgm:prSet presAssocID="{C1E7C93D-40E8-45B2-B806-90B967460E33}" presName="parentTextBox" presStyleLbl="alignNode1" presStyleIdx="0" presStyleCnt="3"/>
      <dgm:spPr/>
    </dgm:pt>
    <dgm:pt modelId="{D4540318-9DD7-B646-BFD1-D3E3F2F0070D}" type="pres">
      <dgm:prSet presAssocID="{C1E7C93D-40E8-45B2-B806-90B967460E33}" presName="descendantBox" presStyleLbl="bgAccFollowNode1" presStyleIdx="0" presStyleCnt="3"/>
      <dgm:spPr/>
    </dgm:pt>
    <dgm:pt modelId="{0A58CAB0-84B4-5B45-8188-FC3D79A08BBE}" type="pres">
      <dgm:prSet presAssocID="{52551B7F-523F-464B-BB0F-49A275A14260}" presName="sp" presStyleCnt="0"/>
      <dgm:spPr/>
    </dgm:pt>
    <dgm:pt modelId="{8F89EF5D-142F-A24D-84F3-6C44C44BF235}" type="pres">
      <dgm:prSet presAssocID="{4ACA8031-D89B-4C15-AD87-66A7D7B2F05D}" presName="arrowAndChildren" presStyleCnt="0"/>
      <dgm:spPr/>
    </dgm:pt>
    <dgm:pt modelId="{F8B594BC-5ACA-8E48-B358-AA250D3E3357}" type="pres">
      <dgm:prSet presAssocID="{4ACA8031-D89B-4C15-AD87-66A7D7B2F05D}" presName="parentTextArrow" presStyleLbl="node1" presStyleIdx="0" presStyleCnt="0"/>
      <dgm:spPr/>
    </dgm:pt>
    <dgm:pt modelId="{F0F866E4-3652-9B44-A269-516B8EE7985A}" type="pres">
      <dgm:prSet presAssocID="{4ACA8031-D89B-4C15-AD87-66A7D7B2F05D}" presName="arrow" presStyleLbl="alignNode1" presStyleIdx="1" presStyleCnt="3"/>
      <dgm:spPr/>
    </dgm:pt>
    <dgm:pt modelId="{7E0C866A-F26D-774C-9C4E-4D3A93B508F8}" type="pres">
      <dgm:prSet presAssocID="{4ACA8031-D89B-4C15-AD87-66A7D7B2F05D}" presName="descendantArrow" presStyleLbl="bgAccFollowNode1" presStyleIdx="1" presStyleCnt="3"/>
      <dgm:spPr/>
    </dgm:pt>
    <dgm:pt modelId="{BDA53D6A-CCC7-E04D-9F13-FCF89673E497}" type="pres">
      <dgm:prSet presAssocID="{4982F3F9-7B07-4471-9202-345FA53173B7}" presName="sp" presStyleCnt="0"/>
      <dgm:spPr/>
    </dgm:pt>
    <dgm:pt modelId="{6EBDA3AB-133D-C04B-B541-6B3EEAF1CC99}" type="pres">
      <dgm:prSet presAssocID="{C270B7C4-4651-49CE-9BEB-8472610F02FF}" presName="arrowAndChildren" presStyleCnt="0"/>
      <dgm:spPr/>
    </dgm:pt>
    <dgm:pt modelId="{DAB93864-2D2D-184E-B752-922AE81DEA16}" type="pres">
      <dgm:prSet presAssocID="{C270B7C4-4651-49CE-9BEB-8472610F02FF}" presName="parentTextArrow" presStyleLbl="node1" presStyleIdx="0" presStyleCnt="0"/>
      <dgm:spPr/>
    </dgm:pt>
    <dgm:pt modelId="{C2DE2255-C027-2D43-94E7-2640D68139F2}" type="pres">
      <dgm:prSet presAssocID="{C270B7C4-4651-49CE-9BEB-8472610F02FF}" presName="arrow" presStyleLbl="alignNode1" presStyleIdx="2" presStyleCnt="3"/>
      <dgm:spPr/>
    </dgm:pt>
    <dgm:pt modelId="{B39A9C0C-BE58-4243-87E3-D0A822494C71}" type="pres">
      <dgm:prSet presAssocID="{C270B7C4-4651-49CE-9BEB-8472610F02FF}" presName="descendantArrow" presStyleLbl="bgAccFollowNode1" presStyleIdx="2" presStyleCnt="3"/>
      <dgm:spPr/>
    </dgm:pt>
  </dgm:ptLst>
  <dgm:cxnLst>
    <dgm:cxn modelId="{86D3B81B-B6A5-1443-862E-F7BC76732596}" type="presOf" srcId="{4ACA8031-D89B-4C15-AD87-66A7D7B2F05D}" destId="{F0F866E4-3652-9B44-A269-516B8EE7985A}" srcOrd="1" destOrd="0" presId="urn:microsoft.com/office/officeart/2016/7/layout/VerticalDownArrowProcess"/>
    <dgm:cxn modelId="{0F5AD43C-673F-1C48-B3E3-FFEF6D7E92FD}" type="presOf" srcId="{C270B7C4-4651-49CE-9BEB-8472610F02FF}" destId="{DAB93864-2D2D-184E-B752-922AE81DEA16}" srcOrd="0" destOrd="0" presId="urn:microsoft.com/office/officeart/2016/7/layout/VerticalDownArrowProcess"/>
    <dgm:cxn modelId="{263BD546-12C6-4D96-8FB0-1EA7CCACCED5}" srcId="{C1E7C93D-40E8-45B2-B806-90B967460E33}" destId="{040DCBD5-CC63-4461-9FEB-042D18DE9363}" srcOrd="0" destOrd="0" parTransId="{5CD318B3-B7FC-45AA-9744-CA10A6F36B60}" sibTransId="{3C60320C-E8DA-49C3-AB8D-B3D2606BB2FD}"/>
    <dgm:cxn modelId="{1FD1B961-70FB-5848-AF9F-5B35C2261CEC}" type="presOf" srcId="{4ACA8031-D89B-4C15-AD87-66A7D7B2F05D}" destId="{F8B594BC-5ACA-8E48-B358-AA250D3E3357}" srcOrd="0" destOrd="0" presId="urn:microsoft.com/office/officeart/2016/7/layout/VerticalDownArrowProcess"/>
    <dgm:cxn modelId="{601BE662-0B3B-574F-B083-20A1A494A4A2}" type="presOf" srcId="{C270B7C4-4651-49CE-9BEB-8472610F02FF}" destId="{C2DE2255-C027-2D43-94E7-2640D68139F2}" srcOrd="1" destOrd="0" presId="urn:microsoft.com/office/officeart/2016/7/layout/VerticalDownArrowProcess"/>
    <dgm:cxn modelId="{EE772E66-F570-42BD-B26B-61338B292315}" srcId="{C270B7C4-4651-49CE-9BEB-8472610F02FF}" destId="{7212706E-05A7-49C8-A905-A92E9720B88C}" srcOrd="0" destOrd="0" parTransId="{39A62260-0A2C-44C9-B8CB-7A2292E7FAF8}" sibTransId="{397EBB05-2DC4-4A70-BF7C-436DF5D93980}"/>
    <dgm:cxn modelId="{00349383-6C88-5446-AC34-228BE3F1CE70}" type="presOf" srcId="{C1E7C93D-40E8-45B2-B806-90B967460E33}" destId="{209D8248-F646-EA44-925F-C4E704AE8953}" srcOrd="0" destOrd="0" presId="urn:microsoft.com/office/officeart/2016/7/layout/VerticalDownArrowProcess"/>
    <dgm:cxn modelId="{0FFBC586-4B66-4A3C-9C2B-FA2AFAD62C76}" srcId="{4ACA8031-D89B-4C15-AD87-66A7D7B2F05D}" destId="{D5998FFC-D71D-43FC-B3CA-62A1B363AF32}" srcOrd="0" destOrd="0" parTransId="{300AC47C-24E0-4287-95E7-4775555CC9CD}" sibTransId="{2D4ABC42-E357-42BB-B55B-2796FB4D43DD}"/>
    <dgm:cxn modelId="{77296BA3-8BF0-46A9-A9C3-3F0DB37A3D56}" srcId="{1A1A3E61-62A5-451D-8CD1-55203A488CB9}" destId="{C1E7C93D-40E8-45B2-B806-90B967460E33}" srcOrd="2" destOrd="0" parTransId="{F4AA1F5C-989E-4943-B56C-37029CBF75F1}" sibTransId="{91832F05-2CA6-4EEA-90E0-46BB34B54868}"/>
    <dgm:cxn modelId="{1D888BA7-4F63-594E-9226-EF91936971D8}" type="presOf" srcId="{D5998FFC-D71D-43FC-B3CA-62A1B363AF32}" destId="{7E0C866A-F26D-774C-9C4E-4D3A93B508F8}" srcOrd="0" destOrd="0" presId="urn:microsoft.com/office/officeart/2016/7/layout/VerticalDownArrowProcess"/>
    <dgm:cxn modelId="{DFDA80BF-E76F-4345-9509-DB1DD2964BCD}" srcId="{1A1A3E61-62A5-451D-8CD1-55203A488CB9}" destId="{C270B7C4-4651-49CE-9BEB-8472610F02FF}" srcOrd="0" destOrd="0" parTransId="{6F770CE2-C5F8-4209-A703-B10BD985C4B3}" sibTransId="{4982F3F9-7B07-4471-9202-345FA53173B7}"/>
    <dgm:cxn modelId="{6A2F1AC2-7887-7543-B6E2-38D73B53744D}" type="presOf" srcId="{1A1A3E61-62A5-451D-8CD1-55203A488CB9}" destId="{B6BED862-DF71-2747-93C1-8C2573B83EB2}" srcOrd="0" destOrd="0" presId="urn:microsoft.com/office/officeart/2016/7/layout/VerticalDownArrowProcess"/>
    <dgm:cxn modelId="{D4CDDADB-06D4-492E-8B2F-833819FBC7B1}" srcId="{1A1A3E61-62A5-451D-8CD1-55203A488CB9}" destId="{4ACA8031-D89B-4C15-AD87-66A7D7B2F05D}" srcOrd="1" destOrd="0" parTransId="{F59AF1A1-E80A-4430-B0F0-710577EFE32B}" sibTransId="{52551B7F-523F-464B-BB0F-49A275A14260}"/>
    <dgm:cxn modelId="{C7F0ACE7-A284-4D4E-8F93-86D6A19B064A}" type="presOf" srcId="{7212706E-05A7-49C8-A905-A92E9720B88C}" destId="{B39A9C0C-BE58-4243-87E3-D0A822494C71}" srcOrd="0" destOrd="0" presId="urn:microsoft.com/office/officeart/2016/7/layout/VerticalDownArrowProcess"/>
    <dgm:cxn modelId="{B03C6CE9-E53B-CB4C-818B-E3808B31ACA4}" type="presOf" srcId="{040DCBD5-CC63-4461-9FEB-042D18DE9363}" destId="{D4540318-9DD7-B646-BFD1-D3E3F2F0070D}" srcOrd="0" destOrd="0" presId="urn:microsoft.com/office/officeart/2016/7/layout/VerticalDownArrowProcess"/>
    <dgm:cxn modelId="{57DF20B2-185C-C948-98E5-8070E114B1EC}" type="presParOf" srcId="{B6BED862-DF71-2747-93C1-8C2573B83EB2}" destId="{8325AA3D-1811-454A-B1AF-568D5980BAD6}" srcOrd="0" destOrd="0" presId="urn:microsoft.com/office/officeart/2016/7/layout/VerticalDownArrowProcess"/>
    <dgm:cxn modelId="{8B2554BC-7A5E-3B48-8773-EF1D184BA79F}" type="presParOf" srcId="{8325AA3D-1811-454A-B1AF-568D5980BAD6}" destId="{209D8248-F646-EA44-925F-C4E704AE8953}" srcOrd="0" destOrd="0" presId="urn:microsoft.com/office/officeart/2016/7/layout/VerticalDownArrowProcess"/>
    <dgm:cxn modelId="{19F96BBD-BEE1-094A-A129-CEEA698DFE45}" type="presParOf" srcId="{8325AA3D-1811-454A-B1AF-568D5980BAD6}" destId="{D4540318-9DD7-B646-BFD1-D3E3F2F0070D}" srcOrd="1" destOrd="0" presId="urn:microsoft.com/office/officeart/2016/7/layout/VerticalDownArrowProcess"/>
    <dgm:cxn modelId="{2336FDDE-649A-0F4F-9E00-6B421D39FED9}" type="presParOf" srcId="{B6BED862-DF71-2747-93C1-8C2573B83EB2}" destId="{0A58CAB0-84B4-5B45-8188-FC3D79A08BBE}" srcOrd="1" destOrd="0" presId="urn:microsoft.com/office/officeart/2016/7/layout/VerticalDownArrowProcess"/>
    <dgm:cxn modelId="{BE455A6B-5C43-E74C-AF77-D4A6BE3BABF6}" type="presParOf" srcId="{B6BED862-DF71-2747-93C1-8C2573B83EB2}" destId="{8F89EF5D-142F-A24D-84F3-6C44C44BF235}" srcOrd="2" destOrd="0" presId="urn:microsoft.com/office/officeart/2016/7/layout/VerticalDownArrowProcess"/>
    <dgm:cxn modelId="{5D7C6562-1AB3-0D4D-B3B6-8CFA1DB958FC}" type="presParOf" srcId="{8F89EF5D-142F-A24D-84F3-6C44C44BF235}" destId="{F8B594BC-5ACA-8E48-B358-AA250D3E3357}" srcOrd="0" destOrd="0" presId="urn:microsoft.com/office/officeart/2016/7/layout/VerticalDownArrowProcess"/>
    <dgm:cxn modelId="{F58FB414-D54C-534D-8DDA-51142383010E}" type="presParOf" srcId="{8F89EF5D-142F-A24D-84F3-6C44C44BF235}" destId="{F0F866E4-3652-9B44-A269-516B8EE7985A}" srcOrd="1" destOrd="0" presId="urn:microsoft.com/office/officeart/2016/7/layout/VerticalDownArrowProcess"/>
    <dgm:cxn modelId="{C5CC2C13-BF11-7F45-89EB-BD4863E3A702}" type="presParOf" srcId="{8F89EF5D-142F-A24D-84F3-6C44C44BF235}" destId="{7E0C866A-F26D-774C-9C4E-4D3A93B508F8}" srcOrd="2" destOrd="0" presId="urn:microsoft.com/office/officeart/2016/7/layout/VerticalDownArrowProcess"/>
    <dgm:cxn modelId="{354CCD77-70CC-D64F-9D0A-A4E707657181}" type="presParOf" srcId="{B6BED862-DF71-2747-93C1-8C2573B83EB2}" destId="{BDA53D6A-CCC7-E04D-9F13-FCF89673E497}" srcOrd="3" destOrd="0" presId="urn:microsoft.com/office/officeart/2016/7/layout/VerticalDownArrowProcess"/>
    <dgm:cxn modelId="{366EF5C5-65BA-2745-863F-2C4DA3133438}" type="presParOf" srcId="{B6BED862-DF71-2747-93C1-8C2573B83EB2}" destId="{6EBDA3AB-133D-C04B-B541-6B3EEAF1CC99}" srcOrd="4" destOrd="0" presId="urn:microsoft.com/office/officeart/2016/7/layout/VerticalDownArrowProcess"/>
    <dgm:cxn modelId="{F2ED5645-E7CF-354B-9ECD-CB23DD8EE36B}" type="presParOf" srcId="{6EBDA3AB-133D-C04B-B541-6B3EEAF1CC99}" destId="{DAB93864-2D2D-184E-B752-922AE81DEA16}" srcOrd="0" destOrd="0" presId="urn:microsoft.com/office/officeart/2016/7/layout/VerticalDownArrowProcess"/>
    <dgm:cxn modelId="{17DB2906-F17C-1E45-83A1-0668AF06C7DE}" type="presParOf" srcId="{6EBDA3AB-133D-C04B-B541-6B3EEAF1CC99}" destId="{C2DE2255-C027-2D43-94E7-2640D68139F2}" srcOrd="1" destOrd="0" presId="urn:microsoft.com/office/officeart/2016/7/layout/VerticalDownArrowProcess"/>
    <dgm:cxn modelId="{664137FF-D5E9-7B4C-883D-5CD8D899D94E}" type="presParOf" srcId="{6EBDA3AB-133D-C04B-B541-6B3EEAF1CC99}" destId="{B39A9C0C-BE58-4243-87E3-D0A822494C71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308472-07A2-DB4E-A1E9-734FC1895585}">
      <dsp:nvSpPr>
        <dsp:cNvPr id="0" name=""/>
        <dsp:cNvSpPr/>
      </dsp:nvSpPr>
      <dsp:spPr>
        <a:xfrm>
          <a:off x="1545653" y="1589"/>
          <a:ext cx="6182613" cy="162953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960" tIns="413902" rIns="119960" bIns="413902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 techniques when navigating in the wilderness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Know orientation (domain design)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Focus on landmarks (the Big Stuff)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Be action-oriented</a:t>
          </a:r>
        </a:p>
      </dsp:txBody>
      <dsp:txXfrm>
        <a:off x="1545653" y="1589"/>
        <a:ext cx="6182613" cy="1629533"/>
      </dsp:txXfrm>
    </dsp:sp>
    <dsp:sp modelId="{9907E5F2-5791-8047-8250-0E13BD5ADFA5}">
      <dsp:nvSpPr>
        <dsp:cNvPr id="0" name=""/>
        <dsp:cNvSpPr/>
      </dsp:nvSpPr>
      <dsp:spPr>
        <a:xfrm>
          <a:off x="0" y="1589"/>
          <a:ext cx="1545653" cy="16295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791" tIns="160962" rIns="81791" bIns="16096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</a:t>
          </a:r>
        </a:p>
      </dsp:txBody>
      <dsp:txXfrm>
        <a:off x="0" y="1589"/>
        <a:ext cx="1545653" cy="1629533"/>
      </dsp:txXfrm>
    </dsp:sp>
    <dsp:sp modelId="{ECDFEC71-058D-E042-BC56-6CC8EFFDC092}">
      <dsp:nvSpPr>
        <dsp:cNvPr id="0" name=""/>
        <dsp:cNvSpPr/>
      </dsp:nvSpPr>
      <dsp:spPr>
        <a:xfrm>
          <a:off x="1545653" y="1728895"/>
          <a:ext cx="6182613" cy="1629533"/>
        </a:xfrm>
        <a:prstGeom prst="rect">
          <a:avLst/>
        </a:prstGeom>
        <a:solidFill>
          <a:schemeClr val="accent2">
            <a:tint val="40000"/>
            <a:alpha val="90000"/>
            <a:hueOff val="1604430"/>
            <a:satOff val="-28521"/>
            <a:lumOff val="-2064"/>
            <a:alphaOff val="0"/>
          </a:schemeClr>
        </a:solidFill>
        <a:ln w="10795" cap="flat" cmpd="sng" algn="ctr">
          <a:solidFill>
            <a:schemeClr val="accent2">
              <a:tint val="40000"/>
              <a:alpha val="90000"/>
              <a:hueOff val="1604430"/>
              <a:satOff val="-28521"/>
              <a:lumOff val="-20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960" tIns="413902" rIns="119960" bIns="41390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Identify common code</a:t>
          </a:r>
        </a:p>
      </dsp:txBody>
      <dsp:txXfrm>
        <a:off x="1545653" y="1728895"/>
        <a:ext cx="6182613" cy="1629533"/>
      </dsp:txXfrm>
    </dsp:sp>
    <dsp:sp modelId="{032F4769-B6D6-5147-BF31-AC822A8AD5F4}">
      <dsp:nvSpPr>
        <dsp:cNvPr id="0" name=""/>
        <dsp:cNvSpPr/>
      </dsp:nvSpPr>
      <dsp:spPr>
        <a:xfrm>
          <a:off x="0" y="1728895"/>
          <a:ext cx="1545653" cy="1629533"/>
        </a:xfrm>
        <a:prstGeom prst="rect">
          <a:avLst/>
        </a:prstGeom>
        <a:solidFill>
          <a:schemeClr val="accent2">
            <a:hueOff val="977227"/>
            <a:satOff val="-15767"/>
            <a:lumOff val="-2745"/>
            <a:alphaOff val="0"/>
          </a:schemeClr>
        </a:solidFill>
        <a:ln w="10795" cap="flat" cmpd="sng" algn="ctr">
          <a:solidFill>
            <a:schemeClr val="accent2">
              <a:hueOff val="977227"/>
              <a:satOff val="-15767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791" tIns="160962" rIns="81791" bIns="16096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Identify</a:t>
          </a:r>
        </a:p>
      </dsp:txBody>
      <dsp:txXfrm>
        <a:off x="0" y="1728895"/>
        <a:ext cx="1545653" cy="1629533"/>
      </dsp:txXfrm>
    </dsp:sp>
    <dsp:sp modelId="{07E4045D-B771-BC40-B2AF-91D3C93ABEE6}">
      <dsp:nvSpPr>
        <dsp:cNvPr id="0" name=""/>
        <dsp:cNvSpPr/>
      </dsp:nvSpPr>
      <dsp:spPr>
        <a:xfrm>
          <a:off x="1545653" y="3456200"/>
          <a:ext cx="6182613" cy="1629533"/>
        </a:xfrm>
        <a:prstGeom prst="rect">
          <a:avLst/>
        </a:prstGeom>
        <a:solidFill>
          <a:schemeClr val="accent2">
            <a:tint val="40000"/>
            <a:alpha val="90000"/>
            <a:hueOff val="3208860"/>
            <a:satOff val="-57041"/>
            <a:lumOff val="-4127"/>
            <a:alphaOff val="0"/>
          </a:schemeClr>
        </a:solidFill>
        <a:ln w="10795" cap="flat" cmpd="sng" algn="ctr">
          <a:solidFill>
            <a:schemeClr val="accent2">
              <a:tint val="40000"/>
              <a:alpha val="90000"/>
              <a:hueOff val="3208860"/>
              <a:satOff val="-57041"/>
              <a:lumOff val="-41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960" tIns="413902" rIns="119960" bIns="41390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Prioritize services</a:t>
          </a:r>
        </a:p>
      </dsp:txBody>
      <dsp:txXfrm>
        <a:off x="1545653" y="3456200"/>
        <a:ext cx="6182613" cy="1629533"/>
      </dsp:txXfrm>
    </dsp:sp>
    <dsp:sp modelId="{D4C748D0-7D9E-5C40-B364-116D96952302}">
      <dsp:nvSpPr>
        <dsp:cNvPr id="0" name=""/>
        <dsp:cNvSpPr/>
      </dsp:nvSpPr>
      <dsp:spPr>
        <a:xfrm>
          <a:off x="0" y="3456200"/>
          <a:ext cx="1545653" cy="1629533"/>
        </a:xfrm>
        <a:prstGeom prst="rect">
          <a:avLst/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accent2">
              <a:hueOff val="1954454"/>
              <a:satOff val="-31534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791" tIns="160962" rIns="81791" bIns="16096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Prioritize</a:t>
          </a:r>
        </a:p>
      </dsp:txBody>
      <dsp:txXfrm>
        <a:off x="0" y="3456200"/>
        <a:ext cx="1545653" cy="16295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9346B7-E26E-DF4A-BDDF-4CF4593DD94C}">
      <dsp:nvSpPr>
        <dsp:cNvPr id="0" name=""/>
        <dsp:cNvSpPr/>
      </dsp:nvSpPr>
      <dsp:spPr>
        <a:xfrm>
          <a:off x="0" y="1012312"/>
          <a:ext cx="7728267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799" tIns="416560" rIns="59979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JDeps, NDepend, etc.</a:t>
          </a:r>
        </a:p>
      </dsp:txBody>
      <dsp:txXfrm>
        <a:off x="0" y="1012312"/>
        <a:ext cx="7728267" cy="850500"/>
      </dsp:txXfrm>
    </dsp:sp>
    <dsp:sp modelId="{0F6E0025-9061-D044-8E7C-EFC0606EDB88}">
      <dsp:nvSpPr>
        <dsp:cNvPr id="0" name=""/>
        <dsp:cNvSpPr/>
      </dsp:nvSpPr>
      <dsp:spPr>
        <a:xfrm>
          <a:off x="386413" y="717111"/>
          <a:ext cx="5409786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77" tIns="0" rIns="20447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 dependency graphing tools</a:t>
          </a:r>
        </a:p>
      </dsp:txBody>
      <dsp:txXfrm>
        <a:off x="415234" y="745932"/>
        <a:ext cx="5352144" cy="532758"/>
      </dsp:txXfrm>
    </dsp:sp>
    <dsp:sp modelId="{2D3CBBBD-9C39-FA4F-8B9E-BC4AA820FBB8}">
      <dsp:nvSpPr>
        <dsp:cNvPr id="0" name=""/>
        <dsp:cNvSpPr/>
      </dsp:nvSpPr>
      <dsp:spPr>
        <a:xfrm>
          <a:off x="0" y="2266012"/>
          <a:ext cx="7728267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977227"/>
              <a:satOff val="-15767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799" tIns="416560" rIns="59979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Common, Core, </a:t>
          </a:r>
          <a:r>
            <a:rPr lang="en-US" sz="2000" kern="1200" dirty="0" err="1"/>
            <a:t>Utils</a:t>
          </a:r>
          <a:endParaRPr lang="en-US" sz="2000" kern="1200" dirty="0"/>
        </a:p>
      </dsp:txBody>
      <dsp:txXfrm>
        <a:off x="0" y="2266012"/>
        <a:ext cx="7728267" cy="850500"/>
      </dsp:txXfrm>
    </dsp:sp>
    <dsp:sp modelId="{B165CF54-DE3C-F249-8BF6-06F4BC50E3FA}">
      <dsp:nvSpPr>
        <dsp:cNvPr id="0" name=""/>
        <dsp:cNvSpPr/>
      </dsp:nvSpPr>
      <dsp:spPr>
        <a:xfrm>
          <a:off x="386413" y="1970812"/>
          <a:ext cx="5409786" cy="590400"/>
        </a:xfrm>
        <a:prstGeom prst="roundRect">
          <a:avLst/>
        </a:prstGeom>
        <a:solidFill>
          <a:schemeClr val="accent2">
            <a:hueOff val="977227"/>
            <a:satOff val="-15767"/>
            <a:lumOff val="-2745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77" tIns="0" rIns="20447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 package names (not as scientific)</a:t>
          </a:r>
        </a:p>
      </dsp:txBody>
      <dsp:txXfrm>
        <a:off x="415234" y="1999633"/>
        <a:ext cx="5352144" cy="532758"/>
      </dsp:txXfrm>
    </dsp:sp>
    <dsp:sp modelId="{DF345AC0-45A8-D64B-B7D9-34C3D7BE6CE6}">
      <dsp:nvSpPr>
        <dsp:cNvPr id="0" name=""/>
        <dsp:cNvSpPr/>
      </dsp:nvSpPr>
      <dsp:spPr>
        <a:xfrm>
          <a:off x="0" y="3519712"/>
          <a:ext cx="7728267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1954454"/>
              <a:satOff val="-31534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799" tIns="416560" rIns="59979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You </a:t>
          </a:r>
          <a:r>
            <a:rPr lang="en-US" sz="2000" kern="1200" dirty="0" err="1"/>
            <a:t>prolly</a:t>
          </a:r>
          <a:r>
            <a:rPr lang="en-US" sz="2000" kern="1200" dirty="0"/>
            <a:t> (painfully) know what this is already...</a:t>
          </a:r>
        </a:p>
      </dsp:txBody>
      <dsp:txXfrm>
        <a:off x="0" y="3519712"/>
        <a:ext cx="7728267" cy="850500"/>
      </dsp:txXfrm>
    </dsp:sp>
    <dsp:sp modelId="{2787E21A-1EEE-1143-9FAF-204769AEF503}">
      <dsp:nvSpPr>
        <dsp:cNvPr id="0" name=""/>
        <dsp:cNvSpPr/>
      </dsp:nvSpPr>
      <dsp:spPr>
        <a:xfrm>
          <a:off x="386413" y="3224512"/>
          <a:ext cx="5409786" cy="590400"/>
        </a:xfrm>
        <a:prstGeom prst="roundRect">
          <a:avLst/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77" tIns="0" rIns="20447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Or, it’s the code that breaks everything else… ;)</a:t>
          </a:r>
        </a:p>
      </dsp:txBody>
      <dsp:txXfrm>
        <a:off x="415234" y="3253333"/>
        <a:ext cx="5352144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FEEE0A-8F52-C842-AB78-D200E03F3FDE}">
      <dsp:nvSpPr>
        <dsp:cNvPr id="0" name=""/>
        <dsp:cNvSpPr/>
      </dsp:nvSpPr>
      <dsp:spPr>
        <a:xfrm>
          <a:off x="842" y="0"/>
          <a:ext cx="3412930" cy="34441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7122" tIns="0" rIns="337122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Start with most-changing</a:t>
          </a:r>
        </a:p>
      </dsp:txBody>
      <dsp:txXfrm>
        <a:off x="842" y="1377641"/>
        <a:ext cx="3412930" cy="2066463"/>
      </dsp:txXfrm>
    </dsp:sp>
    <dsp:sp modelId="{101DA318-5E02-604D-BD06-FDD1B598C7F0}">
      <dsp:nvSpPr>
        <dsp:cNvPr id="0" name=""/>
        <dsp:cNvSpPr/>
      </dsp:nvSpPr>
      <dsp:spPr>
        <a:xfrm>
          <a:off x="842" y="0"/>
          <a:ext cx="3412930" cy="1377642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7122" tIns="165100" rIns="33712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42" y="0"/>
        <a:ext cx="3412930" cy="1377642"/>
      </dsp:txXfrm>
    </dsp:sp>
    <dsp:sp modelId="{606E9806-AB34-5A4B-83D6-E12E73FAE907}">
      <dsp:nvSpPr>
        <dsp:cNvPr id="0" name=""/>
        <dsp:cNvSpPr/>
      </dsp:nvSpPr>
      <dsp:spPr>
        <a:xfrm>
          <a:off x="3686807" y="0"/>
          <a:ext cx="3412930" cy="344410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7122" tIns="0" rIns="337122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 rate of change as input to backlog sorting</a:t>
          </a:r>
        </a:p>
      </dsp:txBody>
      <dsp:txXfrm>
        <a:off x="3686807" y="1377641"/>
        <a:ext cx="3412930" cy="2066463"/>
      </dsp:txXfrm>
    </dsp:sp>
    <dsp:sp modelId="{0A06470F-3644-9344-A732-C3640CB8C57A}">
      <dsp:nvSpPr>
        <dsp:cNvPr id="0" name=""/>
        <dsp:cNvSpPr/>
      </dsp:nvSpPr>
      <dsp:spPr>
        <a:xfrm>
          <a:off x="3686807" y="0"/>
          <a:ext cx="3412930" cy="1377642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7122" tIns="165100" rIns="33712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686807" y="0"/>
        <a:ext cx="3412930" cy="1377642"/>
      </dsp:txXfrm>
    </dsp:sp>
    <dsp:sp modelId="{FF02715B-1110-D945-8ADD-1D9BAB31C535}">
      <dsp:nvSpPr>
        <dsp:cNvPr id="0" name=""/>
        <dsp:cNvSpPr/>
      </dsp:nvSpPr>
      <dsp:spPr>
        <a:xfrm>
          <a:off x="7372772" y="0"/>
          <a:ext cx="3412930" cy="344410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7122" tIns="0" rIns="337122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Move the needle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Doing small services first has dubious value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Doing services that never change has almost zero value</a:t>
          </a:r>
        </a:p>
      </dsp:txBody>
      <dsp:txXfrm>
        <a:off x="7372772" y="1377641"/>
        <a:ext cx="3412930" cy="2066463"/>
      </dsp:txXfrm>
    </dsp:sp>
    <dsp:sp modelId="{DB76C040-C0F2-5544-83D9-89DF7889F19A}">
      <dsp:nvSpPr>
        <dsp:cNvPr id="0" name=""/>
        <dsp:cNvSpPr/>
      </dsp:nvSpPr>
      <dsp:spPr>
        <a:xfrm>
          <a:off x="7372772" y="0"/>
          <a:ext cx="3412930" cy="1377642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7122" tIns="165100" rIns="33712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372772" y="0"/>
        <a:ext cx="3412930" cy="13776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3BC20C-198B-AA4E-B1DF-0036ED6EE6E2}">
      <dsp:nvSpPr>
        <dsp:cNvPr id="0" name=""/>
        <dsp:cNvSpPr/>
      </dsp:nvSpPr>
      <dsp:spPr>
        <a:xfrm>
          <a:off x="0" y="323856"/>
          <a:ext cx="7728267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799" tIns="437388" rIns="59979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A myth: people often thing "agile" means "no design". </a:t>
          </a:r>
        </a:p>
      </dsp:txBody>
      <dsp:txXfrm>
        <a:off x="0" y="323856"/>
        <a:ext cx="7728267" cy="893025"/>
      </dsp:txXfrm>
    </dsp:sp>
    <dsp:sp modelId="{A27F453D-157E-594A-8657-AD4447F342E6}">
      <dsp:nvSpPr>
        <dsp:cNvPr id="0" name=""/>
        <dsp:cNvSpPr/>
      </dsp:nvSpPr>
      <dsp:spPr>
        <a:xfrm>
          <a:off x="386413" y="13896"/>
          <a:ext cx="5409786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77" tIns="0" rIns="20447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Agile != No Design</a:t>
          </a:r>
        </a:p>
      </dsp:txBody>
      <dsp:txXfrm>
        <a:off x="416675" y="44158"/>
        <a:ext cx="5349262" cy="559396"/>
      </dsp:txXfrm>
    </dsp:sp>
    <dsp:sp modelId="{A0D7433A-9454-DB43-94B7-2C4E63F5EAD6}">
      <dsp:nvSpPr>
        <dsp:cNvPr id="0" name=""/>
        <dsp:cNvSpPr/>
      </dsp:nvSpPr>
      <dsp:spPr>
        <a:xfrm>
          <a:off x="0" y="1640242"/>
          <a:ext cx="7728267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977227"/>
              <a:satOff val="-15767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799" tIns="437388" rIns="59979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kern="1200" dirty="0"/>
            <a:t>Both are hard!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kern="1200" dirty="0"/>
            <a:t>Remember second law of thermodynamics</a:t>
          </a:r>
        </a:p>
      </dsp:txBody>
      <dsp:txXfrm>
        <a:off x="0" y="1640242"/>
        <a:ext cx="7728267" cy="1223775"/>
      </dsp:txXfrm>
    </dsp:sp>
    <dsp:sp modelId="{8B9AEE25-41F9-B241-8DA6-153CED8DDA58}">
      <dsp:nvSpPr>
        <dsp:cNvPr id="0" name=""/>
        <dsp:cNvSpPr/>
      </dsp:nvSpPr>
      <dsp:spPr>
        <a:xfrm>
          <a:off x="386413" y="1330281"/>
          <a:ext cx="5409786" cy="619920"/>
        </a:xfrm>
        <a:prstGeom prst="roundRect">
          <a:avLst/>
        </a:prstGeom>
        <a:solidFill>
          <a:schemeClr val="accent2">
            <a:hueOff val="977227"/>
            <a:satOff val="-15767"/>
            <a:lumOff val="-2745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77" tIns="0" rIns="20447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Simple and fluid</a:t>
          </a:r>
        </a:p>
      </dsp:txBody>
      <dsp:txXfrm>
        <a:off x="416675" y="1360543"/>
        <a:ext cx="5349262" cy="559396"/>
      </dsp:txXfrm>
    </dsp:sp>
    <dsp:sp modelId="{A0598FFD-4540-534D-9C45-0B79713467F3}">
      <dsp:nvSpPr>
        <dsp:cNvPr id="0" name=""/>
        <dsp:cNvSpPr/>
      </dsp:nvSpPr>
      <dsp:spPr>
        <a:xfrm>
          <a:off x="0" y="3287377"/>
          <a:ext cx="7728267" cy="1786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1954454"/>
              <a:satOff val="-31534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799" tIns="437388" rIns="59979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100" b="0" i="1" kern="1200" dirty="0"/>
            <a:t>It is a situation where a series of small, individually rational decisions can negatively change the context of subsequent choices, even to the point where desired alternatives are irreversibly destroyed.</a:t>
          </a:r>
          <a:endParaRPr lang="en-US" sz="2100" i="1" kern="1200" dirty="0"/>
        </a:p>
      </dsp:txBody>
      <dsp:txXfrm>
        <a:off x="0" y="3287377"/>
        <a:ext cx="7728267" cy="1786050"/>
      </dsp:txXfrm>
    </dsp:sp>
    <dsp:sp modelId="{03C8D750-2449-7940-B870-6E4F14E2B580}">
      <dsp:nvSpPr>
        <dsp:cNvPr id="0" name=""/>
        <dsp:cNvSpPr/>
      </dsp:nvSpPr>
      <dsp:spPr>
        <a:xfrm>
          <a:off x="386413" y="2977417"/>
          <a:ext cx="5409786" cy="619920"/>
        </a:xfrm>
        <a:prstGeom prst="roundRect">
          <a:avLst/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77" tIns="0" rIns="20447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“Tyranny of small decisions”</a:t>
          </a:r>
        </a:p>
      </dsp:txBody>
      <dsp:txXfrm>
        <a:off x="416675" y="3007679"/>
        <a:ext cx="5349262" cy="5593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20FCD-CCC1-49CF-9324-7EC648FE065D}">
      <dsp:nvSpPr>
        <dsp:cNvPr id="0" name=""/>
        <dsp:cNvSpPr/>
      </dsp:nvSpPr>
      <dsp:spPr>
        <a:xfrm>
          <a:off x="754492" y="1399014"/>
          <a:ext cx="806203" cy="8062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34AD48-3063-4558-B828-F67F456846E2}">
      <dsp:nvSpPr>
        <dsp:cNvPr id="0" name=""/>
        <dsp:cNvSpPr/>
      </dsp:nvSpPr>
      <dsp:spPr>
        <a:xfrm>
          <a:off x="5875" y="2303656"/>
          <a:ext cx="2303437" cy="345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YAGNI</a:t>
          </a:r>
        </a:p>
      </dsp:txBody>
      <dsp:txXfrm>
        <a:off x="5875" y="2303656"/>
        <a:ext cx="2303437" cy="345515"/>
      </dsp:txXfrm>
    </dsp:sp>
    <dsp:sp modelId="{262D9A8F-8E43-4508-8F76-34C7DA084C7E}">
      <dsp:nvSpPr>
        <dsp:cNvPr id="0" name=""/>
        <dsp:cNvSpPr/>
      </dsp:nvSpPr>
      <dsp:spPr>
        <a:xfrm>
          <a:off x="5875" y="2694958"/>
          <a:ext cx="2303437" cy="993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Avoid getting sucked into ivory tower models</a:t>
          </a:r>
        </a:p>
      </dsp:txBody>
      <dsp:txXfrm>
        <a:off x="5875" y="2694958"/>
        <a:ext cx="2303437" cy="993351"/>
      </dsp:txXfrm>
    </dsp:sp>
    <dsp:sp modelId="{2F4DFB66-19F1-4D1F-9F41-A562B802217A}">
      <dsp:nvSpPr>
        <dsp:cNvPr id="0" name=""/>
        <dsp:cNvSpPr/>
      </dsp:nvSpPr>
      <dsp:spPr>
        <a:xfrm>
          <a:off x="3461031" y="1399014"/>
          <a:ext cx="806203" cy="8062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53E88-4A98-49E1-8100-51DA5C9427FF}">
      <dsp:nvSpPr>
        <dsp:cNvPr id="0" name=""/>
        <dsp:cNvSpPr/>
      </dsp:nvSpPr>
      <dsp:spPr>
        <a:xfrm>
          <a:off x="2712414" y="2303656"/>
          <a:ext cx="2303437" cy="345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Move</a:t>
          </a:r>
        </a:p>
      </dsp:txBody>
      <dsp:txXfrm>
        <a:off x="2712414" y="2303656"/>
        <a:ext cx="2303437" cy="345515"/>
      </dsp:txXfrm>
    </dsp:sp>
    <dsp:sp modelId="{09B561AC-00FE-4517-BC39-00C6E47C54F9}">
      <dsp:nvSpPr>
        <dsp:cNvPr id="0" name=""/>
        <dsp:cNvSpPr/>
      </dsp:nvSpPr>
      <dsp:spPr>
        <a:xfrm>
          <a:off x="2712414" y="2694958"/>
          <a:ext cx="2303437" cy="993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Don’t “microservice” spaghettti–move the needle!</a:t>
          </a:r>
        </a:p>
      </dsp:txBody>
      <dsp:txXfrm>
        <a:off x="2712414" y="2694958"/>
        <a:ext cx="2303437" cy="993351"/>
      </dsp:txXfrm>
    </dsp:sp>
    <dsp:sp modelId="{B96799AB-8EBC-4FE0-8B04-EA8219A21A07}">
      <dsp:nvSpPr>
        <dsp:cNvPr id="0" name=""/>
        <dsp:cNvSpPr/>
      </dsp:nvSpPr>
      <dsp:spPr>
        <a:xfrm>
          <a:off x="6167571" y="1399014"/>
          <a:ext cx="806203" cy="8062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2AD890-9032-4525-8643-52D2A8D11138}">
      <dsp:nvSpPr>
        <dsp:cNvPr id="0" name=""/>
        <dsp:cNvSpPr/>
      </dsp:nvSpPr>
      <dsp:spPr>
        <a:xfrm>
          <a:off x="5418953" y="2303656"/>
          <a:ext cx="2303437" cy="345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Model</a:t>
          </a:r>
        </a:p>
      </dsp:txBody>
      <dsp:txXfrm>
        <a:off x="5418953" y="2303656"/>
        <a:ext cx="2303437" cy="345515"/>
      </dsp:txXfrm>
    </dsp:sp>
    <dsp:sp modelId="{5ED7C966-E2B8-4A87-91AA-6673A0E2CF0A}">
      <dsp:nvSpPr>
        <dsp:cNvPr id="0" name=""/>
        <dsp:cNvSpPr/>
      </dsp:nvSpPr>
      <dsp:spPr>
        <a:xfrm>
          <a:off x="5418953" y="2694958"/>
          <a:ext cx="2303437" cy="993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Align packages to the model, not layers or infrastructure</a:t>
          </a:r>
        </a:p>
      </dsp:txBody>
      <dsp:txXfrm>
        <a:off x="5418953" y="2694958"/>
        <a:ext cx="2303437" cy="9933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FC339D-1C52-4A6D-ADCE-CC3264E6440B}">
      <dsp:nvSpPr>
        <dsp:cNvPr id="0" name=""/>
        <dsp:cNvSpPr/>
      </dsp:nvSpPr>
      <dsp:spPr>
        <a:xfrm>
          <a:off x="0" y="621"/>
          <a:ext cx="7728267" cy="14531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086995-6457-4877-A21C-A82D72A8B5BA}">
      <dsp:nvSpPr>
        <dsp:cNvPr id="0" name=""/>
        <dsp:cNvSpPr/>
      </dsp:nvSpPr>
      <dsp:spPr>
        <a:xfrm>
          <a:off x="439582" y="327583"/>
          <a:ext cx="799241" cy="7992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8BB3F2-8C1C-4576-9AFB-AC8982F00E91}">
      <dsp:nvSpPr>
        <dsp:cNvPr id="0" name=""/>
        <dsp:cNvSpPr/>
      </dsp:nvSpPr>
      <dsp:spPr>
        <a:xfrm>
          <a:off x="1678407" y="621"/>
          <a:ext cx="6049859" cy="1453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793" tIns="153793" rIns="153793" bIns="15379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Iterative &gt; Big Bang!</a:t>
          </a:r>
        </a:p>
      </dsp:txBody>
      <dsp:txXfrm>
        <a:off x="1678407" y="621"/>
        <a:ext cx="6049859" cy="1453166"/>
      </dsp:txXfrm>
    </dsp:sp>
    <dsp:sp modelId="{4ABA07D2-C01D-465E-BBBC-1D57B3B7E5F0}">
      <dsp:nvSpPr>
        <dsp:cNvPr id="0" name=""/>
        <dsp:cNvSpPr/>
      </dsp:nvSpPr>
      <dsp:spPr>
        <a:xfrm>
          <a:off x="0" y="1817078"/>
          <a:ext cx="7728267" cy="14531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9D6BF9-95B4-4F3C-BDA8-3518C17D88F1}">
      <dsp:nvSpPr>
        <dsp:cNvPr id="0" name=""/>
        <dsp:cNvSpPr/>
      </dsp:nvSpPr>
      <dsp:spPr>
        <a:xfrm>
          <a:off x="439582" y="2144041"/>
          <a:ext cx="799241" cy="7992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57C0C-3019-4979-8635-0281F6F5E873}">
      <dsp:nvSpPr>
        <dsp:cNvPr id="0" name=""/>
        <dsp:cNvSpPr/>
      </dsp:nvSpPr>
      <dsp:spPr>
        <a:xfrm>
          <a:off x="1678407" y="1817078"/>
          <a:ext cx="6049859" cy="1453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793" tIns="153793" rIns="153793" bIns="15379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Prioritizing is critical</a:t>
          </a:r>
        </a:p>
      </dsp:txBody>
      <dsp:txXfrm>
        <a:off x="1678407" y="1817078"/>
        <a:ext cx="6049859" cy="1453166"/>
      </dsp:txXfrm>
    </dsp:sp>
    <dsp:sp modelId="{70ADA151-A81C-4034-B69C-FC963B521416}">
      <dsp:nvSpPr>
        <dsp:cNvPr id="0" name=""/>
        <dsp:cNvSpPr/>
      </dsp:nvSpPr>
      <dsp:spPr>
        <a:xfrm>
          <a:off x="0" y="3633536"/>
          <a:ext cx="7728267" cy="14531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4BF22A-D060-40E3-8220-D489E5A0E097}">
      <dsp:nvSpPr>
        <dsp:cNvPr id="0" name=""/>
        <dsp:cNvSpPr/>
      </dsp:nvSpPr>
      <dsp:spPr>
        <a:xfrm>
          <a:off x="439582" y="3960499"/>
          <a:ext cx="799241" cy="7992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861E01-6F42-4539-825E-D633C0959599}">
      <dsp:nvSpPr>
        <dsp:cNvPr id="0" name=""/>
        <dsp:cNvSpPr/>
      </dsp:nvSpPr>
      <dsp:spPr>
        <a:xfrm>
          <a:off x="1678407" y="3633536"/>
          <a:ext cx="6049859" cy="1453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793" tIns="153793" rIns="153793" bIns="15379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Most changing to least changing</a:t>
          </a:r>
        </a:p>
      </dsp:txBody>
      <dsp:txXfrm>
        <a:off x="1678407" y="3633536"/>
        <a:ext cx="6049859" cy="145316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135842-0731-2E47-89B9-47460FDED672}">
      <dsp:nvSpPr>
        <dsp:cNvPr id="0" name=""/>
        <dsp:cNvSpPr/>
      </dsp:nvSpPr>
      <dsp:spPr>
        <a:xfrm>
          <a:off x="0" y="935744"/>
          <a:ext cx="7728267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799" tIns="437388" rIns="59979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Do not </a:t>
          </a:r>
          <a:r>
            <a:rPr lang="en-US" sz="2100" i="1" kern="1200" dirty="0"/>
            <a:t>start</a:t>
          </a:r>
          <a:r>
            <a:rPr lang="en-US" sz="2100" kern="1200" dirty="0"/>
            <a:t> with unit tests!</a:t>
          </a:r>
        </a:p>
      </dsp:txBody>
      <dsp:txXfrm>
        <a:off x="0" y="935744"/>
        <a:ext cx="7728267" cy="893025"/>
      </dsp:txXfrm>
    </dsp:sp>
    <dsp:sp modelId="{9D2F375B-7796-8042-8DEC-EB49E366F7F6}">
      <dsp:nvSpPr>
        <dsp:cNvPr id="0" name=""/>
        <dsp:cNvSpPr/>
      </dsp:nvSpPr>
      <dsp:spPr>
        <a:xfrm>
          <a:off x="386413" y="625784"/>
          <a:ext cx="5409786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77" tIns="0" rIns="20447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Functional tests, API/web testing techniques</a:t>
          </a:r>
        </a:p>
      </dsp:txBody>
      <dsp:txXfrm>
        <a:off x="416675" y="656046"/>
        <a:ext cx="5349262" cy="559396"/>
      </dsp:txXfrm>
    </dsp:sp>
    <dsp:sp modelId="{140B876F-6804-9949-AC5B-FCFEE8B090C2}">
      <dsp:nvSpPr>
        <dsp:cNvPr id="0" name=""/>
        <dsp:cNvSpPr/>
      </dsp:nvSpPr>
      <dsp:spPr>
        <a:xfrm>
          <a:off x="0" y="2252129"/>
          <a:ext cx="7728267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977227"/>
              <a:satOff val="-15767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799" tIns="437388" rIns="59979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Instrument code for functional test executions</a:t>
          </a:r>
        </a:p>
      </dsp:txBody>
      <dsp:txXfrm>
        <a:off x="0" y="2252129"/>
        <a:ext cx="7728267" cy="893025"/>
      </dsp:txXfrm>
    </dsp:sp>
    <dsp:sp modelId="{F02DD434-F6B2-804B-9352-09331239C235}">
      <dsp:nvSpPr>
        <dsp:cNvPr id="0" name=""/>
        <dsp:cNvSpPr/>
      </dsp:nvSpPr>
      <dsp:spPr>
        <a:xfrm>
          <a:off x="386413" y="1942169"/>
          <a:ext cx="5409786" cy="619920"/>
        </a:xfrm>
        <a:prstGeom prst="roundRect">
          <a:avLst/>
        </a:prstGeom>
        <a:solidFill>
          <a:schemeClr val="accent2">
            <a:hueOff val="977227"/>
            <a:satOff val="-15767"/>
            <a:lumOff val="-2745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77" tIns="0" rIns="20447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Use code coverage to verify</a:t>
          </a:r>
        </a:p>
      </dsp:txBody>
      <dsp:txXfrm>
        <a:off x="416675" y="1972431"/>
        <a:ext cx="5349262" cy="559396"/>
      </dsp:txXfrm>
    </dsp:sp>
    <dsp:sp modelId="{B86ACA3C-249C-CB43-838F-E6259B32774A}">
      <dsp:nvSpPr>
        <dsp:cNvPr id="0" name=""/>
        <dsp:cNvSpPr/>
      </dsp:nvSpPr>
      <dsp:spPr>
        <a:xfrm>
          <a:off x="0" y="3568514"/>
          <a:ext cx="7728267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1954454"/>
              <a:satOff val="-31534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799" tIns="437388" rIns="59979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Remember negative testing</a:t>
          </a:r>
        </a:p>
      </dsp:txBody>
      <dsp:txXfrm>
        <a:off x="0" y="3568514"/>
        <a:ext cx="7728267" cy="893025"/>
      </dsp:txXfrm>
    </dsp:sp>
    <dsp:sp modelId="{5BE18F4A-AF27-7844-AC9C-0F428FE5BD1E}">
      <dsp:nvSpPr>
        <dsp:cNvPr id="0" name=""/>
        <dsp:cNvSpPr/>
      </dsp:nvSpPr>
      <dsp:spPr>
        <a:xfrm>
          <a:off x="386413" y="3258554"/>
          <a:ext cx="5409786" cy="619920"/>
        </a:xfrm>
        <a:prstGeom prst="roundRect">
          <a:avLst/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77" tIns="0" rIns="20447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Test all flows</a:t>
          </a:r>
        </a:p>
      </dsp:txBody>
      <dsp:txXfrm>
        <a:off x="416675" y="3288816"/>
        <a:ext cx="5349262" cy="5593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F2FE0A-D849-994F-BA2C-7D574627ECE0}">
      <dsp:nvSpPr>
        <dsp:cNvPr id="0" name=""/>
        <dsp:cNvSpPr/>
      </dsp:nvSpPr>
      <dsp:spPr>
        <a:xfrm>
          <a:off x="0" y="402246"/>
          <a:ext cx="7728267" cy="978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799" tIns="479044" rIns="599799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NuGet, Maven, NPM, etc.</a:t>
          </a:r>
        </a:p>
      </dsp:txBody>
      <dsp:txXfrm>
        <a:off x="0" y="402246"/>
        <a:ext cx="7728267" cy="978075"/>
      </dsp:txXfrm>
    </dsp:sp>
    <dsp:sp modelId="{81B492BB-8361-AB41-923A-8871A12CA60D}">
      <dsp:nvSpPr>
        <dsp:cNvPr id="0" name=""/>
        <dsp:cNvSpPr/>
      </dsp:nvSpPr>
      <dsp:spPr>
        <a:xfrm>
          <a:off x="386413" y="62766"/>
          <a:ext cx="5409786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77" tIns="0" rIns="204477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Use a package repo</a:t>
          </a:r>
        </a:p>
      </dsp:txBody>
      <dsp:txXfrm>
        <a:off x="419557" y="95910"/>
        <a:ext cx="5343498" cy="612672"/>
      </dsp:txXfrm>
    </dsp:sp>
    <dsp:sp modelId="{0F3D0019-30BE-EC49-893D-5603478176BD}">
      <dsp:nvSpPr>
        <dsp:cNvPr id="0" name=""/>
        <dsp:cNvSpPr/>
      </dsp:nvSpPr>
      <dsp:spPr>
        <a:xfrm>
          <a:off x="0" y="1844002"/>
          <a:ext cx="7728267" cy="173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977227"/>
              <a:satOff val="-15767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799" tIns="479044" rIns="599799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Users API -&gt; v 1.0.5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Bicycles API -&gt; v 1.0.7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and that's okay</a:t>
          </a:r>
        </a:p>
      </dsp:txBody>
      <dsp:txXfrm>
        <a:off x="0" y="1844002"/>
        <a:ext cx="7728267" cy="1738800"/>
      </dsp:txXfrm>
    </dsp:sp>
    <dsp:sp modelId="{E0A1368F-65DD-DF44-830A-3E5D5593CCA0}">
      <dsp:nvSpPr>
        <dsp:cNvPr id="0" name=""/>
        <dsp:cNvSpPr/>
      </dsp:nvSpPr>
      <dsp:spPr>
        <a:xfrm>
          <a:off x="386413" y="1504522"/>
          <a:ext cx="5409786" cy="678960"/>
        </a:xfrm>
        <a:prstGeom prst="roundRect">
          <a:avLst/>
        </a:prstGeom>
        <a:solidFill>
          <a:schemeClr val="accent2">
            <a:hueOff val="977227"/>
            <a:satOff val="-15767"/>
            <a:lumOff val="-2745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77" tIns="0" rIns="204477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Use versioning and pin versions</a:t>
          </a:r>
        </a:p>
      </dsp:txBody>
      <dsp:txXfrm>
        <a:off x="419557" y="1537666"/>
        <a:ext cx="5343498" cy="612672"/>
      </dsp:txXfrm>
    </dsp:sp>
    <dsp:sp modelId="{7B64CCCC-9712-E345-AFB6-5B36DBE657E4}">
      <dsp:nvSpPr>
        <dsp:cNvPr id="0" name=""/>
        <dsp:cNvSpPr/>
      </dsp:nvSpPr>
      <dsp:spPr>
        <a:xfrm>
          <a:off x="0" y="4046482"/>
          <a:ext cx="7728267" cy="978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1954454"/>
              <a:satOff val="-31534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799" tIns="479044" rIns="599799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Test, test, test</a:t>
          </a:r>
        </a:p>
      </dsp:txBody>
      <dsp:txXfrm>
        <a:off x="0" y="4046482"/>
        <a:ext cx="7728267" cy="978075"/>
      </dsp:txXfrm>
    </dsp:sp>
    <dsp:sp modelId="{E0E01148-1F42-2348-99BC-29F89DD17587}">
      <dsp:nvSpPr>
        <dsp:cNvPr id="0" name=""/>
        <dsp:cNvSpPr/>
      </dsp:nvSpPr>
      <dsp:spPr>
        <a:xfrm>
          <a:off x="386413" y="3707002"/>
          <a:ext cx="5409786" cy="678960"/>
        </a:xfrm>
        <a:prstGeom prst="roundRect">
          <a:avLst/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77" tIns="0" rIns="204477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This will be the first cut-over!</a:t>
          </a:r>
        </a:p>
      </dsp:txBody>
      <dsp:txXfrm>
        <a:off x="419557" y="3740146"/>
        <a:ext cx="5343498" cy="61267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9D8248-F646-EA44-925F-C4E704AE8953}">
      <dsp:nvSpPr>
        <dsp:cNvPr id="0" name=""/>
        <dsp:cNvSpPr/>
      </dsp:nvSpPr>
      <dsp:spPr>
        <a:xfrm>
          <a:off x="0" y="3829498"/>
          <a:ext cx="1932066" cy="125692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409" tIns="256032" rIns="137409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Release</a:t>
          </a:r>
        </a:p>
      </dsp:txBody>
      <dsp:txXfrm>
        <a:off x="0" y="3829498"/>
        <a:ext cx="1932066" cy="1256926"/>
      </dsp:txXfrm>
    </dsp:sp>
    <dsp:sp modelId="{D4540318-9DD7-B646-BFD1-D3E3F2F0070D}">
      <dsp:nvSpPr>
        <dsp:cNvPr id="0" name=""/>
        <dsp:cNvSpPr/>
      </dsp:nvSpPr>
      <dsp:spPr>
        <a:xfrm>
          <a:off x="1932066" y="3829498"/>
          <a:ext cx="5796200" cy="125692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574" tIns="292100" rIns="117574" bIns="292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Release, repeat</a:t>
          </a:r>
        </a:p>
      </dsp:txBody>
      <dsp:txXfrm>
        <a:off x="1932066" y="3829498"/>
        <a:ext cx="5796200" cy="1256926"/>
      </dsp:txXfrm>
    </dsp:sp>
    <dsp:sp modelId="{F0F866E4-3652-9B44-A269-516B8EE7985A}">
      <dsp:nvSpPr>
        <dsp:cNvPr id="0" name=""/>
        <dsp:cNvSpPr/>
      </dsp:nvSpPr>
      <dsp:spPr>
        <a:xfrm rot="10800000">
          <a:off x="0" y="1915198"/>
          <a:ext cx="1932066" cy="193315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977227"/>
            <a:satOff val="-15767"/>
            <a:lumOff val="-2745"/>
            <a:alphaOff val="0"/>
          </a:schemeClr>
        </a:solidFill>
        <a:ln w="10795" cap="flat" cmpd="sng" algn="ctr">
          <a:solidFill>
            <a:schemeClr val="accent2">
              <a:hueOff val="977227"/>
              <a:satOff val="-15767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409" tIns="256032" rIns="137409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Test</a:t>
          </a:r>
        </a:p>
      </dsp:txBody>
      <dsp:txXfrm rot="-10800000">
        <a:off x="0" y="1915198"/>
        <a:ext cx="1932066" cy="1256549"/>
      </dsp:txXfrm>
    </dsp:sp>
    <dsp:sp modelId="{7E0C866A-F26D-774C-9C4E-4D3A93B508F8}">
      <dsp:nvSpPr>
        <dsp:cNvPr id="0" name=""/>
        <dsp:cNvSpPr/>
      </dsp:nvSpPr>
      <dsp:spPr>
        <a:xfrm>
          <a:off x="1932066" y="1915198"/>
          <a:ext cx="5796200" cy="1256549"/>
        </a:xfrm>
        <a:prstGeom prst="rect">
          <a:avLst/>
        </a:prstGeom>
        <a:solidFill>
          <a:schemeClr val="accent2">
            <a:tint val="40000"/>
            <a:alpha val="90000"/>
            <a:hueOff val="1604430"/>
            <a:satOff val="-28521"/>
            <a:lumOff val="-2064"/>
            <a:alphaOff val="0"/>
          </a:schemeClr>
        </a:solidFill>
        <a:ln w="10795" cap="flat" cmpd="sng" algn="ctr">
          <a:solidFill>
            <a:schemeClr val="accent2">
              <a:tint val="40000"/>
              <a:alpha val="90000"/>
              <a:hueOff val="1604430"/>
              <a:satOff val="-28521"/>
              <a:lumOff val="-20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574" tIns="292100" rIns="117574" bIns="292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Test with same integration tests against new endpoint</a:t>
          </a:r>
        </a:p>
      </dsp:txBody>
      <dsp:txXfrm>
        <a:off x="1932066" y="1915198"/>
        <a:ext cx="5796200" cy="1256549"/>
      </dsp:txXfrm>
    </dsp:sp>
    <dsp:sp modelId="{C2DE2255-C027-2D43-94E7-2640D68139F2}">
      <dsp:nvSpPr>
        <dsp:cNvPr id="0" name=""/>
        <dsp:cNvSpPr/>
      </dsp:nvSpPr>
      <dsp:spPr>
        <a:xfrm rot="10800000">
          <a:off x="0" y="899"/>
          <a:ext cx="1932066" cy="193315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accent2">
              <a:hueOff val="1954454"/>
              <a:satOff val="-31534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409" tIns="256032" rIns="137409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Create</a:t>
          </a:r>
        </a:p>
      </dsp:txBody>
      <dsp:txXfrm rot="-10800000">
        <a:off x="0" y="899"/>
        <a:ext cx="1932066" cy="1256549"/>
      </dsp:txXfrm>
    </dsp:sp>
    <dsp:sp modelId="{B39A9C0C-BE58-4243-87E3-D0A822494C71}">
      <dsp:nvSpPr>
        <dsp:cNvPr id="0" name=""/>
        <dsp:cNvSpPr/>
      </dsp:nvSpPr>
      <dsp:spPr>
        <a:xfrm>
          <a:off x="1932066" y="899"/>
          <a:ext cx="5796200" cy="1256549"/>
        </a:xfrm>
        <a:prstGeom prst="rect">
          <a:avLst/>
        </a:prstGeom>
        <a:solidFill>
          <a:schemeClr val="accent2">
            <a:tint val="40000"/>
            <a:alpha val="90000"/>
            <a:hueOff val="3208860"/>
            <a:satOff val="-57041"/>
            <a:lumOff val="-4127"/>
            <a:alphaOff val="0"/>
          </a:schemeClr>
        </a:solidFill>
        <a:ln w="10795" cap="flat" cmpd="sng" algn="ctr">
          <a:solidFill>
            <a:schemeClr val="accent2">
              <a:tint val="40000"/>
              <a:alpha val="90000"/>
              <a:hueOff val="3208860"/>
              <a:satOff val="-57041"/>
              <a:lumOff val="-41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574" tIns="292100" rIns="117574" bIns="292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Create new service</a:t>
          </a:r>
        </a:p>
      </dsp:txBody>
      <dsp:txXfrm>
        <a:off x="1932066" y="899"/>
        <a:ext cx="5796200" cy="12565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A06C6-D9D8-2348-AB69-D02E5F5A0D7B}" type="datetimeFigureOut">
              <a:rPr lang="en-US" smtClean="0"/>
              <a:t>4/13/19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584D1-27CB-B042-A472-6DFAFE4A3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23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F584D1-27CB-B042-A472-6DFAFE4A3F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0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We’re going to talk about each of these in greater detail over the next few slides, but these are the basic steps for defining the target: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Avoid getting obsessed with where you are today. Don’t get sucked into the notion that you have to have a current UML diagram (helpful, but not necessary) and don’t spend the time on it. Instead, spend the time organizing your domain objects with fresh eyes.</a:t>
            </a:r>
          </a:p>
          <a:p>
            <a:pPr marL="228600" indent="-228600">
              <a:buAutoNum type="arabicPeriod"/>
            </a:pPr>
            <a:r>
              <a:rPr lang="en-US" dirty="0"/>
              <a:t>Identify the common code you have in your application, if any.</a:t>
            </a:r>
          </a:p>
          <a:p>
            <a:pPr marL="228600" indent="-228600">
              <a:buAutoNum type="arabicPeriod"/>
            </a:pPr>
            <a:r>
              <a:rPr lang="en-US" dirty="0"/>
              <a:t>Prioritize the services to build your backlog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F584D1-27CB-B042-A472-6DFAFE4A3F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73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F584D1-27CB-B042-A472-6DFAFE4A3F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69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F584D1-27CB-B042-A472-6DFAFE4A3F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20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F584D1-27CB-B042-A472-6DFAFE4A3F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89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package repository (repo) like </a:t>
            </a:r>
            <a:r>
              <a:rPr lang="en-US" dirty="0" err="1"/>
              <a:t>Sonatype</a:t>
            </a:r>
            <a:r>
              <a:rPr lang="en-US" dirty="0"/>
              <a:t> Nexus or </a:t>
            </a:r>
            <a:r>
              <a:rPr lang="en-US" dirty="0" err="1"/>
              <a:t>JFrog</a:t>
            </a:r>
            <a:r>
              <a:rPr lang="en-US" dirty="0"/>
              <a:t> Artifactory should house your packages, and the packages are uploaded to the package repository after a successful build and test cycle in your automated build (you’re using an automated build, right??).</a:t>
            </a:r>
          </a:p>
          <a:p>
            <a:endParaRPr lang="en-US" dirty="0"/>
          </a:p>
          <a:p>
            <a:r>
              <a:rPr lang="en-US" dirty="0"/>
              <a:t>Aside from reusability, this also affords you a new freedom: you can have APIs ”pinned” to particular versions of your common components, and as you change the common components, if a particular API does not need the new changes, you can leave it! Over time this can become somewhat problematic and many companies decide to support a certain version or put the onus of support on the team that owns the API. It is a good idea to develop a deprecation policy, etc.</a:t>
            </a:r>
          </a:p>
          <a:p>
            <a:endParaRPr lang="en-US" dirty="0"/>
          </a:p>
          <a:p>
            <a:r>
              <a:rPr lang="en-US" dirty="0"/>
              <a:t>In all of this, make sure to constantly be running your functional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F584D1-27CB-B042-A472-6DFAFE4A3F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23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4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4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1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3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04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4/13/19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0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4/13/19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4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4/13/19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36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87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4/13/19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6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4/13/19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50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81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thanagood/tccc201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en-US" sz="5800"/>
              <a:t>Graceful Decomposition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12612-BBFB-934B-833D-CBB5A4A49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7187529" cy="768116"/>
          </a:xfrm>
        </p:spPr>
        <p:txBody>
          <a:bodyPr anchor="t">
            <a:normAutofit/>
          </a:bodyPr>
          <a:lstStyle/>
          <a:p>
            <a:r>
              <a:rPr lang="en-US" sz="2400">
                <a:solidFill>
                  <a:schemeClr val="accent1"/>
                </a:solidFill>
              </a:rPr>
              <a:t>Tips for breaking up your monolith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For example…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8470E0-207A-094F-8234-0B26A639165D}"/>
              </a:ext>
            </a:extLst>
          </p:cNvPr>
          <p:cNvSpPr/>
          <p:nvPr/>
        </p:nvSpPr>
        <p:spPr>
          <a:xfrm>
            <a:off x="1992923" y="2875026"/>
            <a:ext cx="3376246" cy="2895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979F19-B04C-EB47-9ED9-4839CE04A33E}"/>
              </a:ext>
            </a:extLst>
          </p:cNvPr>
          <p:cNvSpPr/>
          <p:nvPr/>
        </p:nvSpPr>
        <p:spPr>
          <a:xfrm>
            <a:off x="6822833" y="2860414"/>
            <a:ext cx="3376246" cy="7502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8F5D60-9FFA-C145-BFA5-959592327AB1}"/>
              </a:ext>
            </a:extLst>
          </p:cNvPr>
          <p:cNvSpPr/>
          <p:nvPr/>
        </p:nvSpPr>
        <p:spPr>
          <a:xfrm>
            <a:off x="2176154" y="3262442"/>
            <a:ext cx="9144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F3D807-C5FA-2740-B06A-153982E116EA}"/>
              </a:ext>
            </a:extLst>
          </p:cNvPr>
          <p:cNvSpPr/>
          <p:nvPr/>
        </p:nvSpPr>
        <p:spPr>
          <a:xfrm>
            <a:off x="2400183" y="3610708"/>
            <a:ext cx="460248" cy="4392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297300-FC5B-B442-85D5-F9BB538A11B6}"/>
              </a:ext>
            </a:extLst>
          </p:cNvPr>
          <p:cNvSpPr/>
          <p:nvPr/>
        </p:nvSpPr>
        <p:spPr>
          <a:xfrm>
            <a:off x="3629814" y="3439817"/>
            <a:ext cx="9144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1B62E4-88F3-4245-A579-6BD162900505}"/>
              </a:ext>
            </a:extLst>
          </p:cNvPr>
          <p:cNvSpPr/>
          <p:nvPr/>
        </p:nvSpPr>
        <p:spPr>
          <a:xfrm>
            <a:off x="4188185" y="4632463"/>
            <a:ext cx="9144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7F44BF-F87C-314F-A514-FE1484F8E3AF}"/>
              </a:ext>
            </a:extLst>
          </p:cNvPr>
          <p:cNvSpPr/>
          <p:nvPr/>
        </p:nvSpPr>
        <p:spPr>
          <a:xfrm>
            <a:off x="3853843" y="3788082"/>
            <a:ext cx="460248" cy="4392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D6CEF7-55D5-0443-8F68-C47B41FEA289}"/>
              </a:ext>
            </a:extLst>
          </p:cNvPr>
          <p:cNvSpPr/>
          <p:nvPr/>
        </p:nvSpPr>
        <p:spPr>
          <a:xfrm>
            <a:off x="4396153" y="4980729"/>
            <a:ext cx="460248" cy="4392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4C9712-AE1A-3740-B781-94ED7434D4E7}"/>
              </a:ext>
            </a:extLst>
          </p:cNvPr>
          <p:cNvSpPr/>
          <p:nvPr/>
        </p:nvSpPr>
        <p:spPr>
          <a:xfrm>
            <a:off x="6822833" y="3904699"/>
            <a:ext cx="9144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/users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25CA77-D095-1546-979F-B4E644F2DD1E}"/>
              </a:ext>
            </a:extLst>
          </p:cNvPr>
          <p:cNvSpPr/>
          <p:nvPr/>
        </p:nvSpPr>
        <p:spPr>
          <a:xfrm>
            <a:off x="8053756" y="3904699"/>
            <a:ext cx="9144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/bicycles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3B7365-0458-0E41-A679-7896E26B275C}"/>
              </a:ext>
            </a:extLst>
          </p:cNvPr>
          <p:cNvSpPr/>
          <p:nvPr/>
        </p:nvSpPr>
        <p:spPr>
          <a:xfrm>
            <a:off x="9284677" y="3904699"/>
            <a:ext cx="9144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/orders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E9168F-D6C6-264C-94EB-62400EA28C36}"/>
              </a:ext>
            </a:extLst>
          </p:cNvPr>
          <p:cNvSpPr/>
          <p:nvPr/>
        </p:nvSpPr>
        <p:spPr>
          <a:xfrm>
            <a:off x="7049909" y="5200339"/>
            <a:ext cx="460248" cy="4392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814BE0-47CB-BD45-91FE-4D99814FDC91}"/>
              </a:ext>
            </a:extLst>
          </p:cNvPr>
          <p:cNvSpPr/>
          <p:nvPr/>
        </p:nvSpPr>
        <p:spPr>
          <a:xfrm>
            <a:off x="8280832" y="5200338"/>
            <a:ext cx="460248" cy="4392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E7F1CE-82AE-5642-AE88-F0B19646D267}"/>
              </a:ext>
            </a:extLst>
          </p:cNvPr>
          <p:cNvSpPr/>
          <p:nvPr/>
        </p:nvSpPr>
        <p:spPr>
          <a:xfrm>
            <a:off x="9511753" y="5200337"/>
            <a:ext cx="460248" cy="4392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FE0D3C-A05F-5843-9F0A-702899F30979}"/>
              </a:ext>
            </a:extLst>
          </p:cNvPr>
          <p:cNvSpPr/>
          <p:nvPr/>
        </p:nvSpPr>
        <p:spPr>
          <a:xfrm>
            <a:off x="6739465" y="3830318"/>
            <a:ext cx="1103273" cy="194030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04A3C2-DA50-184F-A71D-EFE93D4D9140}"/>
              </a:ext>
            </a:extLst>
          </p:cNvPr>
          <p:cNvSpPr/>
          <p:nvPr/>
        </p:nvSpPr>
        <p:spPr>
          <a:xfrm>
            <a:off x="7954317" y="3830318"/>
            <a:ext cx="1103273" cy="194030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611C1F-489E-A342-922A-2C0FFA13F961}"/>
              </a:ext>
            </a:extLst>
          </p:cNvPr>
          <p:cNvSpPr/>
          <p:nvPr/>
        </p:nvSpPr>
        <p:spPr>
          <a:xfrm>
            <a:off x="9190240" y="3830318"/>
            <a:ext cx="1103273" cy="194030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/>
              <a:t>Good design characteristics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57A015C-2BEF-4B5A-87F5-EDA25C2DC6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166582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t>Design pitfalls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1277E6-0656-40BA-82E4-A51B73D871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0352064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/>
              <a:t>Developing a plan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5F43B5-7290-4A1D-90FC-D888593A34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4219901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382A6-F834-5B41-87DC-A5ECBD9F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a backlog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811373-243B-3747-88C2-77E4F1E45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68738" y="1891578"/>
            <a:ext cx="7315200" cy="3065318"/>
          </a:xfrm>
        </p:spPr>
      </p:pic>
    </p:spTree>
    <p:extLst>
      <p:ext uri="{BB962C8B-B14F-4D97-AF65-F5344CB8AC3E}">
        <p14:creationId xmlns:p14="http://schemas.microsoft.com/office/powerpoint/2010/main" val="2087682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t>Testing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F569EE-2121-43BC-AC9D-3D4C6C11D2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7588679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Common Code</a:t>
            </a:r>
            <a:endParaRPr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DF16E8-403D-4BF2-B58B-003726F19D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429755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Services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3D501EA-E5E6-44F3-97F6-CEB13F7027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0644791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3A8E3-B393-1847-B4FD-212141586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Define the target</a:t>
            </a:r>
          </a:p>
          <a:p>
            <a:pPr lvl="1"/>
            <a:r>
              <a:rPr lang="en-US" dirty="0"/>
              <a:t>Develop a plan</a:t>
            </a:r>
          </a:p>
          <a:p>
            <a:pPr lvl="1"/>
            <a:r>
              <a:rPr lang="en-US" dirty="0"/>
              <a:t>Write tests</a:t>
            </a:r>
          </a:p>
          <a:p>
            <a:pPr lvl="1"/>
            <a:r>
              <a:rPr lang="en-US" dirty="0"/>
              <a:t>Migrate common code</a:t>
            </a:r>
          </a:p>
          <a:p>
            <a:pPr lvl="1"/>
            <a:r>
              <a:rPr lang="en-US" dirty="0"/>
              <a:t>Migrate new services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5AF00-099C-E248-A617-A7E986422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6C8E4-683B-A644-A4A4-C3E72973A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“Domain Driven Design” by Eric Evans (978-0321125217)</a:t>
            </a:r>
          </a:p>
          <a:p>
            <a:r>
              <a:rPr lang="en-US" dirty="0"/>
              <a:t>“Refactoring” by Martin Fowler (978-0134757599)</a:t>
            </a:r>
          </a:p>
        </p:txBody>
      </p:sp>
    </p:spTree>
    <p:extLst>
      <p:ext uri="{BB962C8B-B14F-4D97-AF65-F5344CB8AC3E}">
        <p14:creationId xmlns:p14="http://schemas.microsoft.com/office/powerpoint/2010/main" val="2374715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What are we talking about today?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pPr lvl="1"/>
            <a:r>
              <a:rPr dirty="0"/>
              <a:t>Defining the target</a:t>
            </a:r>
          </a:p>
          <a:p>
            <a:pPr lvl="1"/>
            <a:r>
              <a:rPr dirty="0"/>
              <a:t>Developing a plan</a:t>
            </a:r>
          </a:p>
          <a:p>
            <a:pPr lvl="1"/>
            <a:r>
              <a:rPr dirty="0"/>
              <a:t>Cutting over (and rinse and repeat)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69E17-0FD4-E34D-A726-2C1AE975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CCC8B-869B-A548-85B3-37573947A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  <a:p>
            <a:r>
              <a:rPr lang="en-US" dirty="0"/>
              <a:t>Download slides at </a:t>
            </a:r>
            <a:r>
              <a:rPr lang="en-US" dirty="0">
                <a:hlinkClick r:id="rId2"/>
              </a:rPr>
              <a:t>https://github.com/nathanagood/tccc2019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20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But first: why should you care?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pPr lvl="1"/>
            <a:r>
              <a:rPr dirty="0"/>
              <a:t>Deployment isolation is YUGGE!</a:t>
            </a:r>
          </a:p>
          <a:p>
            <a:pPr marL="960120" lvl="2" indent="0">
              <a:buNone/>
            </a:pPr>
            <a:r>
              <a:rPr lang="en-US" dirty="0">
                <a:latin typeface="Courier"/>
              </a:rPr>
              <a:t>while (</a:t>
            </a:r>
            <a:r>
              <a:rPr lang="en-US" dirty="0" err="1">
                <a:latin typeface="Courier"/>
              </a:rPr>
              <a:t>monolith.scewUp</a:t>
            </a:r>
            <a:r>
              <a:rPr lang="en-US" dirty="0">
                <a:latin typeface="Courier"/>
              </a:rPr>
              <a:t>(deployment)) { </a:t>
            </a:r>
            <a:r>
              <a:rPr lang="en-US" dirty="0" err="1">
                <a:latin typeface="Courier"/>
              </a:rPr>
              <a:t>wholeSystem.status</a:t>
            </a:r>
            <a:r>
              <a:rPr lang="en-US" dirty="0">
                <a:latin typeface="Courier"/>
              </a:rPr>
              <a:t> == IS_DOWN; }</a:t>
            </a:r>
          </a:p>
          <a:p>
            <a:pPr lvl="1"/>
            <a:r>
              <a:rPr lang="en-US" dirty="0"/>
              <a:t>Increased agility with greater confidence</a:t>
            </a:r>
          </a:p>
          <a:p>
            <a:pPr lvl="1"/>
            <a:r>
              <a:rPr lang="en-US" dirty="0"/>
              <a:t>Smaller moving parts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Agility</a:t>
            </a:r>
            <a:r>
              <a:rPr dirty="0"/>
              <a:t> correlate</a:t>
            </a:r>
            <a:r>
              <a:rPr lang="en-US" dirty="0"/>
              <a:t>s</a:t>
            </a:r>
            <a:r>
              <a:rPr dirty="0"/>
              <a:t> with </a:t>
            </a:r>
            <a:r>
              <a:rPr lang="en-US" dirty="0"/>
              <a:t>confidence</a:t>
            </a:r>
            <a:endParaRPr dirty="0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B994CE66-E1D1-B441-9861-833390D82E7E}"/>
              </a:ext>
            </a:extLst>
          </p:cNvPr>
          <p:cNvSpPr/>
          <p:nvPr/>
        </p:nvSpPr>
        <p:spPr>
          <a:xfrm flipH="1">
            <a:off x="3774831" y="1828800"/>
            <a:ext cx="6318739" cy="3001107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Up Arrow 3">
            <a:extLst>
              <a:ext uri="{FF2B5EF4-FFF2-40B4-BE49-F238E27FC236}">
                <a16:creationId xmlns:a16="http://schemas.microsoft.com/office/drawing/2014/main" id="{416DD431-3760-914B-BFEA-E45CA8B8B945}"/>
              </a:ext>
            </a:extLst>
          </p:cNvPr>
          <p:cNvSpPr/>
          <p:nvPr/>
        </p:nvSpPr>
        <p:spPr>
          <a:xfrm>
            <a:off x="10237371" y="1828799"/>
            <a:ext cx="433754" cy="3001108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5FB03-F498-AE43-8031-8EF8641F645B}"/>
              </a:ext>
            </a:extLst>
          </p:cNvPr>
          <p:cNvSpPr txBox="1"/>
          <p:nvPr/>
        </p:nvSpPr>
        <p:spPr>
          <a:xfrm rot="16200000">
            <a:off x="9865332" y="325515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Confidence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30A83C4B-313B-504B-8624-01FB687EB2C0}"/>
              </a:ext>
            </a:extLst>
          </p:cNvPr>
          <p:cNvSpPr/>
          <p:nvPr/>
        </p:nvSpPr>
        <p:spPr>
          <a:xfrm>
            <a:off x="10806869" y="1828799"/>
            <a:ext cx="433754" cy="3001108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7080FB-A24D-E64F-853C-A7AEC38182F1}"/>
              </a:ext>
            </a:extLst>
          </p:cNvPr>
          <p:cNvSpPr txBox="1"/>
          <p:nvPr/>
        </p:nvSpPr>
        <p:spPr>
          <a:xfrm rot="16200000">
            <a:off x="10640016" y="3255150"/>
            <a:ext cx="769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Agility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YMMV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pPr lvl="1"/>
            <a:r>
              <a:rPr sz="2400" dirty="0"/>
              <a:t>Your mileage may vary</a:t>
            </a:r>
          </a:p>
          <a:p>
            <a:pPr lvl="1"/>
            <a:r>
              <a:rPr sz="2400" i="1" dirty="0"/>
              <a:t>Cookbook rules don’t work.</a:t>
            </a:r>
            <a:r>
              <a:rPr sz="2400" dirty="0"/>
              <a:t> </a:t>
            </a:r>
            <a:endParaRPr lang="en-US" sz="2400" dirty="0"/>
          </a:p>
          <a:p>
            <a:pPr marL="960120" lvl="2" indent="0">
              <a:buNone/>
            </a:pPr>
            <a:r>
              <a:rPr sz="1800" dirty="0"/>
              <a:t>–Domain Driven Design,</a:t>
            </a:r>
            <a:r>
              <a:rPr lang="en-US" sz="1800" dirty="0"/>
              <a:t> Eric Evans (2004)</a:t>
            </a:r>
            <a:endParaRPr sz="1800" dirty="0"/>
          </a:p>
          <a:p>
            <a:pPr lvl="1"/>
            <a:r>
              <a:rPr lang="en-US" sz="2400" dirty="0"/>
              <a:t>Know trade-offs</a:t>
            </a:r>
          </a:p>
          <a:p>
            <a:pPr lvl="2"/>
            <a:r>
              <a:rPr lang="en-US" sz="2000" dirty="0"/>
              <a:t>++Deployment complexity</a:t>
            </a:r>
          </a:p>
          <a:p>
            <a:pPr lvl="2"/>
            <a:r>
              <a:rPr lang="en-US" sz="2000" dirty="0"/>
              <a:t>++Build maintenance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t>Defining your target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C46BBB-9D77-4C05-947C-70C597B39C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7287639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 Domain-Driven Design (DDD)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Worry less about</a:t>
            </a:r>
            <a:r>
              <a:rPr dirty="0"/>
              <a:t> what you’re doing today (position)</a:t>
            </a:r>
          </a:p>
          <a:p>
            <a:pPr lvl="1"/>
            <a:r>
              <a:rPr lang="en-US" dirty="0"/>
              <a:t>Focus</a:t>
            </a:r>
            <a:r>
              <a:rPr dirty="0"/>
              <a:t> </a:t>
            </a:r>
            <a:r>
              <a:rPr lang="en-US" dirty="0"/>
              <a:t>on </a:t>
            </a:r>
            <a:r>
              <a:rPr dirty="0"/>
              <a:t>the domain (your map)</a:t>
            </a:r>
          </a:p>
          <a:p>
            <a:pPr lvl="1"/>
            <a:r>
              <a:rPr dirty="0"/>
              <a:t>Use the domain to guide design, organization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Common Code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C49199-FE30-4E1E-B784-B1A55E080E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122506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A566E947-FB18-4E34-92A1-7AE660349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7E1FB687-F018-4798-90C8-38F1111E1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28428" y="272368"/>
            <a:ext cx="1741251" cy="1143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5778AE-1A04-0B4F-A8EB-388B69585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67" y="5257630"/>
            <a:ext cx="10908667" cy="1021405"/>
          </a:xfrm>
        </p:spPr>
        <p:txBody>
          <a:bodyPr>
            <a:normAutofit/>
          </a:bodyPr>
          <a:lstStyle/>
          <a:p>
            <a:pPr algn="ctr"/>
            <a:r>
              <a:rPr lang="en-US"/>
              <a:t>Prioritize Services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99BAA161-AE24-467D-9AE2-A99E23CD7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7030" y="-5522982"/>
            <a:ext cx="384048" cy="1143001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11C22C34-9781-4813-9574-F93A005556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5689942"/>
              </p:ext>
            </p:extLst>
          </p:nvPr>
        </p:nvGraphicFramePr>
        <p:xfrm>
          <a:off x="702727" y="1029176"/>
          <a:ext cx="10786546" cy="3444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60876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794</Words>
  <Application>Microsoft Macintosh PowerPoint</Application>
  <PresentationFormat>Widescreen</PresentationFormat>
  <Paragraphs>126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Corbel</vt:lpstr>
      <vt:lpstr>Courier</vt:lpstr>
      <vt:lpstr>Wingdings 2</vt:lpstr>
      <vt:lpstr>Frame</vt:lpstr>
      <vt:lpstr>Graceful Decomposition</vt:lpstr>
      <vt:lpstr>What are we talking about today?</vt:lpstr>
      <vt:lpstr>But first: why should you care?</vt:lpstr>
      <vt:lpstr>Agility correlates with confidence</vt:lpstr>
      <vt:lpstr>YMMV</vt:lpstr>
      <vt:lpstr>Defining your target</vt:lpstr>
      <vt:lpstr>Use Domain-Driven Design (DDD)</vt:lpstr>
      <vt:lpstr>Common Code</vt:lpstr>
      <vt:lpstr>Prioritize Services</vt:lpstr>
      <vt:lpstr>For example…</vt:lpstr>
      <vt:lpstr>Good design characteristics</vt:lpstr>
      <vt:lpstr>Design pitfalls</vt:lpstr>
      <vt:lpstr>Developing a plan</vt:lpstr>
      <vt:lpstr>Develop a backlog</vt:lpstr>
      <vt:lpstr>Testing</vt:lpstr>
      <vt:lpstr>Common Code</vt:lpstr>
      <vt:lpstr>Services</vt:lpstr>
      <vt:lpstr>Summary</vt:lpstr>
      <vt:lpstr>Additional Resources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Graceful Decomposition</dc:title>
  <dc:creator>Nathan Good</dc:creator>
  <cp:lastModifiedBy>Nathan Good</cp:lastModifiedBy>
  <cp:revision>12</cp:revision>
  <dcterms:created xsi:type="dcterms:W3CDTF">2019-04-13T11:59:58Z</dcterms:created>
  <dcterms:modified xsi:type="dcterms:W3CDTF">2019-04-13T16:54:59Z</dcterms:modified>
</cp:coreProperties>
</file>