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57" r:id="rId3"/>
    <p:sldId id="261" r:id="rId4"/>
    <p:sldId id="262" r:id="rId5"/>
    <p:sldId id="264" r:id="rId6"/>
    <p:sldId id="265" r:id="rId7"/>
    <p:sldId id="259" r:id="rId8"/>
    <p:sldId id="258" r:id="rId9"/>
    <p:sldId id="260" r:id="rId10"/>
    <p:sldId id="279" r:id="rId11"/>
    <p:sldId id="278" r:id="rId12"/>
    <p:sldId id="280" r:id="rId13"/>
  </p:sldIdLst>
  <p:sldSz cx="9144000" cy="5143500" type="screen16x9"/>
  <p:notesSz cx="6858000" cy="9144000"/>
  <p:embeddedFontLst>
    <p:embeddedFont>
      <p:font typeface="Helvetica Neue" panose="020B0604020202020204" charset="0"/>
      <p:regular r:id="rId15"/>
      <p:bold r:id="rId16"/>
      <p:italic r:id="rId17"/>
      <p:boldItalic r:id="rId18"/>
    </p:embeddedFont>
    <p:embeddedFont>
      <p:font typeface="Muli" panose="020B0604020202020204" charset="0"/>
      <p:regular r:id="rId19"/>
      <p:bold r:id="rId20"/>
      <p:italic r:id="rId21"/>
      <p:boldItalic r:id="rId22"/>
    </p:embeddedFont>
    <p:embeddedFont>
      <p:font typeface="Nixie One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E4E1FB-3E5B-45DB-A5D0-6DAA5B297CB3}">
  <a:tblStyle styleId="{A1E4E1FB-3E5B-45DB-A5D0-6DAA5B297C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396" autoAdjust="0"/>
  </p:normalViewPr>
  <p:slideViewPr>
    <p:cSldViewPr snapToGrid="0">
      <p:cViewPr varScale="1">
        <p:scale>
          <a:sx n="73" d="100"/>
          <a:sy n="73" d="100"/>
        </p:scale>
        <p:origin x="12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baseline="0" dirty="0" smtClean="0"/>
              <a:t>Hand off to </a:t>
            </a:r>
            <a:r>
              <a:rPr lang="en-US" baseline="0" dirty="0" err="1" smtClean="0"/>
              <a:t>nathan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Give customers an easy and intuitive tool to</a:t>
            </a:r>
            <a:r>
              <a:rPr lang="en-US" baseline="0" dirty="0" smtClean="0"/>
              <a:t> connect to “travel experts’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Give a simple tool for managing travel and customer information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Design</a:t>
            </a:r>
            <a:r>
              <a:rPr lang="en-US" baseline="0" dirty="0" smtClean="0"/>
              <a:t> – that make it easier for both agents and customers to navigate our application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Booking – convenience for the customer to be able to view their travel information and for agents to add and modify package details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Interface – quickly</a:t>
            </a:r>
            <a:r>
              <a:rPr lang="en-US" baseline="0" dirty="0" smtClean="0"/>
              <a:t> and easy to navigate the applications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Security – keeping important information not in simple text utilizing hashing.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Pass off to </a:t>
            </a:r>
            <a:r>
              <a:rPr lang="en-US" baseline="0" dirty="0" err="1" smtClean="0"/>
              <a:t>abel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Windows</a:t>
            </a:r>
            <a:r>
              <a:rPr lang="en-US" baseline="0" dirty="0" smtClean="0"/>
              <a:t> – adding packages products and suppliers and linking them together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Web – listing all there purchased packages and editing there contact information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 smtClean="0"/>
              <a:t>Travel Experts</a:t>
            </a:r>
            <a:endParaRPr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4"/>
          <p:cNvSpPr/>
          <p:nvPr/>
        </p:nvSpPr>
        <p:spPr>
          <a:xfrm>
            <a:off x="2823099" y="367803"/>
            <a:ext cx="5104659" cy="464808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4"/>
          <p:cNvSpPr/>
          <p:nvPr/>
        </p:nvSpPr>
        <p:spPr>
          <a:xfrm>
            <a:off x="3027285" y="603682"/>
            <a:ext cx="4900474" cy="297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67" name="Google Shape;567;p34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10</a:t>
            </a:fld>
            <a:endParaRPr lang="en"/>
          </a:p>
        </p:txBody>
      </p:sp>
      <p:sp>
        <p:nvSpPr>
          <p:cNvPr id="563" name="Google Shape;563;p34"/>
          <p:cNvSpPr txBox="1">
            <a:spLocks noGrp="1"/>
          </p:cNvSpPr>
          <p:nvPr>
            <p:ph type="body" idx="4294967295"/>
          </p:nvPr>
        </p:nvSpPr>
        <p:spPr>
          <a:xfrm>
            <a:off x="0" y="1812925"/>
            <a:ext cx="1638300" cy="74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19BBD5"/>
                </a:solidFill>
              </a:rPr>
              <a:t>Desktop </a:t>
            </a:r>
            <a:r>
              <a:rPr lang="en" sz="2800" b="1" dirty="0" smtClean="0">
                <a:solidFill>
                  <a:srgbClr val="19BBD5"/>
                </a:solidFill>
              </a:rPr>
              <a:t>project</a:t>
            </a:r>
            <a:endParaRPr sz="2800" b="1" dirty="0">
              <a:solidFill>
                <a:srgbClr val="19BBD5"/>
              </a:solidFill>
            </a:endParaRPr>
          </a:p>
        </p:txBody>
      </p:sp>
      <p:grpSp>
        <p:nvGrpSpPr>
          <p:cNvPr id="564" name="Google Shape;564;p3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65" name="Google Shape;565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85" y="603682"/>
            <a:ext cx="4687410" cy="34978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3"/>
          <p:cNvSpPr/>
          <p:nvPr/>
        </p:nvSpPr>
        <p:spPr>
          <a:xfrm rot="5400000">
            <a:off x="3413748" y="-838340"/>
            <a:ext cx="3531259" cy="6168497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3"/>
          <p:cNvSpPr/>
          <p:nvPr/>
        </p:nvSpPr>
        <p:spPr>
          <a:xfrm>
            <a:off x="2663300" y="727969"/>
            <a:ext cx="5024761" cy="303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54" name="Google Shape;554;p33"/>
          <p:cNvSpPr txBox="1">
            <a:spLocks noGrp="1"/>
          </p:cNvSpPr>
          <p:nvPr>
            <p:ph type="body" idx="4294967295"/>
          </p:nvPr>
        </p:nvSpPr>
        <p:spPr>
          <a:xfrm>
            <a:off x="367806" y="1633492"/>
            <a:ext cx="1594159" cy="15671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19BBD5"/>
                </a:solidFill>
              </a:rPr>
              <a:t>WEB APP</a:t>
            </a:r>
            <a:endParaRPr sz="4000" b="1" dirty="0">
              <a:solidFill>
                <a:srgbClr val="19BBD5"/>
              </a:solidFill>
            </a:endParaRPr>
          </a:p>
        </p:txBody>
      </p:sp>
      <p:sp>
        <p:nvSpPr>
          <p:cNvPr id="555" name="Google Shape;555;p33"/>
          <p:cNvSpPr/>
          <p:nvPr/>
        </p:nvSpPr>
        <p:spPr>
          <a:xfrm>
            <a:off x="728630" y="480277"/>
            <a:ext cx="276059" cy="354335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"/>
          <a:stretch/>
        </p:blipFill>
        <p:spPr>
          <a:xfrm>
            <a:off x="2663300" y="727970"/>
            <a:ext cx="5033886" cy="30361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35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74" name="Google Shape;574;p35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</a:t>
            </a:r>
            <a:r>
              <a:rPr lang="en" dirty="0" smtClean="0"/>
              <a:t>us </a:t>
            </a:r>
            <a:r>
              <a:rPr lang="en" dirty="0"/>
              <a:t>at:</a:t>
            </a:r>
            <a:endParaRPr dirty="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US" dirty="0" smtClean="0"/>
              <a:t>sait.ca</a:t>
            </a:r>
            <a:endParaRPr dirty="0"/>
          </a:p>
        </p:txBody>
      </p:sp>
      <p:sp>
        <p:nvSpPr>
          <p:cNvPr id="575" name="Google Shape;575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2317072" y="230819"/>
            <a:ext cx="6134470" cy="13880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 dirty="0" smtClean="0"/>
              <a:t>Agenda</a:t>
            </a:r>
            <a:r>
              <a:rPr lang="en" dirty="0" smtClean="0"/>
              <a:t>	</a:t>
            </a:r>
            <a:endParaRPr dirty="0"/>
          </a:p>
        </p:txBody>
      </p:sp>
      <p:sp>
        <p:nvSpPr>
          <p:cNvPr id="343" name="Google Shape;343;p12"/>
          <p:cNvSpPr txBox="1"/>
          <p:nvPr/>
        </p:nvSpPr>
        <p:spPr>
          <a:xfrm>
            <a:off x="2442914" y="1618899"/>
            <a:ext cx="5375206" cy="308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About Us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Goals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Objectives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Scope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Schedule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Cost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Demo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Questions</a:t>
            </a:r>
            <a:endParaRPr sz="1800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32700" y="931507"/>
            <a:ext cx="4944300" cy="10196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About Us</a:t>
            </a:r>
            <a:endParaRPr sz="4800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257212" y="1951132"/>
            <a:ext cx="5509348" cy="22071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900" dirty="0"/>
              <a:t>Abel    James    Manish    Nathan</a:t>
            </a:r>
          </a:p>
          <a:p>
            <a:pPr lvl="0"/>
            <a:r>
              <a:rPr lang="en-US" sz="1900" dirty="0"/>
              <a:t>Established in 1980</a:t>
            </a:r>
          </a:p>
          <a:p>
            <a:pPr lvl="0"/>
            <a:r>
              <a:rPr lang="en-US" sz="1900" dirty="0"/>
              <a:t>20 years of experience in .NET Development</a:t>
            </a:r>
          </a:p>
          <a:p>
            <a:pPr lvl="0"/>
            <a:r>
              <a:rPr lang="en-US" sz="1900" dirty="0"/>
              <a:t>100% Customer Satisfaction rate</a:t>
            </a:r>
          </a:p>
          <a:p>
            <a:pPr lvl="0"/>
            <a:r>
              <a:rPr lang="en-US" sz="1900" dirty="0"/>
              <a:t>Calgary based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Google Shape;351;p13"/>
          <p:cNvSpPr txBox="1">
            <a:spLocks/>
          </p:cNvSpPr>
          <p:nvPr/>
        </p:nvSpPr>
        <p:spPr>
          <a:xfrm rot="2006794">
            <a:off x="6174339" y="663113"/>
            <a:ext cx="3026083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8000" dirty="0" smtClean="0"/>
              <a:t>Hello!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Goal</a:t>
            </a:r>
            <a:endParaRPr sz="6000" dirty="0"/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3829050" y="2464804"/>
            <a:ext cx="4333800" cy="1741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400" dirty="0"/>
              <a:t>Create and </a:t>
            </a:r>
            <a:r>
              <a:rPr lang="en-US" sz="2400" dirty="0" smtClean="0"/>
              <a:t>manage tools </a:t>
            </a:r>
            <a:r>
              <a:rPr lang="en-US" sz="2400" dirty="0"/>
              <a:t>for </a:t>
            </a:r>
            <a:r>
              <a:rPr lang="en-US" sz="2400" dirty="0" smtClean="0"/>
              <a:t>both Customers </a:t>
            </a:r>
            <a:r>
              <a:rPr lang="en-US" sz="2400" dirty="0"/>
              <a:t>and Agents </a:t>
            </a:r>
            <a:r>
              <a:rPr lang="en-US" sz="2400" dirty="0" smtClean="0"/>
              <a:t>to ease the travel booking process</a:t>
            </a:r>
            <a:endParaRPr lang="en-US" sz="2400" dirty="0"/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9"/>
          <p:cNvSpPr txBox="1">
            <a:spLocks noGrp="1"/>
          </p:cNvSpPr>
          <p:nvPr>
            <p:ph type="body" idx="1"/>
          </p:nvPr>
        </p:nvSpPr>
        <p:spPr>
          <a:xfrm>
            <a:off x="2323400" y="2240625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2400" b="1" dirty="0"/>
              <a:t>Booking Convenience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408" name="Google Shape;408;p19"/>
          <p:cNvSpPr txBox="1">
            <a:spLocks noGrp="1"/>
          </p:cNvSpPr>
          <p:nvPr>
            <p:ph type="body" idx="2"/>
          </p:nvPr>
        </p:nvSpPr>
        <p:spPr>
          <a:xfrm>
            <a:off x="4372446" y="2240625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2400" b="1" dirty="0"/>
              <a:t>User friendly Interface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409" name="Google Shape;409;p19"/>
          <p:cNvSpPr txBox="1">
            <a:spLocks noGrp="1"/>
          </p:cNvSpPr>
          <p:nvPr>
            <p:ph type="body" idx="3"/>
          </p:nvPr>
        </p:nvSpPr>
        <p:spPr>
          <a:xfrm>
            <a:off x="6677000" y="2240625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 smtClean="0"/>
              <a:t>Security </a:t>
            </a:r>
            <a:r>
              <a:rPr lang="en" sz="2400" b="1" dirty="0" smtClean="0"/>
              <a:t>and </a:t>
            </a:r>
            <a:r>
              <a:rPr lang="en" sz="2400" b="1" dirty="0" smtClean="0"/>
              <a:t>Support</a:t>
            </a:r>
            <a:endParaRPr sz="2400" dirty="0"/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Objectives</a:t>
            </a:r>
            <a:endParaRPr lang="en-US" sz="4800" b="1" dirty="0"/>
          </a:p>
        </p:txBody>
      </p:sp>
      <p:sp>
        <p:nvSpPr>
          <p:cNvPr id="7" name="Google Shape;409;p19"/>
          <p:cNvSpPr txBox="1">
            <a:spLocks/>
          </p:cNvSpPr>
          <p:nvPr/>
        </p:nvSpPr>
        <p:spPr>
          <a:xfrm>
            <a:off x="114814" y="2240625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n-US" sz="2400" b="1" dirty="0" smtClean="0"/>
              <a:t>Intuitive Design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>
            <a:spLocks noGrp="1"/>
          </p:cNvSpPr>
          <p:nvPr>
            <p:ph type="title" idx="4294967295"/>
          </p:nvPr>
        </p:nvSpPr>
        <p:spPr>
          <a:xfrm>
            <a:off x="4120256" y="716417"/>
            <a:ext cx="37530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/>
              <a:t>Scope</a:t>
            </a:r>
            <a:endParaRPr sz="4800" b="1" dirty="0"/>
          </a:p>
        </p:txBody>
      </p:sp>
      <p:sp>
        <p:nvSpPr>
          <p:cNvPr id="416" name="Google Shape;416;p20"/>
          <p:cNvSpPr txBox="1">
            <a:spLocks noGrp="1"/>
          </p:cNvSpPr>
          <p:nvPr>
            <p:ph type="body" idx="4294967295"/>
          </p:nvPr>
        </p:nvSpPr>
        <p:spPr>
          <a:xfrm>
            <a:off x="3714750" y="1552390"/>
            <a:ext cx="4363930" cy="33480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/>
              <a:t>Windows Forms for Agents to manage </a:t>
            </a:r>
            <a:r>
              <a:rPr lang="en-US" sz="2000" dirty="0" smtClean="0"/>
              <a:t>bookings</a:t>
            </a:r>
          </a:p>
          <a:p>
            <a:pPr marL="0" lvl="0" indent="0">
              <a:buNone/>
            </a:pPr>
            <a:endParaRPr lang="en-US" sz="2000" dirty="0"/>
          </a:p>
          <a:p>
            <a:pPr marL="0" lvl="0" indent="0">
              <a:buNone/>
            </a:pPr>
            <a:r>
              <a:rPr lang="en-US" sz="2000" dirty="0"/>
              <a:t>Web App for Customers to </a:t>
            </a:r>
            <a:r>
              <a:rPr lang="en-US" sz="2000" dirty="0" smtClean="0"/>
              <a:t>r</a:t>
            </a:r>
            <a:r>
              <a:rPr lang="en-US" sz="2000" dirty="0" smtClean="0"/>
              <a:t>egister</a:t>
            </a:r>
            <a:r>
              <a:rPr lang="en-US" sz="2000" dirty="0" smtClean="0"/>
              <a:t>, </a:t>
            </a:r>
            <a:r>
              <a:rPr lang="en-US" sz="2000" dirty="0"/>
              <a:t>v</a:t>
            </a:r>
            <a:r>
              <a:rPr lang="en-US" sz="2000" dirty="0" smtClean="0"/>
              <a:t>iew bookings </a:t>
            </a:r>
            <a:r>
              <a:rPr lang="en-US" sz="2000" dirty="0"/>
              <a:t>and edit their profile</a:t>
            </a:r>
          </a:p>
        </p:txBody>
      </p:sp>
      <p:pic>
        <p:nvPicPr>
          <p:cNvPr id="417" name="Google Shape;417;p20"/>
          <p:cNvPicPr preferRelativeResize="0"/>
          <p:nvPr/>
        </p:nvPicPr>
        <p:blipFill rotWithShape="1">
          <a:blip r:embed="rId3">
            <a:alphaModFix/>
          </a:blip>
          <a:srcRect t="13292"/>
          <a:stretch/>
        </p:blipFill>
        <p:spPr>
          <a:xfrm>
            <a:off x="-438150" y="1162050"/>
            <a:ext cx="4152900" cy="3601200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18" name="Google Shape;418;p2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583402" y="217669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 smtClean="0"/>
              <a:t>Schedule</a:t>
            </a:r>
            <a:endParaRPr sz="7200" b="1"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3080551" y="1631393"/>
            <a:ext cx="5696100" cy="2638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000" dirty="0" smtClean="0"/>
              <a:t>Start </a:t>
            </a:r>
            <a:r>
              <a:rPr lang="en-US" sz="2000" dirty="0"/>
              <a:t>Date: 11th Feb </a:t>
            </a:r>
            <a:r>
              <a:rPr lang="en-US" sz="2000" dirty="0" smtClean="0"/>
              <a:t>2019</a:t>
            </a:r>
          </a:p>
          <a:p>
            <a:pPr marL="0" lvl="0" indent="0"/>
            <a:endParaRPr lang="en-US" sz="2000" dirty="0"/>
          </a:p>
          <a:p>
            <a:pPr marL="0" lvl="0" indent="0"/>
            <a:r>
              <a:rPr lang="en-US" sz="2000" dirty="0"/>
              <a:t>End Date: 14th April </a:t>
            </a:r>
            <a:r>
              <a:rPr lang="en-US" sz="2000" dirty="0" smtClean="0"/>
              <a:t>2019</a:t>
            </a:r>
          </a:p>
          <a:p>
            <a:pPr marL="0" lvl="0" indent="0"/>
            <a:endParaRPr lang="en-US" sz="2000" dirty="0"/>
          </a:p>
          <a:p>
            <a:pPr marL="0" lvl="0" indent="0"/>
            <a:r>
              <a:rPr lang="en-US" sz="2000" dirty="0" smtClean="0"/>
              <a:t>Breakdown </a:t>
            </a:r>
            <a:r>
              <a:rPr lang="en-US" sz="2000" dirty="0" smtClean="0"/>
              <a:t>: Windows </a:t>
            </a:r>
            <a:r>
              <a:rPr lang="en-US" sz="2000" dirty="0"/>
              <a:t>Form - 4 weeks</a:t>
            </a:r>
          </a:p>
          <a:p>
            <a:pPr marL="0" lvl="0" indent="0"/>
            <a:r>
              <a:rPr lang="en-US" sz="2000" dirty="0"/>
              <a:t>	    </a:t>
            </a:r>
            <a:r>
              <a:rPr lang="en-US" sz="2000" dirty="0" smtClean="0"/>
              <a:t>   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smtClean="0"/>
              <a:t>Web </a:t>
            </a:r>
            <a:r>
              <a:rPr lang="en-US" sz="2000" dirty="0"/>
              <a:t>App – 4 </a:t>
            </a:r>
            <a:r>
              <a:rPr lang="en-US" sz="2000" dirty="0" smtClean="0"/>
              <a:t>weeks</a:t>
            </a:r>
          </a:p>
          <a:p>
            <a:pPr marL="0" lvl="0" indent="0"/>
            <a:r>
              <a:rPr lang="en-US" sz="2000" dirty="0" smtClean="0"/>
              <a:t> </a:t>
            </a:r>
            <a:endParaRPr lang="en-US" sz="2000" dirty="0"/>
          </a:p>
          <a:p>
            <a:pPr marL="0" lvl="0" indent="0"/>
            <a:r>
              <a:rPr lang="en-US" sz="2000" dirty="0"/>
              <a:t>Ongoing Support available</a:t>
            </a: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FFFF"/>
              </a:solidFill>
            </a:endParaRPr>
          </a:p>
        </p:txBody>
      </p:sp>
      <p:grpSp>
        <p:nvGrpSpPr>
          <p:cNvPr id="5" name="Google Shape;642;p38"/>
          <p:cNvGrpSpPr/>
          <p:nvPr/>
        </p:nvGrpSpPr>
        <p:grpSpPr>
          <a:xfrm>
            <a:off x="745724" y="1899821"/>
            <a:ext cx="1358284" cy="1340529"/>
            <a:chOff x="6660750" y="298550"/>
            <a:chExt cx="396900" cy="396300"/>
          </a:xfrm>
        </p:grpSpPr>
        <p:sp>
          <p:nvSpPr>
            <p:cNvPr id="6" name="Google Shape;643;p3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44;p3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2851855" y="204331"/>
            <a:ext cx="4562100" cy="821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5400" b="1" dirty="0" smtClean="0"/>
              <a:t>Cost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53" name="Google Shape;353;p13"/>
          <p:cNvPicPr preferRelativeResize="0"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" t="9889" r="6516" b="12569"/>
          <a:stretch/>
        </p:blipFill>
        <p:spPr>
          <a:xfrm>
            <a:off x="1003176" y="790114"/>
            <a:ext cx="1500327" cy="1322771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503503" y="1451499"/>
            <a:ext cx="6511771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Tx/>
            </a:pPr>
            <a:r>
              <a:rPr lang="en-US" sz="1800" kern="1200" dirty="0">
                <a:solidFill>
                  <a:prstClr val="white"/>
                </a:solidFill>
                <a:latin typeface="Muli" panose="020B0604020202020204" charset="0"/>
                <a:ea typeface="+mn-ea"/>
                <a:cs typeface="+mn-cs"/>
              </a:rPr>
              <a:t>Phase 1 </a:t>
            </a:r>
            <a:r>
              <a:rPr lang="en-US" sz="1800" kern="1200" dirty="0" smtClean="0">
                <a:solidFill>
                  <a:prstClr val="white"/>
                </a:solidFill>
                <a:latin typeface="Muli" panose="020B0604020202020204" charset="0"/>
                <a:ea typeface="+mn-ea"/>
                <a:cs typeface="+mn-cs"/>
              </a:rPr>
              <a:t>– Discussed</a:t>
            </a:r>
          </a:p>
          <a:p>
            <a:pPr lvl="0">
              <a:spcBef>
                <a:spcPct val="20000"/>
              </a:spcBef>
              <a:buClrTx/>
            </a:pPr>
            <a:endParaRPr lang="en-US" sz="1800" kern="1200" dirty="0">
              <a:solidFill>
                <a:prstClr val="white"/>
              </a:solidFill>
              <a:latin typeface="Muli" panose="020B0604020202020204" charset="0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buClrTx/>
            </a:pPr>
            <a:r>
              <a:rPr lang="en-US" sz="2400" kern="1200" dirty="0">
                <a:solidFill>
                  <a:prstClr val="white"/>
                </a:solidFill>
                <a:latin typeface="Muli" panose="020B0604020202020204" charset="0"/>
                <a:ea typeface="+mn-ea"/>
                <a:cs typeface="+mn-cs"/>
              </a:rPr>
              <a:t>Phase 2- Total Cost $40,000</a:t>
            </a:r>
          </a:p>
          <a:p>
            <a:pPr lvl="0">
              <a:spcBef>
                <a:spcPct val="20000"/>
              </a:spcBef>
              <a:buClrTx/>
            </a:pPr>
            <a:r>
              <a:rPr lang="en-US" sz="2400" kern="1200" dirty="0">
                <a:solidFill>
                  <a:prstClr val="white"/>
                </a:solidFill>
                <a:latin typeface="Muli" panose="020B0604020202020204" charset="0"/>
                <a:ea typeface="+mn-ea"/>
                <a:cs typeface="+mn-cs"/>
              </a:rPr>
              <a:t>Ongoing support free for 3 months and more available for </a:t>
            </a:r>
            <a:r>
              <a:rPr lang="en-US" sz="2400" kern="1200" dirty="0" smtClean="0">
                <a:solidFill>
                  <a:prstClr val="white"/>
                </a:solidFill>
                <a:latin typeface="Muli" panose="020B0604020202020204" charset="0"/>
                <a:ea typeface="+mn-ea"/>
                <a:cs typeface="+mn-cs"/>
              </a:rPr>
              <a:t>purchase</a:t>
            </a:r>
          </a:p>
          <a:p>
            <a:pPr lvl="0">
              <a:spcBef>
                <a:spcPct val="20000"/>
              </a:spcBef>
              <a:buClrTx/>
            </a:pPr>
            <a:endParaRPr lang="en-US" sz="2400" kern="1200" dirty="0">
              <a:solidFill>
                <a:prstClr val="white"/>
              </a:solidFill>
              <a:latin typeface="Muli" panose="020B0604020202020204" charset="0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buClrTx/>
            </a:pPr>
            <a:r>
              <a:rPr lang="en-US" sz="1800" kern="1200" dirty="0">
                <a:solidFill>
                  <a:prstClr val="white"/>
                </a:solidFill>
                <a:latin typeface="Muli" panose="020B0604020202020204" charset="0"/>
                <a:ea typeface="+mn-ea"/>
                <a:cs typeface="+mn-cs"/>
              </a:rPr>
              <a:t>Phase 3 - TBD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5400" b="1" dirty="0" smtClean="0"/>
              <a:t>DEMO.</a:t>
            </a:r>
            <a:endParaRPr sz="5400" b="1" dirty="0"/>
          </a:p>
        </p:txBody>
      </p:sp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282</Words>
  <Application>Microsoft Office PowerPoint</Application>
  <PresentationFormat>On-screen Show (16:9)</PresentationFormat>
  <Paragraphs>78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Helvetica Neue</vt:lpstr>
      <vt:lpstr>Muli</vt:lpstr>
      <vt:lpstr>Nixie One</vt:lpstr>
      <vt:lpstr>Imogen template</vt:lpstr>
      <vt:lpstr>Travel Experts</vt:lpstr>
      <vt:lpstr>Agenda </vt:lpstr>
      <vt:lpstr>About Us</vt:lpstr>
      <vt:lpstr>Goal</vt:lpstr>
      <vt:lpstr>Objectives</vt:lpstr>
      <vt:lpstr>Scope</vt:lpstr>
      <vt:lpstr>Schedule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Experts</dc:title>
  <dc:creator>Manish Sudani</dc:creator>
  <cp:lastModifiedBy>Manish Sudani</cp:lastModifiedBy>
  <cp:revision>13</cp:revision>
  <dcterms:modified xsi:type="dcterms:W3CDTF">2019-02-05T23:07:48Z</dcterms:modified>
</cp:coreProperties>
</file>