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apex.oracle.com/pls/apex/f?p=94355:1:112415419871585:::::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ARL Notification List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Nathan Bain, Zach Peters, Jerry Dodd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12" y="1187412"/>
            <a:ext cx="7055375" cy="37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APEX URL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https://apex.oracle.com/pls/apex/f?p=94355:1:112415419871585:::::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Allows admin users to create new lists with the ownership code matching that of the list creator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450" y="1707550"/>
            <a:ext cx="5164324" cy="32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Allows user to add or remove multiple users or lists to another list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50" y="1717975"/>
            <a:ext cx="5768199" cy="31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