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3716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8" d="100"/>
          <a:sy n="98" d="100"/>
        </p:scale>
        <p:origin x="118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841772"/>
            <a:ext cx="10287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2701528"/>
            <a:ext cx="10287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EED-040F-D646-966E-C8CBECD808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A34E-EC45-4C4B-9B1F-E5C485FE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4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EED-040F-D646-966E-C8CBECD808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A34E-EC45-4C4B-9B1F-E5C485FE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273844"/>
            <a:ext cx="2957513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73844"/>
            <a:ext cx="8701088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EED-040F-D646-966E-C8CBECD808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A34E-EC45-4C4B-9B1F-E5C485FE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EED-040F-D646-966E-C8CBECD808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A34E-EC45-4C4B-9B1F-E5C485FE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4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282304"/>
            <a:ext cx="1183005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3442098"/>
            <a:ext cx="1183005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EED-040F-D646-966E-C8CBECD808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A34E-EC45-4C4B-9B1F-E5C485FE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369219"/>
            <a:ext cx="58293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369219"/>
            <a:ext cx="58293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EED-040F-D646-966E-C8CBECD808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A34E-EC45-4C4B-9B1F-E5C485FE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0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73844"/>
            <a:ext cx="1183005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260872"/>
            <a:ext cx="580251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1878806"/>
            <a:ext cx="580251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260872"/>
            <a:ext cx="583108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1878806"/>
            <a:ext cx="5831087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EED-040F-D646-966E-C8CBECD808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A34E-EC45-4C4B-9B1F-E5C485FE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EED-040F-D646-966E-C8CBECD808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A34E-EC45-4C4B-9B1F-E5C485FE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EED-040F-D646-966E-C8CBECD808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A34E-EC45-4C4B-9B1F-E5C485FE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2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42900"/>
            <a:ext cx="4423767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740569"/>
            <a:ext cx="6943725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543050"/>
            <a:ext cx="442376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EED-040F-D646-966E-C8CBECD808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A34E-EC45-4C4B-9B1F-E5C485FE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5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42900"/>
            <a:ext cx="4423767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740569"/>
            <a:ext cx="6943725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543050"/>
            <a:ext cx="442376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4EED-040F-D646-966E-C8CBECD808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A34E-EC45-4C4B-9B1F-E5C485FE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1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273844"/>
            <a:ext cx="1183005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369219"/>
            <a:ext cx="118300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4EED-040F-D646-966E-C8CBECD808A3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4767263"/>
            <a:ext cx="4629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A34E-EC45-4C4B-9B1F-E5C485FE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6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16F0D4F-429E-0E4B-BC3E-59C545EA6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3" r="13078" b="6362"/>
          <a:stretch/>
        </p:blipFill>
        <p:spPr>
          <a:xfrm>
            <a:off x="7720149" y="956607"/>
            <a:ext cx="5995850" cy="418689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E22024-1A7F-2942-AC72-FF84DF3EB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9" t="5409" b="4888"/>
          <a:stretch/>
        </p:blipFill>
        <p:spPr>
          <a:xfrm>
            <a:off x="0" y="1316082"/>
            <a:ext cx="5577840" cy="3775166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A263CE7-B4F9-EF41-AD74-FBD625EE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773" y="-78396"/>
            <a:ext cx="3868071" cy="52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0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Carter, Nathan</dc:creator>
  <cp:lastModifiedBy>Carter, Nathan</cp:lastModifiedBy>
  <cp:revision>2</cp:revision>
  <dcterms:created xsi:type="dcterms:W3CDTF">2020-05-19T19:37:21Z</dcterms:created>
  <dcterms:modified xsi:type="dcterms:W3CDTF">2020-05-19T19:50:13Z</dcterms:modified>
</cp:coreProperties>
</file>