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9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31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1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9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8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5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9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6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 txBox="1">
            <a:spLocks noGrp="1"/>
          </p:cNvSpPr>
          <p:nvPr>
            <p:ph type="ctrTitle"/>
          </p:nvPr>
        </p:nvSpPr>
        <p:spPr>
          <a:xfrm>
            <a:off x="2497677" y="827202"/>
            <a:ext cx="8414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pt-BR" sz="7200" b="1"/>
              <a:t>HEALTH TEC</a:t>
            </a:r>
            <a:endParaRPr sz="7200" b="1"/>
          </a:p>
        </p:txBody>
      </p:sp>
      <p:sp>
        <p:nvSpPr>
          <p:cNvPr id="18" name="Google Shape;18;p1"/>
          <p:cNvSpPr txBox="1">
            <a:spLocks noGrp="1"/>
          </p:cNvSpPr>
          <p:nvPr>
            <p:ph type="subTitle" idx="1"/>
          </p:nvPr>
        </p:nvSpPr>
        <p:spPr>
          <a:xfrm>
            <a:off x="2872846" y="4232672"/>
            <a:ext cx="8039231" cy="17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r>
              <a:rPr lang="pt-BR"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João Victor da Silva Oliveira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endParaRPr lang="pt-BR" sz="14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r>
              <a:rPr lang="pt-BR"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Luiz Fernando Silvestre Azevedo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endParaRPr lang="pt-BR" sz="14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r>
              <a:rPr lang="pt-BR"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Nathan Filipe Carvalho Cota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endParaRPr lang="pt-BR" sz="14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r>
              <a:rPr lang="pt-BR"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Samuel Ribeiro Faleiro 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endParaRPr lang="pt-BR" sz="14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r>
              <a:rPr lang="pt-BR"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Victor Emmanuel Rodrigues de Paula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9289-3D9C-C94B-BE2A-ECC1BCE0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9201B-F6C5-C643-97F6-91C3D29D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Iremos abordar durante esta apresentação o nosso Projeto de Inovação, explicaremos como nosso projeto funciona, também através dos diagramas, como fizemos ele e também mostraremos o programa do projeto em si e o site da nossa companhia.</a:t>
            </a:r>
          </a:p>
        </p:txBody>
      </p:sp>
    </p:spTree>
    <p:extLst>
      <p:ext uri="{BB962C8B-B14F-4D97-AF65-F5344CB8AC3E}">
        <p14:creationId xmlns:p14="http://schemas.microsoft.com/office/powerpoint/2010/main" val="42906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83938-583B-924F-AE11-A0193AD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C11C0-C9C7-2247-99EB-C963EE81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O projeto consiste na realização de um cartão de vacina digital, onde a pessoa teria acesso a seu cartão de vacina prla internet.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 pessoa(usuário) realiza o cadastro no nosso sistema, inserindo seus dados, para assim, criar seu cartão de vacina digital.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O cartão de vacina mostra ao usuário as vacinas que ele já tomou, as que ele precisa tomar, quantas doses que são, e ainda envia mensagens de aviso caso alguma nova vacina seja descoberta no mercado.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O aplicador da vacina é o responsável pela atualização fo cartão de vacina da pessoa, então, ele aplica a vacina, e ele mesmo atualiza o cartão de vacina.</a:t>
            </a:r>
          </a:p>
        </p:txBody>
      </p:sp>
    </p:spTree>
    <p:extLst>
      <p:ext uri="{BB962C8B-B14F-4D97-AF65-F5344CB8AC3E}">
        <p14:creationId xmlns:p14="http://schemas.microsoft.com/office/powerpoint/2010/main" val="15033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D9711-DD59-9748-8863-5E4DCEA0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Propósito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F2EEA-BE27-604A-BA8E-9026E28E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 escolha deste projeto tem relação com o fato de muitas pessoas perderem seus cartões de vacina, fazendo com que a pessoa fique na dúvida se ela tomou certa vacina, além de ela perder o controle sobre as doses de certa vacina que ela precisa tomar.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E também para facilitar a forma de acesso da pessoa com o cartão de vacina, deixando de um modo de mais fácil para a pessoa acessar seu cartão de vacina, e consequentemente, diminuindo o número de perda de cartões de vacina.</a:t>
            </a:r>
          </a:p>
        </p:txBody>
      </p:sp>
    </p:spTree>
    <p:extLst>
      <p:ext uri="{BB962C8B-B14F-4D97-AF65-F5344CB8AC3E}">
        <p14:creationId xmlns:p14="http://schemas.microsoft.com/office/powerpoint/2010/main" val="179563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E508-62F9-C441-9EF5-572BDB49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Diagrama de Entidade Relacionamento (DER)</a:t>
            </a: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C016CA60-FA9F-DF44-B80D-BB308C9A5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954" y="1992303"/>
            <a:ext cx="6244030" cy="4329915"/>
          </a:xfrm>
        </p:spPr>
      </p:pic>
    </p:spTree>
    <p:extLst>
      <p:ext uri="{BB962C8B-B14F-4D97-AF65-F5344CB8AC3E}">
        <p14:creationId xmlns:p14="http://schemas.microsoft.com/office/powerpoint/2010/main" val="155598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78A-B713-E24C-91D4-1AB426CA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Diagrama de Caso de Uso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5206053-C30A-6746-9127-E6DA29A267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29" y="2171700"/>
            <a:ext cx="5798342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6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E9CAB-CDCB-6242-B650-4DA0A0E8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Diagrama de Fluxo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2AD5B6C-45D3-7C4E-8AD5-1DF0A1AD3F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08" y="2166938"/>
            <a:ext cx="5396784" cy="45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8FBD3-1A94-7A46-9265-8874FE3F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Diagrama de Atividades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1194C63-DD6C-714C-A019-BD39BA5E3B4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9809" t="25942" r="27578" b="16914"/>
          <a:stretch/>
        </p:blipFill>
        <p:spPr>
          <a:xfrm>
            <a:off x="3372194" y="1916905"/>
            <a:ext cx="544761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AA59-1B09-924E-A0F2-01D8F423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4AA5C-8EDC-3143-A453-886412AC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pt-BR"/>
              <a:t>Com este trabalho podemos aprender uma melhor forma de trabalhar em grupo e superar as dificuldades para que o trabalho fosse realizado da maneira possível. Além disso, também, nos auxiliou para que pudéssemos aprender como se realiza um Trabalho De Conclusão de Curso o que será muito bem aproveitado em nossas vidas. Aprendemos também como realizar todo o trabalho de forma dividida entre os componentes e integrarmos tudo no final para realizar a entrega. Foi um trabalho inovador e desafiador que aprendemos bastante com ele.</a:t>
            </a:r>
          </a:p>
        </p:txBody>
      </p:sp>
    </p:spTree>
    <p:extLst>
      <p:ext uri="{BB962C8B-B14F-4D97-AF65-F5344CB8AC3E}">
        <p14:creationId xmlns:p14="http://schemas.microsoft.com/office/powerpoint/2010/main" val="175543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Circuito</vt:lpstr>
      <vt:lpstr>HEALTH TEC</vt:lpstr>
      <vt:lpstr>Introdução</vt:lpstr>
      <vt:lpstr>O Projeto</vt:lpstr>
      <vt:lpstr>Propósito do Projeto</vt:lpstr>
      <vt:lpstr>Diagrama de Entidade Relacionamento (DER)</vt:lpstr>
      <vt:lpstr>Diagrama de Caso de Uso</vt:lpstr>
      <vt:lpstr>Diagrama de Fluxo de Dados</vt:lpstr>
      <vt:lpstr>Diagrama de Atividades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TEC</dc:title>
  <cp:lastModifiedBy>Nathan Cota</cp:lastModifiedBy>
  <cp:revision>1</cp:revision>
  <dcterms:modified xsi:type="dcterms:W3CDTF">2019-12-16T02:14:00Z</dcterms:modified>
</cp:coreProperties>
</file>