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C665-8604-B899-C07B-B8311E5FE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125BD-AE77-61CB-345F-38FB17BC9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26661-E09A-478E-005B-C81245F6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D5436-C4D1-5A2E-BEF8-A89B0875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941A-1474-C95A-B455-D6E4F4A0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4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56-5639-6E59-DF54-BA41CBA4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1994F-E999-C286-82DE-8D93403D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0E82-9961-103B-0861-5B45C91E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E459-B69D-AE64-F0CD-4484CA86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EB65-DC8D-1B66-CE36-D5345216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FF8D9-0EDE-144A-D5F7-E375099F1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A2425-5920-FB40-A744-2135DEEB5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50FC-5F07-9D48-FC6C-68C34145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ED1B-838E-2F3E-FEBA-6671C437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D023-AADA-592B-DAEE-574D1C36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DBB2-5CF8-B62F-C25B-8EF768C0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71F7-9B1C-CE1F-420C-C4252AD0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BC32D-3366-8958-CE1D-023C2377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560B9-03A5-C5AE-FC89-739A2C12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4FF5-C5FB-2F66-B811-26A9C82B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966E-7F4F-BAF0-D829-336791CA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6E435-45EE-25E3-0872-46CAC526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0510-0419-47C7-91FC-F04CEDF8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3124-BE1A-1FF4-1C98-4243208A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1D4B-8CF6-4228-AAED-32B9E774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A55A-7027-E02A-CD1E-9182AB03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A3C7-A039-C8FF-E310-C4F7D8E3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8239E-2368-B099-3B10-7DD5D71B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C385E-5851-A6A5-EB43-426CC0EE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903D3-28B3-88DF-0BE1-6ADFDF3B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D033-EAF8-A9CE-FBD3-0A1C31C1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BB48-E8C3-6AFC-B91C-C178575E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5CA0-69A9-3701-FBDE-81464148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E0112-83F7-CFFE-4216-3272685B1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DCF95-C94D-EEAD-9BC2-7E6A51E63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1FD09-8B09-DA71-94D8-0E0D0A79C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315D6-46BE-85CE-B3AC-37F1210E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53B49-AEE0-EFB1-2922-28CA8A24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922D8-7A1C-3F70-D597-E9049526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9317-03CD-DA42-0F2C-A1AE39F5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8ABEE-27BB-653F-8438-1CA637A0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EC4A3-76F8-44BF-EA93-FB1F16EC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80E55-DDFB-1F2D-176A-25058F81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E31C4-278F-A5ED-7779-9F63D0DB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8D7B3-EBC2-241C-08B6-B94C6A2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855BE-B828-C341-7696-3844C98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E1F7-CDAA-DA9E-490F-4D5CEA76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5980-A277-5A12-3A3F-6AF14BC0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A7965-EDF2-E0BE-FE40-F05C7EC63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BD2C-B7C8-7906-3439-6AD9F24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CF5E-0859-2AB6-738C-61F8686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15D1-8581-9021-B7D2-0D7F6CF2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A5F9-3931-E51C-F0A0-1D402DDD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F9111-E9A4-97A2-4BCD-1A8BA825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B0664-8442-94D3-1480-F21D7E3F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2DE7-0343-C2FA-BDF6-4EE7EF17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D755-FE9C-A2E6-F2AA-EE1FCF8B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BF91-AA51-E53F-3025-75D53728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50AD6-9467-8343-9A30-48AEBE29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BF96-16A0-B1F9-1C95-C0DFD384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36D4-E757-851C-6730-96A10E0CD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424D0-7C1B-4F83-976B-BA12D892CE16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337D-08B0-675C-A589-16763618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0F02-A9A2-8BE9-5B9A-F547058DF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6226A-0749-4392-8413-3F202F64A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E08A35-9184-1D72-FC57-6AFE65363FB3}"/>
              </a:ext>
            </a:extLst>
          </p:cNvPr>
          <p:cNvSpPr/>
          <p:nvPr/>
        </p:nvSpPr>
        <p:spPr>
          <a:xfrm>
            <a:off x="871268" y="588300"/>
            <a:ext cx="1975449" cy="3879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A8995C-C1D9-10E1-595E-48B44763D576}"/>
              </a:ext>
            </a:extLst>
          </p:cNvPr>
          <p:cNvSpPr/>
          <p:nvPr/>
        </p:nvSpPr>
        <p:spPr>
          <a:xfrm>
            <a:off x="5108275" y="588300"/>
            <a:ext cx="1975449" cy="3879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87BA6-33F3-9848-F0B3-4502DC47F9FE}"/>
              </a:ext>
            </a:extLst>
          </p:cNvPr>
          <p:cNvSpPr/>
          <p:nvPr/>
        </p:nvSpPr>
        <p:spPr>
          <a:xfrm>
            <a:off x="9345283" y="592464"/>
            <a:ext cx="1975449" cy="14173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5736B2-A6B5-682E-5BFD-F263835DF9CE}"/>
              </a:ext>
            </a:extLst>
          </p:cNvPr>
          <p:cNvSpPr/>
          <p:nvPr/>
        </p:nvSpPr>
        <p:spPr>
          <a:xfrm>
            <a:off x="871266" y="5413206"/>
            <a:ext cx="10449463" cy="13668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DBD615-3512-A24F-CA44-E75B5748E7D3}"/>
              </a:ext>
            </a:extLst>
          </p:cNvPr>
          <p:cNvSpPr/>
          <p:nvPr/>
        </p:nvSpPr>
        <p:spPr>
          <a:xfrm>
            <a:off x="871267" y="65604"/>
            <a:ext cx="1975449" cy="334085"/>
          </a:xfrm>
          <a:prstGeom prst="roundRect">
            <a:avLst>
              <a:gd name="adj" fmla="val 39732"/>
            </a:avLst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982930-DA89-4B42-6CAC-03E729601B44}"/>
              </a:ext>
            </a:extLst>
          </p:cNvPr>
          <p:cNvSpPr/>
          <p:nvPr/>
        </p:nvSpPr>
        <p:spPr>
          <a:xfrm>
            <a:off x="5108275" y="65604"/>
            <a:ext cx="1975449" cy="334085"/>
          </a:xfrm>
          <a:prstGeom prst="roundRect">
            <a:avLst>
              <a:gd name="adj" fmla="val 39732"/>
            </a:avLst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28E3D8-BE3A-E363-5D45-B7776ED0DF35}"/>
              </a:ext>
            </a:extLst>
          </p:cNvPr>
          <p:cNvSpPr/>
          <p:nvPr/>
        </p:nvSpPr>
        <p:spPr>
          <a:xfrm>
            <a:off x="9345283" y="69769"/>
            <a:ext cx="1975449" cy="334085"/>
          </a:xfrm>
          <a:prstGeom prst="roundRect">
            <a:avLst>
              <a:gd name="adj" fmla="val 39732"/>
            </a:avLst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E01E9D-B494-57F9-6C75-5D6D3B5BD989}"/>
              </a:ext>
            </a:extLst>
          </p:cNvPr>
          <p:cNvSpPr/>
          <p:nvPr/>
        </p:nvSpPr>
        <p:spPr>
          <a:xfrm>
            <a:off x="9345281" y="3054904"/>
            <a:ext cx="1975449" cy="14173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0E46D1-217B-8CC5-0BE4-792D335B19FC}"/>
              </a:ext>
            </a:extLst>
          </p:cNvPr>
          <p:cNvSpPr/>
          <p:nvPr/>
        </p:nvSpPr>
        <p:spPr>
          <a:xfrm>
            <a:off x="9345281" y="2528178"/>
            <a:ext cx="1975449" cy="334085"/>
          </a:xfrm>
          <a:prstGeom prst="roundRect">
            <a:avLst>
              <a:gd name="adj" fmla="val 39732"/>
            </a:avLst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Visuals</a:t>
            </a:r>
          </a:p>
        </p:txBody>
      </p:sp>
      <p:pic>
        <p:nvPicPr>
          <p:cNvPr id="14" name="Picture 6" descr="What is AWS S3: Your Guide to the Amazon S3 Tutorial">
            <a:extLst>
              <a:ext uri="{FF2B5EF4-FFF2-40B4-BE49-F238E27FC236}">
                <a16:creationId xmlns:a16="http://schemas.microsoft.com/office/drawing/2014/main" id="{E0E51F9B-71B1-E55B-12A6-ED2928B3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29" y="906953"/>
            <a:ext cx="1051123" cy="78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tate Street Global Advisors Rebrands as State Street Investment Management">
            <a:extLst>
              <a:ext uri="{FF2B5EF4-FFF2-40B4-BE49-F238E27FC236}">
                <a16:creationId xmlns:a16="http://schemas.microsoft.com/office/drawing/2014/main" id="{9FFF745A-B32E-80E0-13A4-357F3B252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65" b="71290" l="17917" r="81667">
                        <a14:foregroundMark x1="32083" y1="30000" x2="32083" y2="30000"/>
                        <a14:foregroundMark x1="18542" y1="35484" x2="18542" y2="35484"/>
                        <a14:foregroundMark x1="17917" y1="40645" x2="17917" y2="40645"/>
                        <a14:foregroundMark x1="43958" y1="34516" x2="43958" y2="34516"/>
                        <a14:foregroundMark x1="49375" y1="35161" x2="49375" y2="35161"/>
                        <a14:foregroundMark x1="53542" y1="37742" x2="53542" y2="37742"/>
                        <a14:foregroundMark x1="62917" y1="36452" x2="62917" y2="36452"/>
                        <a14:foregroundMark x1="68750" y1="37097" x2="68750" y2="37097"/>
                        <a14:foregroundMark x1="79167" y1="45484" x2="79167" y2="45484"/>
                        <a14:foregroundMark x1="81667" y1="44516" x2="81667" y2="44516"/>
                        <a14:foregroundMark x1="70000" y1="44194" x2="70000" y2="44194"/>
                        <a14:foregroundMark x1="65208" y1="44516" x2="65208" y2="44516"/>
                        <a14:foregroundMark x1="57083" y1="44516" x2="57083" y2="44516"/>
                        <a14:foregroundMark x1="49792" y1="45161" x2="49792" y2="45161"/>
                        <a14:foregroundMark x1="42500" y1="44839" x2="42500" y2="44839"/>
                        <a14:foregroundMark x1="39167" y1="60323" x2="39167" y2="60323"/>
                        <a14:foregroundMark x1="40833" y1="60968" x2="40833" y2="60968"/>
                        <a14:foregroundMark x1="44792" y1="61613" x2="44792" y2="61613"/>
                        <a14:foregroundMark x1="48750" y1="63548" x2="48750" y2="63548"/>
                        <a14:foregroundMark x1="53542" y1="64516" x2="53542" y2="64516"/>
                        <a14:foregroundMark x1="55833" y1="64194" x2="55833" y2="64194"/>
                        <a14:foregroundMark x1="58333" y1="60645" x2="58333" y2="60645"/>
                        <a14:foregroundMark x1="63750" y1="62258" x2="63750" y2="62258"/>
                        <a14:foregroundMark x1="68958" y1="62581" x2="68958" y2="62581"/>
                        <a14:foregroundMark x1="71875" y1="61935" x2="71875" y2="61935"/>
                        <a14:foregroundMark x1="42500" y1="68710" x2="42500" y2="68710"/>
                        <a14:foregroundMark x1="46250" y1="71290" x2="46250" y2="71290"/>
                        <a14:foregroundMark x1="48333" y1="70968" x2="48333" y2="70968"/>
                        <a14:foregroundMark x1="52500" y1="70323" x2="52500" y2="70323"/>
                        <a14:foregroundMark x1="55417" y1="70323" x2="55417" y2="70323"/>
                        <a14:foregroundMark x1="60000" y1="70000" x2="60000" y2="70000"/>
                        <a14:foregroundMark x1="63542" y1="70323" x2="63542" y2="70323"/>
                        <a14:foregroundMark x1="67917" y1="70000" x2="67917" y2="70000"/>
                        <a14:foregroundMark x1="72500" y1="69677" x2="72500" y2="69677"/>
                        <a14:foregroundMark x1="76458" y1="70968" x2="76458" y2="70968"/>
                        <a14:foregroundMark x1="41250" y1="44839" x2="41250" y2="44839"/>
                        <a14:foregroundMark x1="52917" y1="61935" x2="52917" y2="61935"/>
                        <a14:foregroundMark x1="39583" y1="67742" x2="39583" y2="67742"/>
                        <a14:foregroundMark x1="41667" y1="69355" x2="41667" y2="69355"/>
                        <a14:foregroundMark x1="41875" y1="69032" x2="41875" y2="69032"/>
                        <a14:foregroundMark x1="41875" y1="69032" x2="41875" y2="69032"/>
                        <a14:foregroundMark x1="41875" y1="68710" x2="41875" y2="68710"/>
                        <a14:foregroundMark x1="41667" y1="69355" x2="41667" y2="69355"/>
                        <a14:foregroundMark x1="41875" y1="69355" x2="41875" y2="69355"/>
                        <a14:foregroundMark x1="41875" y1="68710" x2="41875" y2="68710"/>
                        <a14:foregroundMark x1="41875" y1="68710" x2="41875" y2="68710"/>
                        <a14:foregroundMark x1="41875" y1="68710" x2="41875" y2="68710"/>
                        <a14:foregroundMark x1="41875" y1="68710" x2="41875" y2="68710"/>
                        <a14:foregroundMark x1="41875" y1="69355" x2="41875" y2="69355"/>
                        <a14:backgroundMark x1="42708" y1="45806" x2="42708" y2="45806"/>
                        <a14:backgroundMark x1="42708" y1="45806" x2="42708" y2="45806"/>
                        <a14:backgroundMark x1="42708" y1="45484" x2="42708" y2="45484"/>
                        <a14:backgroundMark x1="42500" y1="45161" x2="42500" y2="45161"/>
                        <a14:backgroundMark x1="41667" y1="45161" x2="41667" y2="45161"/>
                        <a14:backgroundMark x1="41250" y1="45484" x2="41250" y2="45484"/>
                        <a14:backgroundMark x1="45417" y1="69677" x2="45417" y2="69677"/>
                        <a14:backgroundMark x1="46042" y1="71613" x2="46042" y2="71613"/>
                        <a14:backgroundMark x1="42083" y1="69032" x2="42083" y2="69032"/>
                        <a14:backgroundMark x1="41458" y1="61613" x2="41458" y2="61613"/>
                        <a14:backgroundMark x1="53750" y1="64839" x2="53750" y2="64839"/>
                        <a14:backgroundMark x1="53333" y1="69032" x2="53333" y2="69032"/>
                        <a14:backgroundMark x1="55000" y1="70323" x2="55000" y2="70323"/>
                        <a14:backgroundMark x1="63958" y1="70323" x2="63958" y2="70323"/>
                        <a14:backgroundMark x1="55833" y1="64839" x2="55833" y2="64839"/>
                        <a14:backgroundMark x1="53750" y1="64516" x2="53750" y2="64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0" t="11238" r="7234" b="17771"/>
          <a:stretch>
            <a:fillRect/>
          </a:stretch>
        </p:blipFill>
        <p:spPr bwMode="auto">
          <a:xfrm>
            <a:off x="1200383" y="2162513"/>
            <a:ext cx="1295930" cy="6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EC2BB-0477-44F9-7CB6-713E1C551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001" y="3361062"/>
            <a:ext cx="1658219" cy="578639"/>
          </a:xfrm>
          <a:prstGeom prst="rect">
            <a:avLst/>
          </a:prstGeom>
        </p:spPr>
      </p:pic>
      <p:pic>
        <p:nvPicPr>
          <p:cNvPr id="18" name="Picture 10" descr="Pandas icon - Free Download PNG &amp; SVG | Streamline">
            <a:extLst>
              <a:ext uri="{FF2B5EF4-FFF2-40B4-BE49-F238E27FC236}">
                <a16:creationId xmlns:a16="http://schemas.microsoft.com/office/drawing/2014/main" id="{B9975FBA-7843-525A-2242-04047ACFF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98" t="28031" r="-7299" b="29214"/>
          <a:stretch>
            <a:fillRect/>
          </a:stretch>
        </p:blipFill>
        <p:spPr bwMode="auto">
          <a:xfrm>
            <a:off x="5350148" y="3839566"/>
            <a:ext cx="1423331" cy="50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PostgreSQL Logo Free Vector | FreeImages">
            <a:extLst>
              <a:ext uri="{FF2B5EF4-FFF2-40B4-BE49-F238E27FC236}">
                <a16:creationId xmlns:a16="http://schemas.microsoft.com/office/drawing/2014/main" id="{90EB3970-B3CB-2457-F2BB-D0F1FA6B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85" y="510465"/>
            <a:ext cx="1009275" cy="11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Plotly Unveils AI-Native Plotly Studio™ and Plotly Cloud™,">
            <a:extLst>
              <a:ext uri="{FF2B5EF4-FFF2-40B4-BE49-F238E27FC236}">
                <a16:creationId xmlns:a16="http://schemas.microsoft.com/office/drawing/2014/main" id="{EB8B02BF-E637-C5EA-46C2-8444461D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428" y="3293557"/>
            <a:ext cx="949153" cy="9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What is AWS S3: Your Guide to the Amazon S3 Tutorial">
            <a:extLst>
              <a:ext uri="{FF2B5EF4-FFF2-40B4-BE49-F238E27FC236}">
                <a16:creationId xmlns:a16="http://schemas.microsoft.com/office/drawing/2014/main" id="{9087C5E4-60AD-B781-A2DF-0DC36EFC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442" y="906953"/>
            <a:ext cx="1051123" cy="78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676876E0-DC42-C52B-79D6-16C1A06F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95" y="1980566"/>
            <a:ext cx="593011" cy="5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>
            <a:extLst>
              <a:ext uri="{FF2B5EF4-FFF2-40B4-BE49-F238E27FC236}">
                <a16:creationId xmlns:a16="http://schemas.microsoft.com/office/drawing/2014/main" id="{7B9FE9D0-C82A-A92A-4573-73D6BDFD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37" y="3065166"/>
            <a:ext cx="593011" cy="5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Boto3 And It's Installation - NashTech Blog">
            <a:extLst>
              <a:ext uri="{FF2B5EF4-FFF2-40B4-BE49-F238E27FC236}">
                <a16:creationId xmlns:a16="http://schemas.microsoft.com/office/drawing/2014/main" id="{E9311A2A-D498-57FD-3C5B-29C95B533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1" r="18257" b="15368"/>
          <a:stretch>
            <a:fillRect/>
          </a:stretch>
        </p:blipFill>
        <p:spPr bwMode="auto">
          <a:xfrm>
            <a:off x="2979128" y="760174"/>
            <a:ext cx="456547" cy="63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GitHub Actions? - Everything you need to know to get started">
            <a:extLst>
              <a:ext uri="{FF2B5EF4-FFF2-40B4-BE49-F238E27FC236}">
                <a16:creationId xmlns:a16="http://schemas.microsoft.com/office/drawing/2014/main" id="{A6EFD001-3CF4-F206-7438-769EBCB6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7422" r="92969">
                        <a14:foregroundMark x1="11016" y1="30417" x2="11016" y2="30417"/>
                        <a14:foregroundMark x1="11016" y1="30417" x2="11016" y2="30417"/>
                        <a14:foregroundMark x1="11875" y1="30972" x2="11875" y2="30972"/>
                        <a14:foregroundMark x1="7422" y1="29028" x2="7422" y2="29028"/>
                        <a14:foregroundMark x1="7422" y1="29028" x2="7422" y2="29028"/>
                        <a14:foregroundMark x1="15625" y1="34167" x2="15625" y2="34167"/>
                        <a14:foregroundMark x1="15859" y1="28750" x2="15859" y2="28750"/>
                        <a14:foregroundMark x1="19375" y1="30833" x2="19375" y2="30833"/>
                        <a14:foregroundMark x1="23359" y1="33611" x2="23359" y2="33611"/>
                        <a14:foregroundMark x1="31328" y1="35833" x2="31328" y2="35833"/>
                        <a14:foregroundMark x1="39141" y1="35972" x2="39141" y2="35972"/>
                        <a14:foregroundMark x1="37344" y1="58750" x2="37344" y2="58750"/>
                        <a14:foregroundMark x1="44063" y1="58611" x2="44063" y2="58611"/>
                        <a14:foregroundMark x1="34063" y1="59722" x2="34063" y2="59722"/>
                        <a14:foregroundMark x1="26328" y1="59583" x2="26328" y2="59583"/>
                        <a14:foregroundMark x1="26563" y1="53194" x2="26563" y2="53194"/>
                        <a14:foregroundMark x1="22656" y1="57083" x2="22656" y2="57083"/>
                        <a14:foregroundMark x1="16641" y1="57778" x2="16641" y2="57778"/>
                        <a14:foregroundMark x1="8984" y1="53611" x2="8984" y2="53611"/>
                        <a14:foregroundMark x1="70703" y1="36944" x2="70703" y2="36944"/>
                        <a14:foregroundMark x1="70703" y1="36944" x2="70703" y2="36944"/>
                        <a14:foregroundMark x1="70703" y1="36944" x2="70703" y2="36944"/>
                        <a14:foregroundMark x1="70703" y1="36944" x2="70703" y2="36944"/>
                        <a14:foregroundMark x1="66250" y1="35694" x2="66250" y2="35694"/>
                        <a14:foregroundMark x1="66250" y1="35556" x2="66250" y2="35556"/>
                        <a14:foregroundMark x1="66250" y1="35556" x2="66250" y2="35556"/>
                        <a14:foregroundMark x1="66250" y1="35556" x2="66250" y2="35556"/>
                        <a14:foregroundMark x1="66250" y1="35556" x2="66250" y2="35556"/>
                        <a14:foregroundMark x1="76250" y1="25278" x2="76250" y2="25278"/>
                        <a14:foregroundMark x1="89141" y1="50417" x2="89141" y2="50417"/>
                        <a14:foregroundMark x1="90625" y1="50278" x2="90625" y2="50278"/>
                        <a14:foregroundMark x1="90781" y1="50833" x2="90781" y2="50833"/>
                        <a14:foregroundMark x1="90781" y1="50833" x2="90781" y2="50833"/>
                        <a14:foregroundMark x1="70078" y1="40972" x2="70078" y2="40972"/>
                        <a14:foregroundMark x1="70078" y1="40972" x2="70078" y2="40972"/>
                        <a14:foregroundMark x1="70078" y1="40972" x2="70078" y2="40972"/>
                        <a14:foregroundMark x1="86719" y1="58472" x2="86719" y2="58472"/>
                        <a14:foregroundMark x1="87109" y1="72083" x2="87109" y2="72083"/>
                        <a14:foregroundMark x1="86953" y1="70833" x2="86953" y2="70833"/>
                        <a14:foregroundMark x1="86875" y1="70833" x2="86875" y2="70833"/>
                        <a14:foregroundMark x1="85938" y1="71667" x2="85938" y2="71667"/>
                        <a14:foregroundMark x1="85313" y1="73056" x2="84688" y2="73472"/>
                        <a14:foregroundMark x1="84375" y1="74583" x2="83906" y2="75278"/>
                        <a14:foregroundMark x1="83672" y1="76806" x2="83672" y2="76806"/>
                        <a14:foregroundMark x1="83281" y1="78750" x2="83281" y2="78750"/>
                        <a14:foregroundMark x1="83203" y1="80278" x2="83203" y2="80278"/>
                        <a14:foregroundMark x1="83438" y1="81667" x2="83438" y2="81667"/>
                        <a14:foregroundMark x1="83594" y1="83333" x2="83594" y2="83333"/>
                        <a14:foregroundMark x1="91797" y1="74444" x2="91797" y2="74444"/>
                        <a14:foregroundMark x1="77266" y1="75139" x2="77266" y2="75139"/>
                        <a14:foregroundMark x1="77734" y1="75556" x2="77734" y2="75556"/>
                        <a14:foregroundMark x1="77734" y1="75556" x2="77734" y2="75556"/>
                        <a14:foregroundMark x1="72734" y1="79028" x2="72734" y2="79028"/>
                        <a14:foregroundMark x1="75156" y1="78056" x2="75156" y2="78056"/>
                        <a14:foregroundMark x1="74297" y1="57222" x2="74297" y2="57222"/>
                        <a14:foregroundMark x1="92422" y1="54861" x2="92422" y2="54861"/>
                        <a14:foregroundMark x1="92422" y1="56806" x2="92422" y2="56806"/>
                        <a14:foregroundMark x1="92891" y1="79583" x2="92891" y2="79583"/>
                        <a14:foregroundMark x1="91484" y1="73889" x2="91484" y2="73889"/>
                        <a14:foregroundMark x1="92969" y1="58333" x2="92969" y2="58333"/>
                        <a14:foregroundMark x1="85391" y1="71944" x2="85391" y2="71944"/>
                        <a14:foregroundMark x1="85391" y1="72500" x2="85391" y2="72500"/>
                        <a14:foregroundMark x1="85391" y1="72500" x2="85391" y2="72500"/>
                        <a14:foregroundMark x1="85391" y1="72500" x2="85391" y2="72500"/>
                        <a14:foregroundMark x1="85391" y1="72500" x2="83828" y2="75278"/>
                        <a14:foregroundMark x1="83359" y1="79444" x2="83359" y2="79444"/>
                        <a14:backgroundMark x1="63984" y1="36389" x2="63984" y2="36389"/>
                        <a14:backgroundMark x1="63984" y1="36389" x2="63984" y2="36389"/>
                        <a14:backgroundMark x1="63984" y1="36389" x2="63984" y2="36389"/>
                        <a14:backgroundMark x1="62656" y1="33750" x2="64609" y2="36389"/>
                        <a14:backgroundMark x1="64453" y1="36389" x2="64453" y2="36389"/>
                        <a14:backgroundMark x1="59609" y1="33750" x2="59609" y2="33750"/>
                        <a14:backgroundMark x1="59531" y1="34028" x2="59531" y2="34028"/>
                        <a14:backgroundMark x1="67656" y1="61528" x2="67656" y2="61528"/>
                        <a14:backgroundMark x1="73281" y1="54028" x2="73281" y2="54028"/>
                        <a14:backgroundMark x1="86641" y1="54861" x2="86641" y2="54861"/>
                        <a14:backgroundMark x1="86094" y1="78889" x2="86094" y2="78889"/>
                        <a14:backgroundMark x1="86719" y1="78472" x2="86719" y2="78472"/>
                        <a14:backgroundMark x1="90000" y1="78194" x2="90000" y2="78194"/>
                        <a14:backgroundMark x1="82422" y1="77778" x2="82422" y2="77778"/>
                        <a14:backgroundMark x1="74922" y1="75000" x2="74922" y2="75000"/>
                        <a14:backgroundMark x1="67578" y1="49444" x2="67578" y2="49444"/>
                        <a14:backgroundMark x1="75469" y1="79444" x2="75469" y2="79444"/>
                        <a14:backgroundMark x1="72266" y1="79306" x2="72266" y2="79306"/>
                        <a14:backgroundMark x1="9063" y1="59306" x2="9063" y2="59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79" y="5655418"/>
            <a:ext cx="1489629" cy="8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366C6-8B0B-F318-1A6B-D8F1D43A74FF}"/>
              </a:ext>
            </a:extLst>
          </p:cNvPr>
          <p:cNvSpPr/>
          <p:nvPr/>
        </p:nvSpPr>
        <p:spPr>
          <a:xfrm>
            <a:off x="5108271" y="4894696"/>
            <a:ext cx="1975449" cy="334085"/>
          </a:xfrm>
          <a:prstGeom prst="roundRect">
            <a:avLst>
              <a:gd name="adj" fmla="val 39732"/>
            </a:avLst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CAB1CC-E962-58F4-C33C-43C0A835F018}"/>
              </a:ext>
            </a:extLst>
          </p:cNvPr>
          <p:cNvSpPr/>
          <p:nvPr/>
        </p:nvSpPr>
        <p:spPr>
          <a:xfrm>
            <a:off x="2989770" y="72189"/>
            <a:ext cx="1975449" cy="334085"/>
          </a:xfrm>
          <a:prstGeom prst="roundRect">
            <a:avLst>
              <a:gd name="adj" fmla="val 39732"/>
            </a:avLst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A37C8D-F031-F896-C427-61A96764F0F7}"/>
              </a:ext>
            </a:extLst>
          </p:cNvPr>
          <p:cNvSpPr/>
          <p:nvPr/>
        </p:nvSpPr>
        <p:spPr>
          <a:xfrm>
            <a:off x="7226781" y="65603"/>
            <a:ext cx="1975449" cy="334085"/>
          </a:xfrm>
          <a:prstGeom prst="roundRect">
            <a:avLst>
              <a:gd name="adj" fmla="val 39732"/>
            </a:avLst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4E0B66C-D392-812A-759C-412445EDFD61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496313" y="2502004"/>
            <a:ext cx="2853835" cy="1590709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A1AED19-2EA0-0547-C4BF-3A2E7D9E136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697220" y="3650382"/>
            <a:ext cx="2652928" cy="442331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394A3ED-D753-EAA4-DE40-FE0206FC720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384552" y="1301124"/>
            <a:ext cx="2965596" cy="2791589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2B25C0B7-4EF1-926D-BE58-BCDAE0782C55}"/>
              </a:ext>
            </a:extLst>
          </p:cNvPr>
          <p:cNvSpPr/>
          <p:nvPr/>
        </p:nvSpPr>
        <p:spPr>
          <a:xfrm rot="8073372" flipH="1">
            <a:off x="3744502" y="1155799"/>
            <a:ext cx="3200400" cy="3200400"/>
          </a:xfrm>
          <a:prstGeom prst="arc">
            <a:avLst>
              <a:gd name="adj1" fmla="val 16200000"/>
              <a:gd name="adj2" fmla="val 24341"/>
            </a:avLst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5850DCF2-9084-B74A-684F-FD2991AADF0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773479" y="3763564"/>
            <a:ext cx="3084949" cy="329149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532ECF7-A15B-7427-B8AE-A89789F1908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6773479" y="1301124"/>
            <a:ext cx="3033963" cy="2791589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sycopg2 | opentelemetry-sqlcommenter">
            <a:extLst>
              <a:ext uri="{FF2B5EF4-FFF2-40B4-BE49-F238E27FC236}">
                <a16:creationId xmlns:a16="http://schemas.microsoft.com/office/drawing/2014/main" id="{3F05AAD5-D86E-3A3C-3D1C-CB2B8983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828" b="93419" l="9637" r="89737">
                        <a14:foregroundMark x1="54693" y1="16372" x2="54693" y2="16372"/>
                        <a14:foregroundMark x1="52691" y1="14125" x2="52691" y2="14125"/>
                        <a14:foregroundMark x1="50313" y1="17978" x2="50313" y2="17978"/>
                        <a14:foregroundMark x1="50063" y1="18941" x2="50063" y2="18941"/>
                        <a14:foregroundMark x1="49937" y1="18941" x2="49937" y2="18941"/>
                        <a14:foregroundMark x1="47810" y1="20867" x2="47810" y2="20867"/>
                        <a14:foregroundMark x1="47184" y1="21990" x2="46683" y2="22632"/>
                        <a14:foregroundMark x1="40551" y1="37079" x2="40551" y2="37079"/>
                        <a14:foregroundMark x1="45432" y1="88283" x2="45432" y2="88283"/>
                        <a14:foregroundMark x1="47184" y1="93419" x2="47184" y2="93419"/>
                        <a14:foregroundMark x1="52566" y1="87640" x2="52566" y2="87640"/>
                        <a14:foregroundMark x1="56571" y1="89888" x2="56571" y2="89888"/>
                        <a14:foregroundMark x1="62954" y1="90048" x2="62954" y2="90048"/>
                        <a14:foregroundMark x1="72716" y1="87319" x2="72716" y2="87319"/>
                        <a14:foregroundMark x1="41552" y1="89085" x2="41552" y2="89085"/>
                        <a14:foregroundMark x1="34543" y1="87961" x2="34543" y2="87961"/>
                        <a14:foregroundMark x1="53317" y1="8989" x2="53317" y2="8989"/>
                        <a14:foregroundMark x1="54318" y1="8989" x2="54318" y2="8989"/>
                        <a14:foregroundMark x1="54443" y1="8828" x2="54443" y2="8828"/>
                        <a14:foregroundMark x1="30538" y1="91172" x2="30538" y2="91172"/>
                        <a14:foregroundMark x1="30538" y1="91172" x2="30538" y2="91172"/>
                        <a14:foregroundMark x1="30538" y1="90048" x2="30538" y2="90048"/>
                        <a14:foregroundMark x1="30538" y1="90048" x2="30538" y2="90048"/>
                        <a14:foregroundMark x1="30538" y1="90048" x2="30538" y2="90048"/>
                        <a14:foregroundMark x1="33166" y1="89085" x2="33166" y2="89085"/>
                        <a14:foregroundMark x1="33166" y1="89085" x2="33166" y2="89085"/>
                        <a14:foregroundMark x1="34418" y1="90530" x2="34418" y2="90530"/>
                        <a14:foregroundMark x1="38924" y1="90048" x2="38924" y2="90048"/>
                        <a14:foregroundMark x1="60325" y1="90048" x2="60325" y2="90048"/>
                        <a14:foregroundMark x1="70588" y1="91493" x2="70588" y2="914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04" y="1913470"/>
            <a:ext cx="1164450" cy="9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924907-B2EE-CC51-9129-0EFAF414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56" y="2862263"/>
            <a:ext cx="1224871" cy="25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22B57C55-3061-7249-3F6F-5511A0FBDF52}"/>
              </a:ext>
            </a:extLst>
          </p:cNvPr>
          <p:cNvSpPr/>
          <p:nvPr/>
        </p:nvSpPr>
        <p:spPr>
          <a:xfrm rot="8073372" flipV="1">
            <a:off x="5283607" y="1095019"/>
            <a:ext cx="3200400" cy="3200400"/>
          </a:xfrm>
          <a:prstGeom prst="arc">
            <a:avLst>
              <a:gd name="adj1" fmla="val 16200000"/>
              <a:gd name="adj2" fmla="val 24341"/>
            </a:avLst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8" descr="Introduction To Boto3 And It's Installation - NashTech Blog">
            <a:extLst>
              <a:ext uri="{FF2B5EF4-FFF2-40B4-BE49-F238E27FC236}">
                <a16:creationId xmlns:a16="http://schemas.microsoft.com/office/drawing/2014/main" id="{887F864A-F7C1-7585-1D3A-B95955321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1" r="18257" b="15368"/>
          <a:stretch>
            <a:fillRect/>
          </a:stretch>
        </p:blipFill>
        <p:spPr bwMode="auto">
          <a:xfrm>
            <a:off x="8756319" y="760174"/>
            <a:ext cx="456547" cy="63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29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Oliver</dc:creator>
  <cp:lastModifiedBy>Nathan Oliver</cp:lastModifiedBy>
  <cp:revision>3</cp:revision>
  <dcterms:created xsi:type="dcterms:W3CDTF">2025-08-18T17:58:00Z</dcterms:created>
  <dcterms:modified xsi:type="dcterms:W3CDTF">2025-08-18T23:49:09Z</dcterms:modified>
</cp:coreProperties>
</file>