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1ed5eb0e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1ed5eb0e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1ed5eb0e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1ed5eb0e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1ed5eb0e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31ed5eb0e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1ed5eb0e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31ed5eb0e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1ed5eb0e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1ed5eb0e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1ed5eb0e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1ed5eb0e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1ed5eb0e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31ed5eb0e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1ed5eb0e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1ed5eb0e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1ed5eb0e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1ed5eb0e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32139a3d6e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32139a3d6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2139a3d6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2139a3d6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2139a3d6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32139a3d6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2139a3d6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32139a3d6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32139a3d6e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32139a3d6e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32139a3d6e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32139a3d6e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32139a3d6e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32139a3d6e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32139a3d6e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32139a3d6e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32139a3d6e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32139a3d6e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32139a3d6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32139a3d6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32139a3d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32139a3d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2139a3d6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2139a3d6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0a6623ff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0a6623ff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1ed5eb0e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1ed5eb0e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1ed5eb0e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1ed5eb0e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1ed5eb0e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1ed5eb0e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1ed5eb0e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1ed5eb0e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1ed5eb0e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1ed5eb0e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Relationship Id="rId6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3.png"/><Relationship Id="rId4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Relationship Id="rId5" Type="http://schemas.openxmlformats.org/officeDocument/2006/relationships/image" Target="../media/image4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300"/>
              <a:t>Projet Robot</a:t>
            </a:r>
            <a:endParaRPr sz="53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668250" y="3919700"/>
            <a:ext cx="18042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fr" sz="1612"/>
              <a:t>Yassine Ben Fekih</a:t>
            </a:r>
            <a:endParaRPr sz="161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1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fr" sz="1612"/>
              <a:t>Nathan Dahy</a:t>
            </a:r>
            <a:endParaRPr sz="1612"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1297500" y="154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Entrées utilisateurs</a:t>
            </a:r>
            <a:endParaRPr/>
          </a:p>
        </p:txBody>
      </p:sp>
      <p:sp>
        <p:nvSpPr>
          <p:cNvPr id="210" name="Google Shape;21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12" name="Google Shape;2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363" y="880025"/>
            <a:ext cx="2962275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6650" y="880013"/>
            <a:ext cx="304800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Vérifications de cellules</a:t>
            </a:r>
            <a:endParaRPr/>
          </a:p>
        </p:txBody>
      </p:sp>
      <p:sp>
        <p:nvSpPr>
          <p:cNvPr id="219" name="Google Shape;219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21" name="Google Shape;2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863" y="1055125"/>
            <a:ext cx="524827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2073" y="266275"/>
            <a:ext cx="1698652" cy="15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450" y="2475538"/>
            <a:ext cx="860107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Qualité du code</a:t>
            </a:r>
            <a:endParaRPr/>
          </a:p>
        </p:txBody>
      </p:sp>
      <p:sp>
        <p:nvSpPr>
          <p:cNvPr id="229" name="Google Shape;22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30" name="Google Shape;2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38"/>
            <a:ext cx="219075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2934000"/>
            <a:ext cx="142875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3100" y="1503025"/>
            <a:ext cx="4591650" cy="181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4"/>
          <p:cNvPicPr preferRelativeResize="0"/>
          <p:nvPr/>
        </p:nvPicPr>
        <p:blipFill rotWithShape="1">
          <a:blip r:embed="rId6">
            <a:alphaModFix/>
          </a:blip>
          <a:srcRect b="19194" l="44062" r="1010" t="52673"/>
          <a:stretch/>
        </p:blipFill>
        <p:spPr>
          <a:xfrm>
            <a:off x="4382475" y="3420101"/>
            <a:ext cx="4431224" cy="32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Qualité du code</a:t>
            </a:r>
            <a:endParaRPr/>
          </a:p>
        </p:txBody>
      </p:sp>
      <p:sp>
        <p:nvSpPr>
          <p:cNvPr id="239" name="Google Shape;239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41" name="Google Shape;2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200" y="1502500"/>
            <a:ext cx="750570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Découpage des fonctions</a:t>
            </a:r>
            <a:endParaRPr/>
          </a:p>
        </p:txBody>
      </p:sp>
      <p:sp>
        <p:nvSpPr>
          <p:cNvPr id="247" name="Google Shape;247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49" name="Google Shape;2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993" y="1086451"/>
            <a:ext cx="7932019" cy="200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000" y="3087975"/>
            <a:ext cx="5154876" cy="20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Structures de données</a:t>
            </a:r>
            <a:endParaRPr/>
          </a:p>
        </p:txBody>
      </p:sp>
      <p:sp>
        <p:nvSpPr>
          <p:cNvPr id="256" name="Google Shape;256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58" name="Google Shape;2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059" y="1637113"/>
            <a:ext cx="4403275" cy="120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7200" y="3168750"/>
            <a:ext cx="3729325" cy="11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Enumérations</a:t>
            </a:r>
            <a:endParaRPr/>
          </a:p>
        </p:txBody>
      </p:sp>
      <p:sp>
        <p:nvSpPr>
          <p:cNvPr id="265" name="Google Shape;265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67" name="Google Shape;2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125" y="1031625"/>
            <a:ext cx="468630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513" y="2192750"/>
            <a:ext cx="431482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3650" y="1492213"/>
            <a:ext cx="4967311" cy="3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7025" y="2783300"/>
            <a:ext cx="411480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Références sur objet</a:t>
            </a:r>
            <a:endParaRPr/>
          </a:p>
        </p:txBody>
      </p:sp>
      <p:sp>
        <p:nvSpPr>
          <p:cNvPr id="276" name="Google Shape;276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78" name="Google Shape;2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650" y="1691775"/>
            <a:ext cx="82677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type="title"/>
          </p:nvPr>
        </p:nvSpPr>
        <p:spPr>
          <a:xfrm>
            <a:off x="1433550" y="172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Vérifications de valeur</a:t>
            </a:r>
            <a:endParaRPr/>
          </a:p>
        </p:txBody>
      </p:sp>
      <p:sp>
        <p:nvSpPr>
          <p:cNvPr id="284" name="Google Shape;284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86" name="Google Shape;2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331" y="921798"/>
            <a:ext cx="7557944" cy="230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5850" y="3228025"/>
            <a:ext cx="52959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/>
          <p:nvPr>
            <p:ph type="title"/>
          </p:nvPr>
        </p:nvSpPr>
        <p:spPr>
          <a:xfrm>
            <a:off x="1232975" y="126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Asset Store</a:t>
            </a:r>
            <a:endParaRPr/>
          </a:p>
        </p:txBody>
      </p:sp>
      <p:sp>
        <p:nvSpPr>
          <p:cNvPr id="293" name="Google Shape;293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95" name="Google Shape;2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891876"/>
            <a:ext cx="7200976" cy="416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2720"/>
            <a:ext cx="9144000" cy="4598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Scenes</a:t>
            </a:r>
            <a:endParaRPr/>
          </a:p>
        </p:txBody>
      </p:sp>
      <p:sp>
        <p:nvSpPr>
          <p:cNvPr id="301" name="Google Shape;301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03" name="Google Shape;3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950" y="1567550"/>
            <a:ext cx="3962886" cy="35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7033" y="1567550"/>
            <a:ext cx="4078017" cy="35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Prefabs/Assets</a:t>
            </a:r>
            <a:endParaRPr/>
          </a:p>
        </p:txBody>
      </p:sp>
      <p:sp>
        <p:nvSpPr>
          <p:cNvPr id="310" name="Google Shape;310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12" name="Google Shape;3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1050"/>
            <a:ext cx="8755674" cy="3357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Inspector</a:t>
            </a:r>
            <a:endParaRPr/>
          </a:p>
        </p:txBody>
      </p:sp>
      <p:sp>
        <p:nvSpPr>
          <p:cNvPr id="318" name="Google Shape;318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20" name="Google Shape;3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521" y="1504328"/>
            <a:ext cx="5914557" cy="33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Planet</a:t>
            </a:r>
            <a:endParaRPr/>
          </a:p>
        </p:txBody>
      </p:sp>
      <p:sp>
        <p:nvSpPr>
          <p:cNvPr id="326" name="Google Shape;326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28" name="Google Shape;3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3651"/>
            <a:ext cx="9143999" cy="140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2893988"/>
            <a:ext cx="810577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5"/>
          <p:cNvPicPr preferRelativeResize="0"/>
          <p:nvPr/>
        </p:nvPicPr>
        <p:blipFill rotWithShape="1">
          <a:blip r:embed="rId5">
            <a:alphaModFix/>
          </a:blip>
          <a:srcRect b="30453" l="0" r="0" t="23662"/>
          <a:stretch/>
        </p:blipFill>
        <p:spPr>
          <a:xfrm>
            <a:off x="666750" y="4478750"/>
            <a:ext cx="3905250" cy="5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Déplacement du robot</a:t>
            </a:r>
            <a:endParaRPr/>
          </a:p>
        </p:txBody>
      </p:sp>
      <p:sp>
        <p:nvSpPr>
          <p:cNvPr id="336" name="Google Shape;336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3" y="1446156"/>
            <a:ext cx="9041226" cy="2616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Caméra</a:t>
            </a:r>
            <a:endParaRPr/>
          </a:p>
        </p:txBody>
      </p:sp>
      <p:sp>
        <p:nvSpPr>
          <p:cNvPr id="344" name="Google Shape;344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46" name="Google Shape;346;p37"/>
          <p:cNvPicPr preferRelativeResize="0"/>
          <p:nvPr/>
        </p:nvPicPr>
        <p:blipFill rotWithShape="1">
          <a:blip r:embed="rId3">
            <a:alphaModFix/>
          </a:blip>
          <a:srcRect b="0" l="0" r="11574" t="0"/>
          <a:stretch/>
        </p:blipFill>
        <p:spPr>
          <a:xfrm>
            <a:off x="0" y="1760525"/>
            <a:ext cx="9143999" cy="183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Performances</a:t>
            </a:r>
            <a:endParaRPr/>
          </a:p>
        </p:txBody>
      </p:sp>
      <p:sp>
        <p:nvSpPr>
          <p:cNvPr id="352" name="Google Shape;352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54" name="Google Shape;3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45"/>
            <a:ext cx="9144001" cy="1752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Effets de caméra</a:t>
            </a:r>
            <a:endParaRPr/>
          </a:p>
        </p:txBody>
      </p:sp>
      <p:sp>
        <p:nvSpPr>
          <p:cNvPr id="360" name="Google Shape;360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62" name="Google Shape;3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150" y="1307850"/>
            <a:ext cx="5962650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70" name="Google Shape;3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748" y="0"/>
            <a:ext cx="645850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0932"/>
            <a:ext cx="9143998" cy="4281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100"/>
              <a:t>Données (classe Manager)</a:t>
            </a:r>
            <a:endParaRPr sz="4100"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3" y="1567553"/>
            <a:ext cx="6004499" cy="29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60625" y="117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100"/>
              <a:t>Diagramme de classes</a:t>
            </a:r>
            <a:endParaRPr sz="4100"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598" y="961148"/>
            <a:ext cx="5562450" cy="41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Transmission des données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475" y="1375525"/>
            <a:ext cx="7376950" cy="376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Interfaces</a:t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6926"/>
            <a:ext cx="4942250" cy="36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2243" y="0"/>
            <a:ext cx="323356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Données Planet</a:t>
            </a:r>
            <a:endParaRPr/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850" y="1696063"/>
            <a:ext cx="746760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4850" y="3516575"/>
            <a:ext cx="26860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7500" y="4478750"/>
            <a:ext cx="506730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Données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Robot</a:t>
            </a:r>
            <a:endParaRPr/>
          </a:p>
        </p:txBody>
      </p:sp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5025"/>
            <a:ext cx="4255975" cy="325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950" y="89500"/>
            <a:ext cx="4581025" cy="505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