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32918400" cy="5120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AFAFF"/>
    <a:srgbClr val="ADF2FF"/>
    <a:srgbClr val="8DD2FF"/>
    <a:srgbClr val="17FFFF"/>
    <a:srgbClr val="00FF67"/>
    <a:srgbClr val="73F273"/>
    <a:srgbClr val="9EDF9F"/>
    <a:srgbClr val="A5EAA4"/>
    <a:srgbClr val="C2FFA6"/>
    <a:srgbClr val="9DFF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412" autoAdjust="0"/>
  </p:normalViewPr>
  <p:slideViewPr>
    <p:cSldViewPr snapToGrid="0">
      <p:cViewPr>
        <p:scale>
          <a:sx n="65" d="100"/>
          <a:sy n="65" d="100"/>
        </p:scale>
        <p:origin x="1776" y="608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14265275" cy="2560638"/>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01925" marR="0" indent="-8225" algn="l" rtl="0">
              <a:spcBef>
                <a:spcPts val="0"/>
              </a:spcBef>
              <a:spcAft>
                <a:spcPts val="0"/>
              </a:spcAft>
              <a:defRPr/>
            </a:lvl2pPr>
            <a:lvl3pPr marL="803849" marR="0" indent="-3748" algn="l" rtl="0">
              <a:spcBef>
                <a:spcPts val="0"/>
              </a:spcBef>
              <a:spcAft>
                <a:spcPts val="0"/>
              </a:spcAft>
              <a:defRPr/>
            </a:lvl3pPr>
            <a:lvl4pPr marL="1205774" marR="0" indent="-11973" algn="l" rtl="0">
              <a:spcBef>
                <a:spcPts val="0"/>
              </a:spcBef>
              <a:spcAft>
                <a:spcPts val="0"/>
              </a:spcAft>
              <a:defRPr/>
            </a:lvl4pPr>
            <a:lvl5pPr marL="1607698" marR="0" indent="-7497" algn="l" rtl="0">
              <a:spcBef>
                <a:spcPts val="0"/>
              </a:spcBef>
              <a:spcAft>
                <a:spcPts val="0"/>
              </a:spcAft>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3" name="Shape 3"/>
          <p:cNvSpPr txBox="1">
            <a:spLocks noGrp="1"/>
          </p:cNvSpPr>
          <p:nvPr>
            <p:ph type="dt" idx="10"/>
          </p:nvPr>
        </p:nvSpPr>
        <p:spPr>
          <a:xfrm>
            <a:off x="18646775" y="0"/>
            <a:ext cx="14263688" cy="2560638"/>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01925" marR="0" indent="-8225" algn="l" rtl="0">
              <a:spcBef>
                <a:spcPts val="0"/>
              </a:spcBef>
              <a:spcAft>
                <a:spcPts val="0"/>
              </a:spcAft>
              <a:defRPr/>
            </a:lvl2pPr>
            <a:lvl3pPr marL="803849" marR="0" indent="-3748" algn="l" rtl="0">
              <a:spcBef>
                <a:spcPts val="0"/>
              </a:spcBef>
              <a:spcAft>
                <a:spcPts val="0"/>
              </a:spcAft>
              <a:defRPr/>
            </a:lvl3pPr>
            <a:lvl4pPr marL="1205774" marR="0" indent="-11973" algn="l" rtl="0">
              <a:spcBef>
                <a:spcPts val="0"/>
              </a:spcBef>
              <a:spcAft>
                <a:spcPts val="0"/>
              </a:spcAft>
              <a:defRPr/>
            </a:lvl4pPr>
            <a:lvl5pPr marL="1607698" marR="0" indent="-7497" algn="l" rtl="0">
              <a:spcBef>
                <a:spcPts val="0"/>
              </a:spcBef>
              <a:spcAft>
                <a:spcPts val="0"/>
              </a:spcAft>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4" name="Shape 4"/>
          <p:cNvSpPr>
            <a:spLocks noGrp="1" noRot="1" noChangeAspect="1"/>
          </p:cNvSpPr>
          <p:nvPr>
            <p:ph type="sldImg" idx="3"/>
          </p:nvPr>
        </p:nvSpPr>
        <p:spPr>
          <a:xfrm>
            <a:off x="3657600" y="3840162"/>
            <a:ext cx="25603199" cy="192024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3292475" y="24323675"/>
            <a:ext cx="26333450" cy="23042562"/>
          </a:xfrm>
          <a:prstGeom prst="rect">
            <a:avLst/>
          </a:prstGeom>
          <a:noFill/>
          <a:ln>
            <a:noFill/>
          </a:ln>
        </p:spPr>
        <p:txBody>
          <a:bodyPr lIns="91425" tIns="91425" rIns="91425" bIns="91425" anchor="t" anchorCtr="0"/>
          <a:lstStyle>
            <a:lvl1pPr marL="0" marR="0" indent="0" algn="l" rtl="0">
              <a:spcBef>
                <a:spcPts val="330"/>
              </a:spcBef>
              <a:spcAft>
                <a:spcPts val="0"/>
              </a:spcAft>
              <a:defRPr/>
            </a:lvl1pPr>
            <a:lvl2pPr marL="401925" marR="0" indent="-8225" algn="l" rtl="0">
              <a:spcBef>
                <a:spcPts val="330"/>
              </a:spcBef>
              <a:spcAft>
                <a:spcPts val="0"/>
              </a:spcAft>
              <a:defRPr/>
            </a:lvl2pPr>
            <a:lvl3pPr marL="803849" marR="0" indent="-3748" algn="l" rtl="0">
              <a:spcBef>
                <a:spcPts val="330"/>
              </a:spcBef>
              <a:spcAft>
                <a:spcPts val="0"/>
              </a:spcAft>
              <a:defRPr/>
            </a:lvl3pPr>
            <a:lvl4pPr marL="1205774" marR="0" indent="-11973" algn="l" rtl="0">
              <a:spcBef>
                <a:spcPts val="330"/>
              </a:spcBef>
              <a:spcAft>
                <a:spcPts val="0"/>
              </a:spcAft>
              <a:defRPr/>
            </a:lvl4pPr>
            <a:lvl5pPr marL="1607698" marR="0" indent="-7497" algn="l" rtl="0">
              <a:spcBef>
                <a:spcPts val="330"/>
              </a:spcBef>
              <a:spcAft>
                <a:spcPts val="0"/>
              </a:spcAft>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6" name="Shape 6"/>
          <p:cNvSpPr txBox="1">
            <a:spLocks noGrp="1"/>
          </p:cNvSpPr>
          <p:nvPr>
            <p:ph type="ftr" idx="11"/>
          </p:nvPr>
        </p:nvSpPr>
        <p:spPr>
          <a:xfrm>
            <a:off x="0" y="48637825"/>
            <a:ext cx="14265275" cy="255905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01925" marR="0" indent="-8225" algn="l" rtl="0">
              <a:spcBef>
                <a:spcPts val="0"/>
              </a:spcBef>
              <a:spcAft>
                <a:spcPts val="0"/>
              </a:spcAft>
              <a:defRPr/>
            </a:lvl2pPr>
            <a:lvl3pPr marL="803849" marR="0" indent="-3748" algn="l" rtl="0">
              <a:spcBef>
                <a:spcPts val="0"/>
              </a:spcBef>
              <a:spcAft>
                <a:spcPts val="0"/>
              </a:spcAft>
              <a:defRPr/>
            </a:lvl3pPr>
            <a:lvl4pPr marL="1205774" marR="0" indent="-11973" algn="l" rtl="0">
              <a:spcBef>
                <a:spcPts val="0"/>
              </a:spcBef>
              <a:spcAft>
                <a:spcPts val="0"/>
              </a:spcAft>
              <a:defRPr/>
            </a:lvl4pPr>
            <a:lvl5pPr marL="1607698" marR="0" indent="-7497" algn="l" rtl="0">
              <a:spcBef>
                <a:spcPts val="0"/>
              </a:spcBef>
              <a:spcAft>
                <a:spcPts val="0"/>
              </a:spcAft>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7" name="Shape 7"/>
          <p:cNvSpPr txBox="1">
            <a:spLocks noGrp="1"/>
          </p:cNvSpPr>
          <p:nvPr>
            <p:ph type="sldNum" idx="12"/>
          </p:nvPr>
        </p:nvSpPr>
        <p:spPr>
          <a:xfrm>
            <a:off x="18646775" y="48637825"/>
            <a:ext cx="14263688" cy="255905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621357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657600" y="3840163"/>
            <a:ext cx="25603200" cy="192024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99" name="Shape 99"/>
          <p:cNvSpPr txBox="1">
            <a:spLocks noGrp="1"/>
          </p:cNvSpPr>
          <p:nvPr>
            <p:ph type="body" idx="1"/>
          </p:nvPr>
        </p:nvSpPr>
        <p:spPr>
          <a:xfrm>
            <a:off x="3292475" y="24323675"/>
            <a:ext cx="26333450" cy="230425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600" b="0" i="0" u="none" strike="noStrike" cap="none" baseline="0">
                <a:solidFill>
                  <a:srgbClr val="000000"/>
                </a:solidFill>
                <a:latin typeface="Calibri"/>
                <a:ea typeface="Calibri"/>
                <a:cs typeface="Calibri"/>
                <a:sym typeface="Calibri"/>
              </a:rPr>
              <a:t>Copyright Colin Purrington (</a:t>
            </a:r>
            <a:r>
              <a:rPr lang="en-US" sz="9600" b="0" i="0" u="none" strike="noStrike" cap="none" baseline="0">
                <a:solidFill>
                  <a:srgbClr val="000000"/>
                </a:solidFill>
                <a:latin typeface="Times New Roman"/>
                <a:ea typeface="Times New Roman"/>
                <a:cs typeface="Times New Roman"/>
                <a:sym typeface="Times New Roman"/>
              </a:rPr>
              <a:t>http://colinpurrington.com/tips/academic/posterdesign).</a:t>
            </a:r>
          </a:p>
        </p:txBody>
      </p:sp>
      <p:sp>
        <p:nvSpPr>
          <p:cNvPr id="100" name="Shape 100"/>
          <p:cNvSpPr txBox="1">
            <a:spLocks noGrp="1"/>
          </p:cNvSpPr>
          <p:nvPr>
            <p:ph type="sldNum" idx="12"/>
          </p:nvPr>
        </p:nvSpPr>
        <p:spPr>
          <a:xfrm>
            <a:off x="18646775" y="48637825"/>
            <a:ext cx="14263688" cy="255905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
        <p:nvSpPr>
          <p:cNvPr id="15" name="Shape 15"/>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16" name="Shape 16"/>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17" name="Shape 17"/>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291569" y="2926080"/>
            <a:ext cx="37308065"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01925" algn="ctr" rtl="0">
              <a:spcBef>
                <a:spcPts val="0"/>
              </a:spcBef>
              <a:spcAft>
                <a:spcPts val="0"/>
              </a:spcAft>
              <a:defRPr/>
            </a:lvl6pPr>
            <a:lvl7pPr marL="803849" algn="ctr" rtl="0">
              <a:spcBef>
                <a:spcPts val="0"/>
              </a:spcBef>
              <a:spcAft>
                <a:spcPts val="0"/>
              </a:spcAft>
              <a:defRPr/>
            </a:lvl7pPr>
            <a:lvl8pPr marL="1205774" algn="ctr" rtl="0">
              <a:spcBef>
                <a:spcPts val="0"/>
              </a:spcBef>
              <a:spcAft>
                <a:spcPts val="0"/>
              </a:spcAft>
              <a:defRPr/>
            </a:lvl8pPr>
            <a:lvl9pPr marL="1607698" algn="ctr" rtl="0">
              <a:spcBef>
                <a:spcPts val="0"/>
              </a:spcBef>
              <a:spcAft>
                <a:spcPts val="0"/>
              </a:spcAft>
              <a:defRPr/>
            </a:lvl9pPr>
          </a:lstStyle>
          <a:p>
            <a:endParaRPr/>
          </a:p>
        </p:txBody>
      </p:sp>
      <p:sp>
        <p:nvSpPr>
          <p:cNvPr id="73" name="Shape 73"/>
          <p:cNvSpPr txBox="1">
            <a:spLocks noGrp="1"/>
          </p:cNvSpPr>
          <p:nvPr>
            <p:ph type="body" idx="1"/>
          </p:nvPr>
        </p:nvSpPr>
        <p:spPr>
          <a:xfrm rot="5400000">
            <a:off x="12070898" y="732063"/>
            <a:ext cx="19749406" cy="37308065"/>
          </a:xfrm>
          <a:prstGeom prst="rect">
            <a:avLst/>
          </a:prstGeom>
          <a:noFill/>
          <a:ln>
            <a:noFill/>
          </a:ln>
        </p:spPr>
        <p:txBody>
          <a:bodyPr lIns="91425" tIns="91425" rIns="91425" bIns="91425" anchor="t" anchorCtr="0"/>
          <a:lstStyle>
            <a:lvl1pPr marL="1343936" indent="-543836" algn="l" rtl="0">
              <a:spcBef>
                <a:spcPts val="2520"/>
              </a:spcBef>
              <a:spcAft>
                <a:spcPts val="0"/>
              </a:spcAft>
              <a:buClr>
                <a:schemeClr val="dk1"/>
              </a:buClr>
              <a:buFont typeface="Times New Roman"/>
              <a:buChar char="•"/>
              <a:defRPr/>
            </a:lvl1pPr>
            <a:lvl2pPr marL="2911162" indent="-421962" algn="l" rtl="0">
              <a:spcBef>
                <a:spcPts val="2200"/>
              </a:spcBef>
              <a:spcAft>
                <a:spcPts val="0"/>
              </a:spcAft>
              <a:buClr>
                <a:schemeClr val="dk1"/>
              </a:buClr>
              <a:buFont typeface="Times New Roman"/>
              <a:buChar char="–"/>
              <a:defRPr/>
            </a:lvl2pPr>
            <a:lvl3pPr marL="4478389" indent="-300089" algn="l" rtl="0">
              <a:spcBef>
                <a:spcPts val="1880"/>
              </a:spcBef>
              <a:spcAft>
                <a:spcPts val="0"/>
              </a:spcAft>
              <a:buClr>
                <a:schemeClr val="dk1"/>
              </a:buClr>
              <a:buFont typeface="Times New Roman"/>
              <a:buChar char="•"/>
              <a:defRPr/>
            </a:lvl3pPr>
            <a:lvl4pPr marL="6270302" indent="-402902" algn="l" rtl="0">
              <a:spcBef>
                <a:spcPts val="1560"/>
              </a:spcBef>
              <a:spcAft>
                <a:spcPts val="0"/>
              </a:spcAft>
              <a:buClr>
                <a:schemeClr val="dk1"/>
              </a:buClr>
              <a:buFont typeface="Times New Roman"/>
              <a:buChar char="–"/>
              <a:defRPr/>
            </a:lvl4pPr>
            <a:lvl5pPr marL="8060820" indent="-402720" algn="l" rtl="0">
              <a:spcBef>
                <a:spcPts val="1560"/>
              </a:spcBef>
              <a:spcAft>
                <a:spcPts val="0"/>
              </a:spcAft>
              <a:buClr>
                <a:schemeClr val="dk1"/>
              </a:buClr>
              <a:buFont typeface="Times New Roman"/>
              <a:buChar char="»"/>
              <a:defRPr/>
            </a:lvl5pPr>
            <a:lvl6pPr marL="8462744" indent="-410943" algn="l" rtl="0">
              <a:spcBef>
                <a:spcPts val="1560"/>
              </a:spcBef>
              <a:spcAft>
                <a:spcPts val="0"/>
              </a:spcAft>
              <a:buClr>
                <a:schemeClr val="dk1"/>
              </a:buClr>
              <a:buFont typeface="Times New Roman"/>
              <a:buChar char="»"/>
              <a:defRPr/>
            </a:lvl6pPr>
            <a:lvl7pPr marL="8864669" indent="-406469" algn="l" rtl="0">
              <a:spcBef>
                <a:spcPts val="1560"/>
              </a:spcBef>
              <a:spcAft>
                <a:spcPts val="0"/>
              </a:spcAft>
              <a:buClr>
                <a:schemeClr val="dk1"/>
              </a:buClr>
              <a:buFont typeface="Times New Roman"/>
              <a:buChar char="»"/>
              <a:defRPr/>
            </a:lvl7pPr>
            <a:lvl8pPr marL="9266593" indent="-401993" algn="l" rtl="0">
              <a:spcBef>
                <a:spcPts val="1560"/>
              </a:spcBef>
              <a:spcAft>
                <a:spcPts val="0"/>
              </a:spcAft>
              <a:buClr>
                <a:schemeClr val="dk1"/>
              </a:buClr>
              <a:buFont typeface="Times New Roman"/>
              <a:buChar char="»"/>
              <a:defRPr/>
            </a:lvl8pPr>
            <a:lvl9pPr marL="9668518" indent="-410218" algn="l" rtl="0">
              <a:spcBef>
                <a:spcPts val="1560"/>
              </a:spcBef>
              <a:spcAft>
                <a:spcPts val="0"/>
              </a:spcAft>
              <a:buClr>
                <a:schemeClr val="dk1"/>
              </a:buClr>
              <a:buFont typeface="Times New Roman"/>
              <a:buChar char="»"/>
              <a:defRPr/>
            </a:lvl9pPr>
          </a:lstStyle>
          <a:p>
            <a:endParaRPr/>
          </a:p>
        </p:txBody>
      </p:sp>
      <p:sp>
        <p:nvSpPr>
          <p:cNvPr id="74" name="Shape 74"/>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75" name="Shape 75"/>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76" name="Shape 76"/>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68947" y="11430114"/>
            <a:ext cx="26335038" cy="9326336"/>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01925" algn="ctr" rtl="0">
              <a:spcBef>
                <a:spcPts val="0"/>
              </a:spcBef>
              <a:spcAft>
                <a:spcPts val="0"/>
              </a:spcAft>
              <a:defRPr/>
            </a:lvl6pPr>
            <a:lvl7pPr marL="803849" algn="ctr" rtl="0">
              <a:spcBef>
                <a:spcPts val="0"/>
              </a:spcBef>
              <a:spcAft>
                <a:spcPts val="0"/>
              </a:spcAft>
              <a:defRPr/>
            </a:lvl7pPr>
            <a:lvl8pPr marL="1205774" algn="ctr" rtl="0">
              <a:spcBef>
                <a:spcPts val="0"/>
              </a:spcBef>
              <a:spcAft>
                <a:spcPts val="0"/>
              </a:spcAft>
              <a:defRPr/>
            </a:lvl8pPr>
            <a:lvl9pPr marL="1607698" algn="ctr" rtl="0">
              <a:spcBef>
                <a:spcPts val="0"/>
              </a:spcBef>
              <a:spcAft>
                <a:spcPts val="0"/>
              </a:spcAft>
              <a:defRPr/>
            </a:lvl9pPr>
          </a:lstStyle>
          <a:p>
            <a:endParaRPr/>
          </a:p>
        </p:txBody>
      </p:sp>
      <p:sp>
        <p:nvSpPr>
          <p:cNvPr id="79" name="Shape 79"/>
          <p:cNvSpPr txBox="1">
            <a:spLocks noGrp="1"/>
          </p:cNvSpPr>
          <p:nvPr>
            <p:ph type="body" idx="1"/>
          </p:nvPr>
        </p:nvSpPr>
        <p:spPr>
          <a:xfrm rot="5400000">
            <a:off x="4049599" y="2167732"/>
            <a:ext cx="26335038" cy="27851099"/>
          </a:xfrm>
          <a:prstGeom prst="rect">
            <a:avLst/>
          </a:prstGeom>
          <a:noFill/>
          <a:ln>
            <a:noFill/>
          </a:ln>
        </p:spPr>
        <p:txBody>
          <a:bodyPr lIns="91425" tIns="91425" rIns="91425" bIns="91425" anchor="t" anchorCtr="0"/>
          <a:lstStyle>
            <a:lvl1pPr marL="1343936" indent="-543836" algn="l" rtl="0">
              <a:spcBef>
                <a:spcPts val="2520"/>
              </a:spcBef>
              <a:spcAft>
                <a:spcPts val="0"/>
              </a:spcAft>
              <a:buClr>
                <a:schemeClr val="dk1"/>
              </a:buClr>
              <a:buFont typeface="Times New Roman"/>
              <a:buChar char="•"/>
              <a:defRPr/>
            </a:lvl1pPr>
            <a:lvl2pPr marL="2911162" indent="-421962" algn="l" rtl="0">
              <a:spcBef>
                <a:spcPts val="2200"/>
              </a:spcBef>
              <a:spcAft>
                <a:spcPts val="0"/>
              </a:spcAft>
              <a:buClr>
                <a:schemeClr val="dk1"/>
              </a:buClr>
              <a:buFont typeface="Times New Roman"/>
              <a:buChar char="–"/>
              <a:defRPr/>
            </a:lvl2pPr>
            <a:lvl3pPr marL="4478389" indent="-300089" algn="l" rtl="0">
              <a:spcBef>
                <a:spcPts val="1880"/>
              </a:spcBef>
              <a:spcAft>
                <a:spcPts val="0"/>
              </a:spcAft>
              <a:buClr>
                <a:schemeClr val="dk1"/>
              </a:buClr>
              <a:buFont typeface="Times New Roman"/>
              <a:buChar char="•"/>
              <a:defRPr/>
            </a:lvl3pPr>
            <a:lvl4pPr marL="6270302" indent="-402902" algn="l" rtl="0">
              <a:spcBef>
                <a:spcPts val="1560"/>
              </a:spcBef>
              <a:spcAft>
                <a:spcPts val="0"/>
              </a:spcAft>
              <a:buClr>
                <a:schemeClr val="dk1"/>
              </a:buClr>
              <a:buFont typeface="Times New Roman"/>
              <a:buChar char="–"/>
              <a:defRPr/>
            </a:lvl4pPr>
            <a:lvl5pPr marL="8060820" indent="-402720" algn="l" rtl="0">
              <a:spcBef>
                <a:spcPts val="1560"/>
              </a:spcBef>
              <a:spcAft>
                <a:spcPts val="0"/>
              </a:spcAft>
              <a:buClr>
                <a:schemeClr val="dk1"/>
              </a:buClr>
              <a:buFont typeface="Times New Roman"/>
              <a:buChar char="»"/>
              <a:defRPr/>
            </a:lvl5pPr>
            <a:lvl6pPr marL="8462744" indent="-410943" algn="l" rtl="0">
              <a:spcBef>
                <a:spcPts val="1560"/>
              </a:spcBef>
              <a:spcAft>
                <a:spcPts val="0"/>
              </a:spcAft>
              <a:buClr>
                <a:schemeClr val="dk1"/>
              </a:buClr>
              <a:buFont typeface="Times New Roman"/>
              <a:buChar char="»"/>
              <a:defRPr/>
            </a:lvl6pPr>
            <a:lvl7pPr marL="8864669" indent="-406469" algn="l" rtl="0">
              <a:spcBef>
                <a:spcPts val="1560"/>
              </a:spcBef>
              <a:spcAft>
                <a:spcPts val="0"/>
              </a:spcAft>
              <a:buClr>
                <a:schemeClr val="dk1"/>
              </a:buClr>
              <a:buFont typeface="Times New Roman"/>
              <a:buChar char="»"/>
              <a:defRPr/>
            </a:lvl7pPr>
            <a:lvl8pPr marL="9266593" indent="-401993" algn="l" rtl="0">
              <a:spcBef>
                <a:spcPts val="1560"/>
              </a:spcBef>
              <a:spcAft>
                <a:spcPts val="0"/>
              </a:spcAft>
              <a:buClr>
                <a:schemeClr val="dk1"/>
              </a:buClr>
              <a:buFont typeface="Times New Roman"/>
              <a:buChar char="»"/>
              <a:defRPr/>
            </a:lvl8pPr>
            <a:lvl9pPr marL="9668518" indent="-410218" algn="l" rtl="0">
              <a:spcBef>
                <a:spcPts val="1560"/>
              </a:spcBef>
              <a:spcAft>
                <a:spcPts val="0"/>
              </a:spcAft>
              <a:buClr>
                <a:schemeClr val="dk1"/>
              </a:buClr>
              <a:buFont typeface="Times New Roman"/>
              <a:buChar char="»"/>
              <a:defRPr/>
            </a:lvl9pPr>
          </a:lstStyle>
          <a:p>
            <a:endParaRPr/>
          </a:p>
        </p:txBody>
      </p:sp>
      <p:sp>
        <p:nvSpPr>
          <p:cNvPr id="80" name="Shape 80"/>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81" name="Shape 81"/>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82" name="Shape 82"/>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3291569" y="10226675"/>
            <a:ext cx="37308065" cy="705484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01925" marR="0" indent="-8225" algn="ctr" rtl="0">
              <a:spcBef>
                <a:spcPts val="0"/>
              </a:spcBef>
              <a:spcAft>
                <a:spcPts val="0"/>
              </a:spcAft>
              <a:defRPr/>
            </a:lvl6pPr>
            <a:lvl7pPr marL="803849" marR="0" indent="-3748" algn="ctr" rtl="0">
              <a:spcBef>
                <a:spcPts val="0"/>
              </a:spcBef>
              <a:spcAft>
                <a:spcPts val="0"/>
              </a:spcAft>
              <a:defRPr/>
            </a:lvl7pPr>
            <a:lvl8pPr marL="1205774" marR="0" indent="-11973" algn="ctr" rtl="0">
              <a:spcBef>
                <a:spcPts val="0"/>
              </a:spcBef>
              <a:spcAft>
                <a:spcPts val="0"/>
              </a:spcAft>
              <a:defRPr/>
            </a:lvl8pPr>
            <a:lvl9pPr marL="1607698" marR="0" indent="-7497" algn="ctr" rtl="0">
              <a:spcBef>
                <a:spcPts val="0"/>
              </a:spcBef>
              <a:spcAft>
                <a:spcPts val="0"/>
              </a:spcAft>
              <a:defRPr/>
            </a:lvl9pPr>
          </a:lstStyle>
          <a:p>
            <a:endParaRPr/>
          </a:p>
        </p:txBody>
      </p:sp>
      <p:sp>
        <p:nvSpPr>
          <p:cNvPr id="20" name="Shape 20"/>
          <p:cNvSpPr txBox="1">
            <a:spLocks noGrp="1"/>
          </p:cNvSpPr>
          <p:nvPr>
            <p:ph type="subTitle" idx="1"/>
          </p:nvPr>
        </p:nvSpPr>
        <p:spPr>
          <a:xfrm>
            <a:off x="6583135" y="18653126"/>
            <a:ext cx="30724928" cy="8413749"/>
          </a:xfrm>
          <a:prstGeom prst="rect">
            <a:avLst/>
          </a:prstGeom>
          <a:noFill/>
          <a:ln>
            <a:noFill/>
          </a:ln>
        </p:spPr>
        <p:txBody>
          <a:bodyPr lIns="91425" tIns="91425" rIns="91425" bIns="91425" anchor="t" anchorCtr="0"/>
          <a:lstStyle>
            <a:lvl1pPr marL="0" marR="0" indent="0" algn="ctr" rtl="0">
              <a:spcBef>
                <a:spcPts val="2520"/>
              </a:spcBef>
              <a:spcAft>
                <a:spcPts val="0"/>
              </a:spcAft>
              <a:buClr>
                <a:schemeClr val="dk1"/>
              </a:buClr>
              <a:buFont typeface="Times New Roman"/>
              <a:buNone/>
              <a:defRPr/>
            </a:lvl1pPr>
            <a:lvl2pPr marL="401925" marR="0" indent="-8225" algn="ctr" rtl="0">
              <a:spcBef>
                <a:spcPts val="2200"/>
              </a:spcBef>
              <a:spcAft>
                <a:spcPts val="0"/>
              </a:spcAft>
              <a:buClr>
                <a:schemeClr val="dk1"/>
              </a:buClr>
              <a:buFont typeface="Times New Roman"/>
              <a:buNone/>
              <a:defRPr/>
            </a:lvl2pPr>
            <a:lvl3pPr marL="803849" marR="0" indent="-3748" algn="ctr" rtl="0">
              <a:spcBef>
                <a:spcPts val="1880"/>
              </a:spcBef>
              <a:spcAft>
                <a:spcPts val="0"/>
              </a:spcAft>
              <a:buClr>
                <a:schemeClr val="dk1"/>
              </a:buClr>
              <a:buFont typeface="Times New Roman"/>
              <a:buNone/>
              <a:defRPr/>
            </a:lvl3pPr>
            <a:lvl4pPr marL="1205774" marR="0" indent="-11973" algn="ctr" rtl="0">
              <a:spcBef>
                <a:spcPts val="1560"/>
              </a:spcBef>
              <a:spcAft>
                <a:spcPts val="0"/>
              </a:spcAft>
              <a:buClr>
                <a:schemeClr val="dk1"/>
              </a:buClr>
              <a:buFont typeface="Times New Roman"/>
              <a:buNone/>
              <a:defRPr/>
            </a:lvl4pPr>
            <a:lvl5pPr marL="1607698" marR="0" indent="-7497" algn="ctr" rtl="0">
              <a:spcBef>
                <a:spcPts val="1560"/>
              </a:spcBef>
              <a:spcAft>
                <a:spcPts val="0"/>
              </a:spcAft>
              <a:buClr>
                <a:schemeClr val="dk1"/>
              </a:buClr>
              <a:buFont typeface="Times New Roman"/>
              <a:buNone/>
              <a:defRPr/>
            </a:lvl5pPr>
            <a:lvl6pPr marL="2009623" marR="0" indent="-3023" algn="ctr" rtl="0">
              <a:spcBef>
                <a:spcPts val="1560"/>
              </a:spcBef>
              <a:spcAft>
                <a:spcPts val="0"/>
              </a:spcAft>
              <a:buClr>
                <a:schemeClr val="dk1"/>
              </a:buClr>
              <a:buFont typeface="Times New Roman"/>
              <a:buNone/>
              <a:defRPr/>
            </a:lvl6pPr>
            <a:lvl7pPr marL="2411547" marR="0" indent="-11246" algn="ctr" rtl="0">
              <a:spcBef>
                <a:spcPts val="1560"/>
              </a:spcBef>
              <a:spcAft>
                <a:spcPts val="0"/>
              </a:spcAft>
              <a:buClr>
                <a:schemeClr val="dk1"/>
              </a:buClr>
              <a:buFont typeface="Times New Roman"/>
              <a:buNone/>
              <a:defRPr/>
            </a:lvl7pPr>
            <a:lvl8pPr marL="2813472" marR="0" indent="-6772" algn="ctr" rtl="0">
              <a:spcBef>
                <a:spcPts val="1560"/>
              </a:spcBef>
              <a:spcAft>
                <a:spcPts val="0"/>
              </a:spcAft>
              <a:buClr>
                <a:schemeClr val="dk1"/>
              </a:buClr>
              <a:buFont typeface="Times New Roman"/>
              <a:buNone/>
              <a:defRPr/>
            </a:lvl8pPr>
            <a:lvl9pPr marL="3215396" marR="0" indent="-2295" algn="ctr" rtl="0">
              <a:spcBef>
                <a:spcPts val="1560"/>
              </a:spcBef>
              <a:spcAft>
                <a:spcPts val="0"/>
              </a:spcAft>
              <a:buClr>
                <a:schemeClr val="dk1"/>
              </a:buClr>
              <a:buFont typeface="Times New Roman"/>
              <a:buNone/>
              <a:defRPr/>
            </a:lvl9pPr>
          </a:lstStyle>
          <a:p>
            <a:endParaRPr/>
          </a:p>
        </p:txBody>
      </p:sp>
      <p:sp>
        <p:nvSpPr>
          <p:cNvPr id="21" name="Shape 21"/>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22" name="Shape 22"/>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23" name="Shape 23"/>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291569" y="2926080"/>
            <a:ext cx="37308065"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01925" algn="ctr" rtl="0">
              <a:spcBef>
                <a:spcPts val="0"/>
              </a:spcBef>
              <a:spcAft>
                <a:spcPts val="0"/>
              </a:spcAft>
              <a:defRPr/>
            </a:lvl6pPr>
            <a:lvl7pPr marL="803849" algn="ctr" rtl="0">
              <a:spcBef>
                <a:spcPts val="0"/>
              </a:spcBef>
              <a:spcAft>
                <a:spcPts val="0"/>
              </a:spcAft>
              <a:defRPr/>
            </a:lvl7pPr>
            <a:lvl8pPr marL="1205774" algn="ctr" rtl="0">
              <a:spcBef>
                <a:spcPts val="0"/>
              </a:spcBef>
              <a:spcAft>
                <a:spcPts val="0"/>
              </a:spcAft>
              <a:defRPr/>
            </a:lvl8pPr>
            <a:lvl9pPr marL="1607698" algn="ctr" rtl="0">
              <a:spcBef>
                <a:spcPts val="0"/>
              </a:spcBef>
              <a:spcAft>
                <a:spcPts val="0"/>
              </a:spcAft>
              <a:defRPr/>
            </a:lvl9pPr>
          </a:lstStyle>
          <a:p>
            <a:endParaRPr/>
          </a:p>
        </p:txBody>
      </p:sp>
      <p:sp>
        <p:nvSpPr>
          <p:cNvPr id="26" name="Shape 26"/>
          <p:cNvSpPr txBox="1">
            <a:spLocks noGrp="1"/>
          </p:cNvSpPr>
          <p:nvPr>
            <p:ph type="body" idx="1"/>
          </p:nvPr>
        </p:nvSpPr>
        <p:spPr>
          <a:xfrm>
            <a:off x="3291569" y="9511392"/>
            <a:ext cx="37308065" cy="19749406"/>
          </a:xfrm>
          <a:prstGeom prst="rect">
            <a:avLst/>
          </a:prstGeom>
          <a:noFill/>
          <a:ln>
            <a:noFill/>
          </a:ln>
        </p:spPr>
        <p:txBody>
          <a:bodyPr lIns="91425" tIns="91425" rIns="91425" bIns="91425" anchor="t" anchorCtr="0"/>
          <a:lstStyle>
            <a:lvl1pPr marL="1343936" indent="-543836" algn="l" rtl="0">
              <a:spcBef>
                <a:spcPts val="2520"/>
              </a:spcBef>
              <a:spcAft>
                <a:spcPts val="0"/>
              </a:spcAft>
              <a:buClr>
                <a:schemeClr val="dk1"/>
              </a:buClr>
              <a:buFont typeface="Times New Roman"/>
              <a:buChar char="•"/>
              <a:defRPr/>
            </a:lvl1pPr>
            <a:lvl2pPr marL="2911162" indent="-421962" algn="l" rtl="0">
              <a:spcBef>
                <a:spcPts val="2200"/>
              </a:spcBef>
              <a:spcAft>
                <a:spcPts val="0"/>
              </a:spcAft>
              <a:buClr>
                <a:schemeClr val="dk1"/>
              </a:buClr>
              <a:buFont typeface="Times New Roman"/>
              <a:buChar char="–"/>
              <a:defRPr/>
            </a:lvl2pPr>
            <a:lvl3pPr marL="4478389" indent="-300089" algn="l" rtl="0">
              <a:spcBef>
                <a:spcPts val="1880"/>
              </a:spcBef>
              <a:spcAft>
                <a:spcPts val="0"/>
              </a:spcAft>
              <a:buClr>
                <a:schemeClr val="dk1"/>
              </a:buClr>
              <a:buFont typeface="Times New Roman"/>
              <a:buChar char="•"/>
              <a:defRPr/>
            </a:lvl3pPr>
            <a:lvl4pPr marL="6270302" indent="-402902" algn="l" rtl="0">
              <a:spcBef>
                <a:spcPts val="1560"/>
              </a:spcBef>
              <a:spcAft>
                <a:spcPts val="0"/>
              </a:spcAft>
              <a:buClr>
                <a:schemeClr val="dk1"/>
              </a:buClr>
              <a:buFont typeface="Times New Roman"/>
              <a:buChar char="–"/>
              <a:defRPr/>
            </a:lvl4pPr>
            <a:lvl5pPr marL="8060820" indent="-402720" algn="l" rtl="0">
              <a:spcBef>
                <a:spcPts val="1560"/>
              </a:spcBef>
              <a:spcAft>
                <a:spcPts val="0"/>
              </a:spcAft>
              <a:buClr>
                <a:schemeClr val="dk1"/>
              </a:buClr>
              <a:buFont typeface="Times New Roman"/>
              <a:buChar char="»"/>
              <a:defRPr/>
            </a:lvl5pPr>
            <a:lvl6pPr marL="8462744" indent="-410943" algn="l" rtl="0">
              <a:spcBef>
                <a:spcPts val="1560"/>
              </a:spcBef>
              <a:spcAft>
                <a:spcPts val="0"/>
              </a:spcAft>
              <a:buClr>
                <a:schemeClr val="dk1"/>
              </a:buClr>
              <a:buFont typeface="Times New Roman"/>
              <a:buChar char="»"/>
              <a:defRPr/>
            </a:lvl6pPr>
            <a:lvl7pPr marL="8864669" indent="-406469" algn="l" rtl="0">
              <a:spcBef>
                <a:spcPts val="1560"/>
              </a:spcBef>
              <a:spcAft>
                <a:spcPts val="0"/>
              </a:spcAft>
              <a:buClr>
                <a:schemeClr val="dk1"/>
              </a:buClr>
              <a:buFont typeface="Times New Roman"/>
              <a:buChar char="»"/>
              <a:defRPr/>
            </a:lvl7pPr>
            <a:lvl8pPr marL="9266593" indent="-401993" algn="l" rtl="0">
              <a:spcBef>
                <a:spcPts val="1560"/>
              </a:spcBef>
              <a:spcAft>
                <a:spcPts val="0"/>
              </a:spcAft>
              <a:buClr>
                <a:schemeClr val="dk1"/>
              </a:buClr>
              <a:buFont typeface="Times New Roman"/>
              <a:buChar char="»"/>
              <a:defRPr/>
            </a:lvl8pPr>
            <a:lvl9pPr marL="9668518" indent="-410218" algn="l" rtl="0">
              <a:spcBef>
                <a:spcPts val="1560"/>
              </a:spcBef>
              <a:spcAft>
                <a:spcPts val="0"/>
              </a:spcAft>
              <a:buClr>
                <a:schemeClr val="dk1"/>
              </a:buClr>
              <a:buFont typeface="Times New Roman"/>
              <a:buChar char="»"/>
              <a:defRPr/>
            </a:lvl9pPr>
          </a:lstStyle>
          <a:p>
            <a:endParaRPr/>
          </a:p>
        </p:txBody>
      </p:sp>
      <p:sp>
        <p:nvSpPr>
          <p:cNvPr id="27" name="Shape 27"/>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28" name="Shape 28"/>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29" name="Shape 29"/>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467101" y="21153439"/>
            <a:ext cx="37308065" cy="653732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3467101" y="13952539"/>
            <a:ext cx="37308065" cy="72009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01925" indent="-8225" rtl="0">
              <a:spcBef>
                <a:spcPts val="0"/>
              </a:spcBef>
              <a:buFont typeface="Times New Roman"/>
              <a:buNone/>
              <a:defRPr/>
            </a:lvl2pPr>
            <a:lvl3pPr marL="803849" indent="-3748" rtl="0">
              <a:spcBef>
                <a:spcPts val="0"/>
              </a:spcBef>
              <a:buFont typeface="Times New Roman"/>
              <a:buNone/>
              <a:defRPr/>
            </a:lvl3pPr>
            <a:lvl4pPr marL="1205774" indent="-11973" rtl="0">
              <a:spcBef>
                <a:spcPts val="0"/>
              </a:spcBef>
              <a:buFont typeface="Times New Roman"/>
              <a:buNone/>
              <a:defRPr/>
            </a:lvl4pPr>
            <a:lvl5pPr marL="1607698" indent="-7497" rtl="0">
              <a:spcBef>
                <a:spcPts val="0"/>
              </a:spcBef>
              <a:buFont typeface="Times New Roman"/>
              <a:buNone/>
              <a:defRPr/>
            </a:lvl5pPr>
            <a:lvl6pPr marL="2009623" indent="-3023" rtl="0">
              <a:spcBef>
                <a:spcPts val="0"/>
              </a:spcBef>
              <a:buFont typeface="Times New Roman"/>
              <a:buNone/>
              <a:defRPr/>
            </a:lvl6pPr>
            <a:lvl7pPr marL="2411547" indent="-11246" rtl="0">
              <a:spcBef>
                <a:spcPts val="0"/>
              </a:spcBef>
              <a:buFont typeface="Times New Roman"/>
              <a:buNone/>
              <a:defRPr/>
            </a:lvl7pPr>
            <a:lvl8pPr marL="2813472" indent="-6772" rtl="0">
              <a:spcBef>
                <a:spcPts val="0"/>
              </a:spcBef>
              <a:buFont typeface="Times New Roman"/>
              <a:buNone/>
              <a:defRPr/>
            </a:lvl8pPr>
            <a:lvl9pPr marL="3215396" indent="-2295" rtl="0">
              <a:spcBef>
                <a:spcPts val="0"/>
              </a:spcBef>
              <a:buFont typeface="Times New Roman"/>
              <a:buNone/>
              <a:defRPr/>
            </a:lvl9pPr>
          </a:lstStyle>
          <a:p>
            <a:endParaRPr/>
          </a:p>
        </p:txBody>
      </p:sp>
      <p:sp>
        <p:nvSpPr>
          <p:cNvPr id="33" name="Shape 33"/>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34" name="Shape 34"/>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35" name="Shape 35"/>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291569" y="2926080"/>
            <a:ext cx="37308065"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01925" algn="ctr" rtl="0">
              <a:spcBef>
                <a:spcPts val="0"/>
              </a:spcBef>
              <a:spcAft>
                <a:spcPts val="0"/>
              </a:spcAft>
              <a:defRPr/>
            </a:lvl6pPr>
            <a:lvl7pPr marL="803849" algn="ctr" rtl="0">
              <a:spcBef>
                <a:spcPts val="0"/>
              </a:spcBef>
              <a:spcAft>
                <a:spcPts val="0"/>
              </a:spcAft>
              <a:defRPr/>
            </a:lvl7pPr>
            <a:lvl8pPr marL="1205774" algn="ctr" rtl="0">
              <a:spcBef>
                <a:spcPts val="0"/>
              </a:spcBef>
              <a:spcAft>
                <a:spcPts val="0"/>
              </a:spcAft>
              <a:defRPr/>
            </a:lvl8pPr>
            <a:lvl9pPr marL="1607698" algn="ctr" rtl="0">
              <a:spcBef>
                <a:spcPts val="0"/>
              </a:spcBef>
              <a:spcAft>
                <a:spcPts val="0"/>
              </a:spcAft>
              <a:defRPr/>
            </a:lvl9pPr>
          </a:lstStyle>
          <a:p>
            <a:endParaRPr/>
          </a:p>
        </p:txBody>
      </p:sp>
      <p:sp>
        <p:nvSpPr>
          <p:cNvPr id="38" name="Shape 38"/>
          <p:cNvSpPr txBox="1">
            <a:spLocks noGrp="1"/>
          </p:cNvSpPr>
          <p:nvPr>
            <p:ph type="body" idx="1"/>
          </p:nvPr>
        </p:nvSpPr>
        <p:spPr>
          <a:xfrm>
            <a:off x="3291571" y="9510714"/>
            <a:ext cx="18588716" cy="1975008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22010914" y="9510714"/>
            <a:ext cx="18588718" cy="1975008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41" name="Shape 41"/>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42" name="Shape 42"/>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2194833" y="1317625"/>
            <a:ext cx="39501537"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2194833" y="7369175"/>
            <a:ext cx="19392900" cy="3070224"/>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01925" indent="-8225" rtl="0">
              <a:spcBef>
                <a:spcPts val="0"/>
              </a:spcBef>
              <a:buFont typeface="Times New Roman"/>
              <a:buNone/>
              <a:defRPr/>
            </a:lvl2pPr>
            <a:lvl3pPr marL="803849" indent="-3748" rtl="0">
              <a:spcBef>
                <a:spcPts val="0"/>
              </a:spcBef>
              <a:buFont typeface="Times New Roman"/>
              <a:buNone/>
              <a:defRPr/>
            </a:lvl3pPr>
            <a:lvl4pPr marL="1205774" indent="-11973" rtl="0">
              <a:spcBef>
                <a:spcPts val="0"/>
              </a:spcBef>
              <a:buFont typeface="Times New Roman"/>
              <a:buNone/>
              <a:defRPr/>
            </a:lvl4pPr>
            <a:lvl5pPr marL="1607698" indent="-7497" rtl="0">
              <a:spcBef>
                <a:spcPts val="0"/>
              </a:spcBef>
              <a:buFont typeface="Times New Roman"/>
              <a:buNone/>
              <a:defRPr/>
            </a:lvl5pPr>
            <a:lvl6pPr marL="2009623" indent="-3023" rtl="0">
              <a:spcBef>
                <a:spcPts val="0"/>
              </a:spcBef>
              <a:buFont typeface="Times New Roman"/>
              <a:buNone/>
              <a:defRPr/>
            </a:lvl6pPr>
            <a:lvl7pPr marL="2411547" indent="-11246" rtl="0">
              <a:spcBef>
                <a:spcPts val="0"/>
              </a:spcBef>
              <a:buFont typeface="Times New Roman"/>
              <a:buNone/>
              <a:defRPr/>
            </a:lvl7pPr>
            <a:lvl8pPr marL="2813472" indent="-6772" rtl="0">
              <a:spcBef>
                <a:spcPts val="0"/>
              </a:spcBef>
              <a:buFont typeface="Times New Roman"/>
              <a:buNone/>
              <a:defRPr/>
            </a:lvl8pPr>
            <a:lvl9pPr marL="3215396" indent="-2295" rtl="0">
              <a:spcBef>
                <a:spcPts val="0"/>
              </a:spcBef>
              <a:buFont typeface="Times New Roman"/>
              <a:buNone/>
              <a:defRPr/>
            </a:lvl9pPr>
          </a:lstStyle>
          <a:p>
            <a:endParaRPr/>
          </a:p>
        </p:txBody>
      </p:sp>
      <p:sp>
        <p:nvSpPr>
          <p:cNvPr id="46" name="Shape 46"/>
          <p:cNvSpPr txBox="1">
            <a:spLocks noGrp="1"/>
          </p:cNvSpPr>
          <p:nvPr>
            <p:ph type="body" idx="2"/>
          </p:nvPr>
        </p:nvSpPr>
        <p:spPr>
          <a:xfrm>
            <a:off x="2194833" y="10439402"/>
            <a:ext cx="19392900" cy="1896586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22296664" y="7369175"/>
            <a:ext cx="19399703" cy="3070224"/>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01925" indent="-8225" rtl="0">
              <a:spcBef>
                <a:spcPts val="0"/>
              </a:spcBef>
              <a:buFont typeface="Times New Roman"/>
              <a:buNone/>
              <a:defRPr/>
            </a:lvl2pPr>
            <a:lvl3pPr marL="803849" indent="-3748" rtl="0">
              <a:spcBef>
                <a:spcPts val="0"/>
              </a:spcBef>
              <a:buFont typeface="Times New Roman"/>
              <a:buNone/>
              <a:defRPr/>
            </a:lvl3pPr>
            <a:lvl4pPr marL="1205774" indent="-11973" rtl="0">
              <a:spcBef>
                <a:spcPts val="0"/>
              </a:spcBef>
              <a:buFont typeface="Times New Roman"/>
              <a:buNone/>
              <a:defRPr/>
            </a:lvl4pPr>
            <a:lvl5pPr marL="1607698" indent="-7497" rtl="0">
              <a:spcBef>
                <a:spcPts val="0"/>
              </a:spcBef>
              <a:buFont typeface="Times New Roman"/>
              <a:buNone/>
              <a:defRPr/>
            </a:lvl5pPr>
            <a:lvl6pPr marL="2009623" indent="-3023" rtl="0">
              <a:spcBef>
                <a:spcPts val="0"/>
              </a:spcBef>
              <a:buFont typeface="Times New Roman"/>
              <a:buNone/>
              <a:defRPr/>
            </a:lvl6pPr>
            <a:lvl7pPr marL="2411547" indent="-11246" rtl="0">
              <a:spcBef>
                <a:spcPts val="0"/>
              </a:spcBef>
              <a:buFont typeface="Times New Roman"/>
              <a:buNone/>
              <a:defRPr/>
            </a:lvl7pPr>
            <a:lvl8pPr marL="2813472" indent="-6772" rtl="0">
              <a:spcBef>
                <a:spcPts val="0"/>
              </a:spcBef>
              <a:buFont typeface="Times New Roman"/>
              <a:buNone/>
              <a:defRPr/>
            </a:lvl8pPr>
            <a:lvl9pPr marL="3215396" indent="-2295" rtl="0">
              <a:spcBef>
                <a:spcPts val="0"/>
              </a:spcBef>
              <a:buFont typeface="Times New Roman"/>
              <a:buNone/>
              <a:defRPr/>
            </a:lvl9pPr>
          </a:lstStyle>
          <a:p>
            <a:endParaRPr/>
          </a:p>
        </p:txBody>
      </p:sp>
      <p:sp>
        <p:nvSpPr>
          <p:cNvPr id="48" name="Shape 48"/>
          <p:cNvSpPr txBox="1">
            <a:spLocks noGrp="1"/>
          </p:cNvSpPr>
          <p:nvPr>
            <p:ph type="body" idx="4"/>
          </p:nvPr>
        </p:nvSpPr>
        <p:spPr>
          <a:xfrm>
            <a:off x="22296664" y="10439402"/>
            <a:ext cx="19399703" cy="1896586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50" name="Shape 50"/>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51" name="Shape 51"/>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3291569" y="2926080"/>
            <a:ext cx="37308065"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01925" algn="ctr" rtl="0">
              <a:spcBef>
                <a:spcPts val="0"/>
              </a:spcBef>
              <a:spcAft>
                <a:spcPts val="0"/>
              </a:spcAft>
              <a:defRPr/>
            </a:lvl6pPr>
            <a:lvl7pPr marL="803849" algn="ctr" rtl="0">
              <a:spcBef>
                <a:spcPts val="0"/>
              </a:spcBef>
              <a:spcAft>
                <a:spcPts val="0"/>
              </a:spcAft>
              <a:defRPr/>
            </a:lvl7pPr>
            <a:lvl8pPr marL="1205774" algn="ctr" rtl="0">
              <a:spcBef>
                <a:spcPts val="0"/>
              </a:spcBef>
              <a:spcAft>
                <a:spcPts val="0"/>
              </a:spcAft>
              <a:defRPr/>
            </a:lvl8pPr>
            <a:lvl9pPr marL="1607698" algn="ctr" rtl="0">
              <a:spcBef>
                <a:spcPts val="0"/>
              </a:spcBef>
              <a:spcAft>
                <a:spcPts val="0"/>
              </a:spcAft>
              <a:defRPr/>
            </a:lvl9pPr>
          </a:lstStyle>
          <a:p>
            <a:endParaRPr/>
          </a:p>
        </p:txBody>
      </p:sp>
      <p:sp>
        <p:nvSpPr>
          <p:cNvPr id="54" name="Shape 54"/>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55" name="Shape 55"/>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56" name="Shape 56"/>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833" y="1311275"/>
            <a:ext cx="14439900" cy="5576886"/>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59968" y="1311276"/>
            <a:ext cx="24536398" cy="2809398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833" y="6888164"/>
            <a:ext cx="14439900" cy="22517100"/>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01925" indent="-8225" rtl="0">
              <a:spcBef>
                <a:spcPts val="0"/>
              </a:spcBef>
              <a:buFont typeface="Times New Roman"/>
              <a:buNone/>
              <a:defRPr/>
            </a:lvl2pPr>
            <a:lvl3pPr marL="803849" indent="-3748" rtl="0">
              <a:spcBef>
                <a:spcPts val="0"/>
              </a:spcBef>
              <a:buFont typeface="Times New Roman"/>
              <a:buNone/>
              <a:defRPr/>
            </a:lvl3pPr>
            <a:lvl4pPr marL="1205774" indent="-11973" rtl="0">
              <a:spcBef>
                <a:spcPts val="0"/>
              </a:spcBef>
              <a:buFont typeface="Times New Roman"/>
              <a:buNone/>
              <a:defRPr/>
            </a:lvl4pPr>
            <a:lvl5pPr marL="1607698" indent="-7497" rtl="0">
              <a:spcBef>
                <a:spcPts val="0"/>
              </a:spcBef>
              <a:buFont typeface="Times New Roman"/>
              <a:buNone/>
              <a:defRPr/>
            </a:lvl5pPr>
            <a:lvl6pPr marL="2009623" indent="-3023" rtl="0">
              <a:spcBef>
                <a:spcPts val="0"/>
              </a:spcBef>
              <a:buFont typeface="Times New Roman"/>
              <a:buNone/>
              <a:defRPr/>
            </a:lvl6pPr>
            <a:lvl7pPr marL="2411547" indent="-11246" rtl="0">
              <a:spcBef>
                <a:spcPts val="0"/>
              </a:spcBef>
              <a:buFont typeface="Times New Roman"/>
              <a:buNone/>
              <a:defRPr/>
            </a:lvl7pPr>
            <a:lvl8pPr marL="2813472" indent="-6772" rtl="0">
              <a:spcBef>
                <a:spcPts val="0"/>
              </a:spcBef>
              <a:buFont typeface="Times New Roman"/>
              <a:buNone/>
              <a:defRPr/>
            </a:lvl8pPr>
            <a:lvl9pPr marL="3215396" indent="-2295" rtl="0">
              <a:spcBef>
                <a:spcPts val="0"/>
              </a:spcBef>
              <a:buFont typeface="Times New Roman"/>
              <a:buNone/>
              <a:defRPr/>
            </a:lvl9pPr>
          </a:lstStyle>
          <a:p>
            <a:endParaRPr/>
          </a:p>
        </p:txBody>
      </p:sp>
      <p:sp>
        <p:nvSpPr>
          <p:cNvPr id="61" name="Shape 61"/>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62" name="Shape 62"/>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63" name="Shape 63"/>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436" y="23042562"/>
            <a:ext cx="26335264" cy="2720974"/>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436" y="2941640"/>
            <a:ext cx="26335264" cy="19750086"/>
          </a:xfrm>
          <a:prstGeom prst="rect">
            <a:avLst/>
          </a:prstGeom>
          <a:noFill/>
          <a:ln>
            <a:noFill/>
          </a:ln>
        </p:spPr>
      </p:sp>
      <p:sp>
        <p:nvSpPr>
          <p:cNvPr id="67" name="Shape 67"/>
          <p:cNvSpPr txBox="1">
            <a:spLocks noGrp="1"/>
          </p:cNvSpPr>
          <p:nvPr>
            <p:ph type="body" idx="1"/>
          </p:nvPr>
        </p:nvSpPr>
        <p:spPr>
          <a:xfrm>
            <a:off x="8602436" y="25763540"/>
            <a:ext cx="26335264" cy="3862385"/>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01925" indent="-8225" rtl="0">
              <a:spcBef>
                <a:spcPts val="0"/>
              </a:spcBef>
              <a:buFont typeface="Times New Roman"/>
              <a:buNone/>
              <a:defRPr/>
            </a:lvl2pPr>
            <a:lvl3pPr marL="803849" indent="-3748" rtl="0">
              <a:spcBef>
                <a:spcPts val="0"/>
              </a:spcBef>
              <a:buFont typeface="Times New Roman"/>
              <a:buNone/>
              <a:defRPr/>
            </a:lvl3pPr>
            <a:lvl4pPr marL="1205774" indent="-11973" rtl="0">
              <a:spcBef>
                <a:spcPts val="0"/>
              </a:spcBef>
              <a:buFont typeface="Times New Roman"/>
              <a:buNone/>
              <a:defRPr/>
            </a:lvl4pPr>
            <a:lvl5pPr marL="1607698" indent="-7497" rtl="0">
              <a:spcBef>
                <a:spcPts val="0"/>
              </a:spcBef>
              <a:buFont typeface="Times New Roman"/>
              <a:buNone/>
              <a:defRPr/>
            </a:lvl5pPr>
            <a:lvl6pPr marL="2009623" indent="-3023" rtl="0">
              <a:spcBef>
                <a:spcPts val="0"/>
              </a:spcBef>
              <a:buFont typeface="Times New Roman"/>
              <a:buNone/>
              <a:defRPr/>
            </a:lvl6pPr>
            <a:lvl7pPr marL="2411547" indent="-11246" rtl="0">
              <a:spcBef>
                <a:spcPts val="0"/>
              </a:spcBef>
              <a:buFont typeface="Times New Roman"/>
              <a:buNone/>
              <a:defRPr/>
            </a:lvl7pPr>
            <a:lvl8pPr marL="2813472" indent="-6772" rtl="0">
              <a:spcBef>
                <a:spcPts val="0"/>
              </a:spcBef>
              <a:buFont typeface="Times New Roman"/>
              <a:buNone/>
              <a:defRPr/>
            </a:lvl8pPr>
            <a:lvl9pPr marL="3215396" indent="-2295" rtl="0">
              <a:spcBef>
                <a:spcPts val="0"/>
              </a:spcBef>
              <a:buFont typeface="Times New Roman"/>
              <a:buNone/>
              <a:defRPr/>
            </a:lvl9pPr>
          </a:lstStyle>
          <a:p>
            <a:endParaRPr/>
          </a:p>
        </p:txBody>
      </p:sp>
      <p:sp>
        <p:nvSpPr>
          <p:cNvPr id="68" name="Shape 68"/>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69" name="Shape 69"/>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70" name="Shape 70"/>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3291569" y="2926080"/>
            <a:ext cx="37308065" cy="54863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01925" marR="0" indent="-8225" algn="ctr" rtl="0">
              <a:spcBef>
                <a:spcPts val="0"/>
              </a:spcBef>
              <a:spcAft>
                <a:spcPts val="0"/>
              </a:spcAft>
              <a:defRPr/>
            </a:lvl6pPr>
            <a:lvl7pPr marL="803849" marR="0" indent="-3748" algn="ctr" rtl="0">
              <a:spcBef>
                <a:spcPts val="0"/>
              </a:spcBef>
              <a:spcAft>
                <a:spcPts val="0"/>
              </a:spcAft>
              <a:defRPr/>
            </a:lvl7pPr>
            <a:lvl8pPr marL="1205774" marR="0" indent="-11973" algn="ctr" rtl="0">
              <a:spcBef>
                <a:spcPts val="0"/>
              </a:spcBef>
              <a:spcAft>
                <a:spcPts val="0"/>
              </a:spcAft>
              <a:defRPr/>
            </a:lvl8pPr>
            <a:lvl9pPr marL="1607698" marR="0" indent="-7497" algn="ctr" rtl="0">
              <a:spcBef>
                <a:spcPts val="0"/>
              </a:spcBef>
              <a:spcAft>
                <a:spcPts val="0"/>
              </a:spcAft>
              <a:defRPr/>
            </a:lvl9pPr>
          </a:lstStyle>
          <a:p>
            <a:endParaRPr/>
          </a:p>
        </p:txBody>
      </p:sp>
      <p:sp>
        <p:nvSpPr>
          <p:cNvPr id="10" name="Shape 10"/>
          <p:cNvSpPr txBox="1">
            <a:spLocks noGrp="1"/>
          </p:cNvSpPr>
          <p:nvPr>
            <p:ph type="body" idx="1"/>
          </p:nvPr>
        </p:nvSpPr>
        <p:spPr>
          <a:xfrm>
            <a:off x="3291569" y="9511392"/>
            <a:ext cx="37308065" cy="19749406"/>
          </a:xfrm>
          <a:prstGeom prst="rect">
            <a:avLst/>
          </a:prstGeom>
          <a:noFill/>
          <a:ln>
            <a:noFill/>
          </a:ln>
        </p:spPr>
        <p:txBody>
          <a:bodyPr lIns="91425" tIns="91425" rIns="91425" bIns="91425" anchor="t" anchorCtr="0"/>
          <a:lstStyle>
            <a:lvl1pPr marL="1343936" marR="0" indent="-543836" algn="l" rtl="0">
              <a:spcBef>
                <a:spcPts val="2520"/>
              </a:spcBef>
              <a:spcAft>
                <a:spcPts val="0"/>
              </a:spcAft>
              <a:buClr>
                <a:schemeClr val="dk1"/>
              </a:buClr>
              <a:buFont typeface="Times New Roman"/>
              <a:buChar char="•"/>
              <a:defRPr/>
            </a:lvl1pPr>
            <a:lvl2pPr marL="2911162" marR="0" indent="-421962" algn="l" rtl="0">
              <a:spcBef>
                <a:spcPts val="2200"/>
              </a:spcBef>
              <a:spcAft>
                <a:spcPts val="0"/>
              </a:spcAft>
              <a:buClr>
                <a:schemeClr val="dk1"/>
              </a:buClr>
              <a:buFont typeface="Times New Roman"/>
              <a:buChar char="–"/>
              <a:defRPr/>
            </a:lvl2pPr>
            <a:lvl3pPr marL="4478389" marR="0" indent="-300089" algn="l" rtl="0">
              <a:spcBef>
                <a:spcPts val="1880"/>
              </a:spcBef>
              <a:spcAft>
                <a:spcPts val="0"/>
              </a:spcAft>
              <a:buClr>
                <a:schemeClr val="dk1"/>
              </a:buClr>
              <a:buFont typeface="Times New Roman"/>
              <a:buChar char="•"/>
              <a:defRPr/>
            </a:lvl3pPr>
            <a:lvl4pPr marL="6270302" marR="0" indent="-402902" algn="l" rtl="0">
              <a:spcBef>
                <a:spcPts val="1560"/>
              </a:spcBef>
              <a:spcAft>
                <a:spcPts val="0"/>
              </a:spcAft>
              <a:buClr>
                <a:schemeClr val="dk1"/>
              </a:buClr>
              <a:buFont typeface="Times New Roman"/>
              <a:buChar char="–"/>
              <a:defRPr/>
            </a:lvl4pPr>
            <a:lvl5pPr marL="8060820" marR="0" indent="-402720" algn="l" rtl="0">
              <a:spcBef>
                <a:spcPts val="1560"/>
              </a:spcBef>
              <a:spcAft>
                <a:spcPts val="0"/>
              </a:spcAft>
              <a:buClr>
                <a:schemeClr val="dk1"/>
              </a:buClr>
              <a:buFont typeface="Times New Roman"/>
              <a:buChar char="»"/>
              <a:defRPr/>
            </a:lvl5pPr>
            <a:lvl6pPr marL="8462744" marR="0" indent="-410943" algn="l" rtl="0">
              <a:spcBef>
                <a:spcPts val="1560"/>
              </a:spcBef>
              <a:spcAft>
                <a:spcPts val="0"/>
              </a:spcAft>
              <a:buClr>
                <a:schemeClr val="dk1"/>
              </a:buClr>
              <a:buFont typeface="Times New Roman"/>
              <a:buChar char="»"/>
              <a:defRPr/>
            </a:lvl6pPr>
            <a:lvl7pPr marL="8864669" marR="0" indent="-406469" algn="l" rtl="0">
              <a:spcBef>
                <a:spcPts val="1560"/>
              </a:spcBef>
              <a:spcAft>
                <a:spcPts val="0"/>
              </a:spcAft>
              <a:buClr>
                <a:schemeClr val="dk1"/>
              </a:buClr>
              <a:buFont typeface="Times New Roman"/>
              <a:buChar char="»"/>
              <a:defRPr/>
            </a:lvl7pPr>
            <a:lvl8pPr marL="9266593" marR="0" indent="-401993" algn="l" rtl="0">
              <a:spcBef>
                <a:spcPts val="1560"/>
              </a:spcBef>
              <a:spcAft>
                <a:spcPts val="0"/>
              </a:spcAft>
              <a:buClr>
                <a:schemeClr val="dk1"/>
              </a:buClr>
              <a:buFont typeface="Times New Roman"/>
              <a:buChar char="»"/>
              <a:defRPr/>
            </a:lvl8pPr>
            <a:lvl9pPr marL="9668518" marR="0" indent="-410218" algn="l" rtl="0">
              <a:spcBef>
                <a:spcPts val="1560"/>
              </a:spcBef>
              <a:spcAft>
                <a:spcPts val="0"/>
              </a:spcAft>
              <a:buClr>
                <a:schemeClr val="dk1"/>
              </a:buClr>
              <a:buFont typeface="Times New Roman"/>
              <a:buChar char="»"/>
              <a:defRPr/>
            </a:lvl9pPr>
          </a:lstStyle>
          <a:p>
            <a:endParaRPr/>
          </a:p>
        </p:txBody>
      </p:sp>
      <p:sp>
        <p:nvSpPr>
          <p:cNvPr id="11" name="Shape 11"/>
          <p:cNvSpPr txBox="1">
            <a:spLocks noGrp="1"/>
          </p:cNvSpPr>
          <p:nvPr>
            <p:ph type="dt" idx="10"/>
          </p:nvPr>
        </p:nvSpPr>
        <p:spPr>
          <a:xfrm>
            <a:off x="3291567" y="29992318"/>
            <a:ext cx="9144000" cy="2194559"/>
          </a:xfrm>
          <a:prstGeom prst="rect">
            <a:avLst/>
          </a:prstGeom>
          <a:noFill/>
          <a:ln>
            <a:noFill/>
          </a:ln>
        </p:spPr>
        <p:txBody>
          <a:bodyPr lIns="91425" tIns="91425" rIns="91425" bIns="91425" anchor="t" anchorCtr="0"/>
          <a:lstStyle>
            <a:lvl1pPr marL="0" marR="0" indent="0" algn="l"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12" name="Shape 12"/>
          <p:cNvSpPr txBox="1">
            <a:spLocks noGrp="1"/>
          </p:cNvSpPr>
          <p:nvPr>
            <p:ph type="ftr" idx="11"/>
          </p:nvPr>
        </p:nvSpPr>
        <p:spPr>
          <a:xfrm>
            <a:off x="14996432" y="29992318"/>
            <a:ext cx="13898335" cy="2194559"/>
          </a:xfrm>
          <a:prstGeom prst="rect">
            <a:avLst/>
          </a:prstGeom>
          <a:noFill/>
          <a:ln>
            <a:noFill/>
          </a:ln>
        </p:spPr>
        <p:txBody>
          <a:bodyPr lIns="91425" tIns="91425" rIns="91425" bIns="91425" anchor="t" anchorCtr="0"/>
          <a:lstStyle>
            <a:lvl1pPr marL="0" marR="0" indent="0" algn="ctr" rtl="0">
              <a:spcBef>
                <a:spcPts val="0"/>
              </a:spcBef>
              <a:defRPr/>
            </a:lvl1pPr>
            <a:lvl2pPr marL="401925" marR="0" indent="-8225" algn="l" rtl="0">
              <a:spcBef>
                <a:spcPts val="0"/>
              </a:spcBef>
              <a:defRPr/>
            </a:lvl2pPr>
            <a:lvl3pPr marL="803849" marR="0" indent="-3748" algn="l" rtl="0">
              <a:spcBef>
                <a:spcPts val="0"/>
              </a:spcBef>
              <a:defRPr/>
            </a:lvl3pPr>
            <a:lvl4pPr marL="1205774" marR="0" indent="-11973" algn="l" rtl="0">
              <a:spcBef>
                <a:spcPts val="0"/>
              </a:spcBef>
              <a:defRPr/>
            </a:lvl4pPr>
            <a:lvl5pPr marL="1607698" marR="0" indent="-7497" algn="l" rtl="0">
              <a:spcBef>
                <a:spcPts val="0"/>
              </a:spcBef>
              <a:defRPr/>
            </a:lvl5pPr>
            <a:lvl6pPr marL="2009623" marR="0" indent="-3023" algn="l" rtl="0">
              <a:spcBef>
                <a:spcPts val="0"/>
              </a:spcBef>
              <a:defRPr/>
            </a:lvl6pPr>
            <a:lvl7pPr marL="2411547" marR="0" indent="-11246" algn="l" rtl="0">
              <a:spcBef>
                <a:spcPts val="0"/>
              </a:spcBef>
              <a:defRPr/>
            </a:lvl7pPr>
            <a:lvl8pPr marL="2813472" marR="0" indent="-6772" algn="l" rtl="0">
              <a:spcBef>
                <a:spcPts val="0"/>
              </a:spcBef>
              <a:defRPr/>
            </a:lvl8pPr>
            <a:lvl9pPr marL="3215396" marR="0" indent="-2295" algn="l" rtl="0">
              <a:spcBef>
                <a:spcPts val="0"/>
              </a:spcBef>
              <a:defRPr/>
            </a:lvl9pPr>
          </a:lstStyle>
          <a:p>
            <a:endParaRPr/>
          </a:p>
        </p:txBody>
      </p:sp>
      <p:sp>
        <p:nvSpPr>
          <p:cNvPr id="13" name="Shape 13"/>
          <p:cNvSpPr txBox="1">
            <a:spLocks noGrp="1"/>
          </p:cNvSpPr>
          <p:nvPr>
            <p:ph type="sldNum" idx="12"/>
          </p:nvPr>
        </p:nvSpPr>
        <p:spPr>
          <a:xfrm>
            <a:off x="31455634" y="29992318"/>
            <a:ext cx="9144000" cy="2194559"/>
          </a:xfrm>
          <a:prstGeom prst="rect">
            <a:avLst/>
          </a:prstGeom>
          <a:noFill/>
          <a:ln>
            <a:noFill/>
          </a:ln>
        </p:spPr>
        <p:txBody>
          <a:bodyPr lIns="358275" tIns="179125" rIns="358275" bIns="179125" anchor="t" anchorCtr="0">
            <a:noAutofit/>
          </a:bodyPr>
          <a:lstStyle/>
          <a:p>
            <a:pPr marL="0" marR="0" lvl="0" indent="0" algn="r" rtl="0">
              <a:spcBef>
                <a:spcPts val="0"/>
              </a:spcBef>
              <a:buSzPct val="25000"/>
              <a:buNone/>
            </a:pPr>
            <a:fld id="{00000000-1234-1234-1234-123412341234}" type="slidenum">
              <a:rPr lang="en-US" sz="5500" b="0" i="0" u="none" strike="noStrike" cap="none" baseline="0">
                <a:solidFill>
                  <a:schemeClr val="dk1"/>
                </a:solidFill>
                <a:latin typeface="Times New Roman"/>
                <a:ea typeface="Times New Roman"/>
                <a:cs typeface="Times New Roman"/>
                <a:sym typeface="Times New Roman"/>
              </a:rPr>
              <a:t>‹#›</a:t>
            </a:fld>
            <a:endParaRPr lang="en-US" sz="5500" b="0" i="0" u="none" strike="noStrike" cap="none" baseline="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9" Type="http://schemas.microsoft.com/office/2007/relationships/hdphoto" Target="../media/hdphoto1.wdp"/><Relationship Id="rId20" Type="http://schemas.openxmlformats.org/officeDocument/2006/relationships/image" Target="../media/image17.png"/><Relationship Id="rId21" Type="http://schemas.openxmlformats.org/officeDocument/2006/relationships/image" Target="../media/image18.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0" y="0"/>
            <a:ext cx="43891199" cy="33107193"/>
          </a:xfrm>
          <a:prstGeom prst="rect">
            <a:avLst/>
          </a:prstGeom>
          <a:gradFill flip="none" rotWithShape="1">
            <a:gsLst>
              <a:gs pos="0">
                <a:srgbClr val="9AFAFF"/>
              </a:gs>
              <a:gs pos="100000">
                <a:srgbClr val="0000FF"/>
              </a:gs>
            </a:gsLst>
            <a:lin ang="5400000" scaled="0"/>
            <a:tileRect/>
          </a:gradFill>
          <a:ln>
            <a:solidFill>
              <a:srgbClr val="0063FF"/>
            </a:solidFill>
          </a:ln>
        </p:spPr>
        <p:txBody>
          <a:bodyPr lIns="80375" tIns="40175" rIns="80375" bIns="40175" anchor="ctr" anchorCtr="0">
            <a:noAutofit/>
          </a:bodyPr>
          <a:lstStyle/>
          <a:p>
            <a:pPr marL="0" marR="0" lvl="0" indent="0" algn="ctr" rtl="0">
              <a:spcBef>
                <a:spcPts val="0"/>
              </a:spcBef>
              <a:spcAft>
                <a:spcPts val="0"/>
              </a:spcAft>
              <a:buNone/>
            </a:pPr>
            <a:r>
              <a:rPr lang="en-US" sz="2800" b="0" i="0" u="none" strike="noStrike" cap="none" baseline="0" dirty="0" smtClean="0">
                <a:solidFill>
                  <a:srgbClr val="FFFFFF"/>
                </a:solidFill>
                <a:latin typeface="Times New Roman"/>
                <a:ea typeface="Times New Roman"/>
                <a:cs typeface="Times New Roman"/>
                <a:sym typeface="Times New Roman"/>
              </a:rPr>
              <a:t>-</a:t>
            </a:r>
            <a:endParaRPr sz="2800" b="0" i="0" u="none" strike="noStrike" cap="none" baseline="0" dirty="0">
              <a:solidFill>
                <a:srgbClr val="FFFFFF"/>
              </a:solidFill>
              <a:latin typeface="Times New Roman"/>
              <a:ea typeface="Times New Roman"/>
              <a:cs typeface="Times New Roman"/>
              <a:sym typeface="Times New Roman"/>
            </a:endParaRPr>
          </a:p>
        </p:txBody>
      </p:sp>
      <p:sp>
        <p:nvSpPr>
          <p:cNvPr id="90" name="Shape 90"/>
          <p:cNvSpPr txBox="1"/>
          <p:nvPr/>
        </p:nvSpPr>
        <p:spPr>
          <a:xfrm>
            <a:off x="11480800" y="5097209"/>
            <a:ext cx="29972000" cy="1285208"/>
          </a:xfrm>
          <a:prstGeom prst="rect">
            <a:avLst/>
          </a:prstGeom>
          <a:noFill/>
          <a:ln w="254000">
            <a:noFill/>
          </a:ln>
        </p:spPr>
        <p:txBody>
          <a:bodyPr lIns="241150" tIns="241150" rIns="241150" bIns="241150" anchor="ctr" anchorCtr="0">
            <a:noAutofit/>
          </a:bodyPr>
          <a:lstStyle/>
          <a:p>
            <a:pPr marL="0" marR="0" lvl="0" indent="0" algn="ctr" rtl="0">
              <a:spcBef>
                <a:spcPts val="0"/>
              </a:spcBef>
              <a:spcAft>
                <a:spcPts val="527"/>
              </a:spcAft>
              <a:buSzPct val="25000"/>
              <a:buNone/>
            </a:pPr>
            <a:r>
              <a:rPr lang="en-US" sz="6600" b="1" i="0" u="none" strike="noStrike" cap="none" baseline="0" dirty="0" smtClean="0">
                <a:solidFill>
                  <a:srgbClr val="008000"/>
                </a:solidFill>
                <a:latin typeface="Times New Roman"/>
                <a:ea typeface="Calibri"/>
                <a:cs typeface="Times New Roman"/>
                <a:sym typeface="Calibri"/>
              </a:rPr>
              <a:t>Nathan Dalal (PM), </a:t>
            </a:r>
            <a:r>
              <a:rPr lang="en-US" sz="6600" b="1" i="0" u="none" strike="noStrike" cap="none" baseline="0" dirty="0" err="1" smtClean="0">
                <a:solidFill>
                  <a:srgbClr val="008000"/>
                </a:solidFill>
                <a:latin typeface="Times New Roman"/>
                <a:ea typeface="Calibri"/>
                <a:cs typeface="Times New Roman"/>
                <a:sym typeface="Calibri"/>
              </a:rPr>
              <a:t>Mythri</a:t>
            </a:r>
            <a:r>
              <a:rPr lang="en-US" sz="6600" b="1" i="0" u="none" strike="noStrike" cap="none" baseline="0" dirty="0" smtClean="0">
                <a:solidFill>
                  <a:srgbClr val="008000"/>
                </a:solidFill>
                <a:latin typeface="Times New Roman"/>
                <a:ea typeface="Calibri"/>
                <a:cs typeface="Times New Roman"/>
                <a:sym typeface="Calibri"/>
              </a:rPr>
              <a:t> </a:t>
            </a:r>
            <a:r>
              <a:rPr lang="en-US" sz="6600" b="1" i="0" u="none" strike="noStrike" cap="none" baseline="0" dirty="0" err="1" smtClean="0">
                <a:solidFill>
                  <a:srgbClr val="008000"/>
                </a:solidFill>
                <a:latin typeface="Times New Roman"/>
                <a:ea typeface="Calibri"/>
                <a:cs typeface="Times New Roman"/>
                <a:sym typeface="Calibri"/>
              </a:rPr>
              <a:t>Ambatipudi</a:t>
            </a:r>
            <a:r>
              <a:rPr lang="en-US" sz="6600" b="1" i="0" u="none" strike="noStrike" cap="none" baseline="0" dirty="0" smtClean="0">
                <a:solidFill>
                  <a:srgbClr val="008000"/>
                </a:solidFill>
                <a:latin typeface="Times New Roman"/>
                <a:ea typeface="Calibri"/>
                <a:cs typeface="Times New Roman"/>
                <a:sym typeface="Calibri"/>
              </a:rPr>
              <a:t>, Justin </a:t>
            </a:r>
            <a:r>
              <a:rPr lang="en-US" sz="6600" b="1" i="0" u="none" strike="noStrike" cap="none" baseline="0" dirty="0" err="1" smtClean="0">
                <a:solidFill>
                  <a:srgbClr val="008000"/>
                </a:solidFill>
                <a:latin typeface="Times New Roman"/>
                <a:ea typeface="Calibri"/>
                <a:cs typeface="Times New Roman"/>
                <a:sym typeface="Calibri"/>
              </a:rPr>
              <a:t>Carden</a:t>
            </a:r>
            <a:r>
              <a:rPr lang="en-US" sz="6600" b="1" i="0" u="none" strike="noStrike" cap="none" baseline="0" dirty="0" smtClean="0">
                <a:solidFill>
                  <a:srgbClr val="008000"/>
                </a:solidFill>
                <a:latin typeface="Times New Roman"/>
                <a:ea typeface="Calibri"/>
                <a:cs typeface="Times New Roman"/>
                <a:sym typeface="Calibri"/>
              </a:rPr>
              <a:t>,</a:t>
            </a:r>
            <a:r>
              <a:rPr lang="en-US" sz="6600" b="1" i="0" u="none" strike="noStrike" cap="none" dirty="0" smtClean="0">
                <a:solidFill>
                  <a:srgbClr val="008000"/>
                </a:solidFill>
                <a:latin typeface="Times New Roman"/>
                <a:ea typeface="Calibri"/>
                <a:cs typeface="Times New Roman"/>
                <a:sym typeface="Calibri"/>
              </a:rPr>
              <a:t> Dr. </a:t>
            </a:r>
            <a:r>
              <a:rPr lang="en-US" sz="6600" b="1" i="0" u="none" strike="noStrike" cap="none" dirty="0" err="1" smtClean="0">
                <a:solidFill>
                  <a:srgbClr val="008000"/>
                </a:solidFill>
                <a:latin typeface="Times New Roman"/>
                <a:ea typeface="Calibri"/>
                <a:cs typeface="Times New Roman"/>
                <a:sym typeface="Calibri"/>
              </a:rPr>
              <a:t>Parag</a:t>
            </a:r>
            <a:r>
              <a:rPr lang="en-US" sz="6600" b="1" i="0" u="none" strike="noStrike" cap="none" dirty="0" smtClean="0">
                <a:solidFill>
                  <a:srgbClr val="008000"/>
                </a:solidFill>
                <a:latin typeface="Times New Roman"/>
                <a:ea typeface="Calibri"/>
                <a:cs typeface="Times New Roman"/>
                <a:sym typeface="Calibri"/>
              </a:rPr>
              <a:t> Mallick, Ph.D.</a:t>
            </a:r>
            <a:endParaRPr lang="en-US" sz="6600" b="0" i="0" u="none" strike="noStrike" cap="none" baseline="0" dirty="0">
              <a:solidFill>
                <a:srgbClr val="008000"/>
              </a:solidFill>
              <a:latin typeface="Times New Roman"/>
              <a:ea typeface="Calibri"/>
              <a:cs typeface="Times New Roman"/>
              <a:sym typeface="Calibri"/>
            </a:endParaRPr>
          </a:p>
        </p:txBody>
      </p:sp>
      <p:sp>
        <p:nvSpPr>
          <p:cNvPr id="93" name="Shape 93"/>
          <p:cNvSpPr/>
          <p:nvPr/>
        </p:nvSpPr>
        <p:spPr>
          <a:xfrm>
            <a:off x="7061200" y="724718"/>
            <a:ext cx="36322000" cy="3220414"/>
          </a:xfrm>
          <a:prstGeom prst="rect">
            <a:avLst/>
          </a:prstGeom>
          <a:noFill/>
          <a:ln>
            <a:noFill/>
          </a:ln>
        </p:spPr>
        <p:txBody>
          <a:bodyPr lIns="80375" tIns="40175" rIns="80375" bIns="40175" anchor="ctr" anchorCtr="0">
            <a:noAutofit/>
          </a:bodyPr>
          <a:lstStyle/>
          <a:p>
            <a:pPr lvl="0" algn="ctr">
              <a:buSzPct val="25000"/>
            </a:pPr>
            <a:r>
              <a:rPr lang="en-US" sz="11500" b="1" dirty="0" err="1" smtClean="0">
                <a:solidFill>
                  <a:srgbClr val="008000"/>
                </a:solidFill>
                <a:latin typeface="Times New Roman"/>
                <a:cs typeface="Times New Roman"/>
              </a:rPr>
              <a:t>Markerville</a:t>
            </a:r>
            <a:r>
              <a:rPr lang="en-US" sz="11500" b="1" dirty="0" smtClean="0">
                <a:solidFill>
                  <a:srgbClr val="008000"/>
                </a:solidFill>
                <a:latin typeface="Times New Roman"/>
                <a:cs typeface="Times New Roman"/>
              </a:rPr>
              <a:t>: </a:t>
            </a:r>
          </a:p>
          <a:p>
            <a:pPr lvl="0" algn="ctr">
              <a:buSzPct val="25000"/>
            </a:pPr>
            <a:r>
              <a:rPr lang="en-US" sz="8000" b="1" dirty="0" smtClean="0">
                <a:solidFill>
                  <a:srgbClr val="008000"/>
                </a:solidFill>
                <a:latin typeface="Times New Roman"/>
                <a:cs typeface="Times New Roman"/>
              </a:rPr>
              <a:t>Creating a Biomarker Database Website for the Discussion and Verification of Biomarkers</a:t>
            </a:r>
            <a:endParaRPr lang="en-US" sz="8000" b="1" i="0" strike="noStrike" cap="none" baseline="0" dirty="0">
              <a:solidFill>
                <a:srgbClr val="008000"/>
              </a:solidFill>
              <a:latin typeface="Times New Roman"/>
              <a:ea typeface="Calibri"/>
              <a:cs typeface="Times New Roman"/>
              <a:sym typeface="Calibri"/>
            </a:endParaRPr>
          </a:p>
        </p:txBody>
      </p:sp>
      <p:sp>
        <p:nvSpPr>
          <p:cNvPr id="7" name="Rectangle 6"/>
          <p:cNvSpPr/>
          <p:nvPr/>
        </p:nvSpPr>
        <p:spPr>
          <a:xfrm>
            <a:off x="273055" y="8033136"/>
            <a:ext cx="10829920" cy="850941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grpSp>
        <p:nvGrpSpPr>
          <p:cNvPr id="2" name="Group 1"/>
          <p:cNvGrpSpPr/>
          <p:nvPr/>
        </p:nvGrpSpPr>
        <p:grpSpPr>
          <a:xfrm>
            <a:off x="731315" y="724718"/>
            <a:ext cx="6223001" cy="5879282"/>
            <a:chOff x="1787017" y="534778"/>
            <a:chExt cx="6223001" cy="6216419"/>
          </a:xfrm>
          <a:noFill/>
        </p:grpSpPr>
        <p:pic>
          <p:nvPicPr>
            <p:cNvPr id="94" name="Shape 94"/>
            <p:cNvPicPr preferRelativeResize="0"/>
            <p:nvPr/>
          </p:nvPicPr>
          <p:blipFill rotWithShape="1">
            <a:blip r:embed="rId3">
              <a:alphaModFix/>
            </a:blip>
            <a:srcRect/>
            <a:stretch/>
          </p:blipFill>
          <p:spPr>
            <a:xfrm>
              <a:off x="1787797" y="534778"/>
              <a:ext cx="6221441" cy="4176836"/>
            </a:xfrm>
            <a:prstGeom prst="rect">
              <a:avLst/>
            </a:prstGeom>
            <a:grpFill/>
            <a:ln w="254000">
              <a:noFill/>
            </a:ln>
          </p:spPr>
        </p:pic>
        <p:pic>
          <p:nvPicPr>
            <p:cNvPr id="95" name="Shape 95"/>
            <p:cNvPicPr preferRelativeResize="0"/>
            <p:nvPr/>
          </p:nvPicPr>
          <p:blipFill rotWithShape="1">
            <a:blip r:embed="rId4">
              <a:alphaModFix/>
            </a:blip>
            <a:srcRect/>
            <a:stretch/>
          </p:blipFill>
          <p:spPr>
            <a:xfrm>
              <a:off x="3533267" y="5629059"/>
              <a:ext cx="2730500" cy="1122138"/>
            </a:xfrm>
            <a:prstGeom prst="rect">
              <a:avLst/>
            </a:prstGeom>
            <a:grpFill/>
            <a:ln w="254000">
              <a:noFill/>
            </a:ln>
          </p:spPr>
        </p:pic>
        <p:sp>
          <p:nvSpPr>
            <p:cNvPr id="96" name="Shape 96"/>
            <p:cNvSpPr txBox="1"/>
            <p:nvPr/>
          </p:nvSpPr>
          <p:spPr>
            <a:xfrm>
              <a:off x="1787017" y="4818452"/>
              <a:ext cx="6223001" cy="538608"/>
            </a:xfrm>
            <a:prstGeom prst="rect">
              <a:avLst/>
            </a:prstGeom>
            <a:grpFill/>
            <a:ln w="254000">
              <a:noFill/>
            </a:ln>
          </p:spPr>
          <p:txBody>
            <a:bodyPr lIns="91425" tIns="45700" rIns="91425" bIns="45700" anchor="t" anchorCtr="0">
              <a:noAutofit/>
            </a:bodyPr>
            <a:lstStyle/>
            <a:p>
              <a:pPr marL="0" marR="0" lvl="0" indent="0" algn="ctr" rtl="0">
                <a:spcBef>
                  <a:spcPts val="0"/>
                </a:spcBef>
                <a:spcAft>
                  <a:spcPts val="0"/>
                </a:spcAft>
                <a:buSzPct val="25000"/>
                <a:buNone/>
              </a:pPr>
              <a:r>
                <a:rPr lang="en-US" sz="2900" b="1" i="0" u="none" strike="noStrike" cap="none" baseline="0" dirty="0">
                  <a:solidFill>
                    <a:schemeClr val="dk1"/>
                  </a:solidFill>
                  <a:latin typeface="Calibri"/>
                  <a:ea typeface="Calibri"/>
                  <a:cs typeface="Calibri"/>
                  <a:sym typeface="Calibri"/>
                </a:rPr>
                <a:t>2015 Internship program supported by:</a:t>
              </a:r>
            </a:p>
          </p:txBody>
        </p:sp>
      </p:grpSp>
      <p:sp>
        <p:nvSpPr>
          <p:cNvPr id="23" name="Rectangle 22"/>
          <p:cNvSpPr/>
          <p:nvPr/>
        </p:nvSpPr>
        <p:spPr>
          <a:xfrm>
            <a:off x="273054" y="17873045"/>
            <a:ext cx="10829921" cy="1054868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Shape 85"/>
          <p:cNvSpPr txBox="1"/>
          <p:nvPr/>
        </p:nvSpPr>
        <p:spPr>
          <a:xfrm>
            <a:off x="636633" y="8289923"/>
            <a:ext cx="10149244" cy="7839855"/>
          </a:xfrm>
          <a:prstGeom prst="rect">
            <a:avLst/>
          </a:prstGeom>
          <a:solidFill>
            <a:schemeClr val="lt1"/>
          </a:solidFill>
          <a:ln w="38100" cap="flat" cmpd="sng">
            <a:solidFill>
              <a:srgbClr val="000000"/>
            </a:solidFill>
            <a:prstDash val="solid"/>
            <a:round/>
            <a:headEnd type="none" w="med" len="med"/>
            <a:tailEnd type="none" w="med" len="med"/>
          </a:ln>
        </p:spPr>
        <p:txBody>
          <a:bodyPr lIns="803825" tIns="401925" rIns="803825" bIns="803825" anchor="t" anchorCtr="0">
            <a:noAutofit/>
          </a:bodyPr>
          <a:lstStyle/>
          <a:p>
            <a:pPr marL="0" marR="0" lvl="0" indent="0" algn="l" rtl="0">
              <a:spcBef>
                <a:spcPts val="250"/>
              </a:spcBef>
              <a:spcAft>
                <a:spcPts val="0"/>
              </a:spcAft>
              <a:buNone/>
            </a:pPr>
            <a:endParaRPr sz="2400" b="0" i="0" u="none" strike="noStrike" cap="none" baseline="0" dirty="0">
              <a:solidFill>
                <a:schemeClr val="dk1"/>
              </a:solidFill>
              <a:latin typeface="Times New Roman"/>
              <a:ea typeface="Times New Roman"/>
              <a:cs typeface="Times New Roman"/>
              <a:sym typeface="Times New Roman"/>
            </a:endParaRPr>
          </a:p>
        </p:txBody>
      </p:sp>
      <p:sp>
        <p:nvSpPr>
          <p:cNvPr id="86" name="Shape 86"/>
          <p:cNvSpPr txBox="1"/>
          <p:nvPr/>
        </p:nvSpPr>
        <p:spPr>
          <a:xfrm>
            <a:off x="636633" y="18118157"/>
            <a:ext cx="10102762" cy="10058457"/>
          </a:xfrm>
          <a:prstGeom prst="rect">
            <a:avLst/>
          </a:prstGeom>
          <a:solidFill>
            <a:schemeClr val="lt1"/>
          </a:solidFill>
          <a:ln w="38100" cap="flat" cmpd="sng">
            <a:solidFill>
              <a:srgbClr val="000000"/>
            </a:solidFill>
            <a:prstDash val="solid"/>
            <a:round/>
            <a:headEnd type="none" w="med" len="med"/>
            <a:tailEnd type="none" w="med" len="med"/>
          </a:ln>
        </p:spPr>
        <p:txBody>
          <a:bodyPr lIns="803825" tIns="401925" rIns="803825" bIns="803825" anchor="t" anchorCtr="0">
            <a:noAutofit/>
          </a:bodyPr>
          <a:lstStyle/>
          <a:p>
            <a:pPr marL="0" marR="0" lvl="0" indent="0" algn="l" rtl="0">
              <a:spcBef>
                <a:spcPts val="250"/>
              </a:spcBef>
              <a:spcAft>
                <a:spcPts val="0"/>
              </a:spcAft>
              <a:buNone/>
            </a:pPr>
            <a:endParaRPr sz="2500" b="0" i="0" u="none" strike="noStrike" cap="none" baseline="0" dirty="0">
              <a:solidFill>
                <a:schemeClr val="dk1"/>
              </a:solidFill>
              <a:latin typeface="Times New Roman"/>
              <a:ea typeface="Times New Roman"/>
              <a:cs typeface="Times New Roman"/>
              <a:sym typeface="Times New Roman"/>
            </a:endParaRPr>
          </a:p>
        </p:txBody>
      </p:sp>
      <p:sp>
        <p:nvSpPr>
          <p:cNvPr id="25" name="Rectangle 24"/>
          <p:cNvSpPr/>
          <p:nvPr/>
        </p:nvSpPr>
        <p:spPr>
          <a:xfrm>
            <a:off x="32595141" y="8057705"/>
            <a:ext cx="11017450" cy="1169174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89" name="Shape 89"/>
          <p:cNvSpPr txBox="1"/>
          <p:nvPr/>
        </p:nvSpPr>
        <p:spPr>
          <a:xfrm>
            <a:off x="32902222" y="8317330"/>
            <a:ext cx="10421457" cy="11051104"/>
          </a:xfrm>
          <a:prstGeom prst="rect">
            <a:avLst/>
          </a:prstGeom>
          <a:solidFill>
            <a:schemeClr val="lt1"/>
          </a:solidFill>
          <a:ln w="38100" cap="flat" cmpd="sng">
            <a:solidFill>
              <a:srgbClr val="000000"/>
            </a:solidFill>
            <a:prstDash val="solid"/>
            <a:round/>
            <a:headEnd type="none" w="med" len="med"/>
            <a:tailEnd type="none" w="med" len="med"/>
          </a:ln>
        </p:spPr>
        <p:txBody>
          <a:bodyPr lIns="803825" tIns="401925" rIns="803825" bIns="803825" anchor="t" anchorCtr="0">
            <a:noAutofit/>
          </a:bodyPr>
          <a:lstStyle/>
          <a:p>
            <a:pPr marL="0" marR="0" lvl="0" indent="0" algn="l" rtl="0">
              <a:spcBef>
                <a:spcPts val="0"/>
              </a:spcBef>
              <a:spcAft>
                <a:spcPts val="0"/>
              </a:spcAft>
              <a:buSzPct val="25000"/>
              <a:buNone/>
            </a:pPr>
            <a:endParaRPr lang="en-US" sz="2500" b="0" i="0" u="none" strike="noStrike" cap="none" baseline="0" dirty="0">
              <a:solidFill>
                <a:schemeClr val="dk1"/>
              </a:solidFill>
              <a:latin typeface="Times New Roman"/>
              <a:ea typeface="Times New Roman"/>
              <a:cs typeface="Times New Roman"/>
              <a:sym typeface="Times New Roman"/>
            </a:endParaRPr>
          </a:p>
        </p:txBody>
      </p:sp>
      <p:sp>
        <p:nvSpPr>
          <p:cNvPr id="26" name="Rectangle 25"/>
          <p:cNvSpPr/>
          <p:nvPr/>
        </p:nvSpPr>
        <p:spPr>
          <a:xfrm>
            <a:off x="32595140" y="21068878"/>
            <a:ext cx="11017450" cy="735284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92" name="Shape 92"/>
          <p:cNvSpPr txBox="1"/>
          <p:nvPr/>
        </p:nvSpPr>
        <p:spPr>
          <a:xfrm>
            <a:off x="32927235" y="21305276"/>
            <a:ext cx="10396444" cy="6769551"/>
          </a:xfrm>
          <a:prstGeom prst="rect">
            <a:avLst/>
          </a:prstGeom>
          <a:solidFill>
            <a:schemeClr val="lt1"/>
          </a:solidFill>
          <a:ln w="38100" cap="flat" cmpd="sng">
            <a:solidFill>
              <a:srgbClr val="000000"/>
            </a:solidFill>
            <a:prstDash val="solid"/>
            <a:round/>
            <a:headEnd type="none" w="med" len="med"/>
            <a:tailEnd type="none" w="med" len="med"/>
          </a:ln>
        </p:spPr>
        <p:txBody>
          <a:bodyPr lIns="803825" tIns="401925" rIns="803825" bIns="803825" anchor="t" anchorCtr="0">
            <a:noAutofit/>
          </a:bodyPr>
          <a:lstStyle/>
          <a:p>
            <a:pPr marL="0" marR="0" lvl="0" indent="0" algn="l" rtl="0">
              <a:spcBef>
                <a:spcPts val="250"/>
              </a:spcBef>
              <a:spcAft>
                <a:spcPts val="0"/>
              </a:spcAft>
              <a:buNone/>
            </a:pPr>
            <a:endParaRPr sz="2500" b="0" i="0" u="none" strike="noStrike" cap="none" baseline="0" dirty="0">
              <a:solidFill>
                <a:schemeClr val="dk1"/>
              </a:solidFill>
              <a:latin typeface="Times New Roman"/>
              <a:ea typeface="Times New Roman"/>
              <a:cs typeface="Times New Roman"/>
              <a:sym typeface="Times New Roman"/>
            </a:endParaRPr>
          </a:p>
        </p:txBody>
      </p:sp>
      <p:sp>
        <p:nvSpPr>
          <p:cNvPr id="28" name="Rectangle 27"/>
          <p:cNvSpPr/>
          <p:nvPr/>
        </p:nvSpPr>
        <p:spPr>
          <a:xfrm>
            <a:off x="273055" y="28755285"/>
            <a:ext cx="32035745" cy="372653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63FF"/>
              </a:solidFill>
            </a:endParaRPr>
          </a:p>
        </p:txBody>
      </p:sp>
      <p:sp>
        <p:nvSpPr>
          <p:cNvPr id="91" name="Shape 91"/>
          <p:cNvSpPr txBox="1"/>
          <p:nvPr/>
        </p:nvSpPr>
        <p:spPr>
          <a:xfrm>
            <a:off x="529146" y="29066971"/>
            <a:ext cx="31541370" cy="3098244"/>
          </a:xfrm>
          <a:prstGeom prst="rect">
            <a:avLst/>
          </a:prstGeom>
          <a:solidFill>
            <a:srgbClr val="BFECFF"/>
          </a:solidFill>
          <a:ln w="38100" cap="flat" cmpd="sng">
            <a:solidFill>
              <a:srgbClr val="000000"/>
            </a:solidFill>
            <a:prstDash val="solid"/>
            <a:round/>
            <a:headEnd type="none" w="med" len="med"/>
            <a:tailEnd type="none" w="med" len="med"/>
          </a:ln>
        </p:spPr>
        <p:txBody>
          <a:bodyPr lIns="803825" tIns="401925" rIns="803825" bIns="803825" anchor="t" anchorCtr="0">
            <a:noAutofit/>
          </a:bodyPr>
          <a:lstStyle/>
          <a:p>
            <a:pPr marL="439605" marR="0" lvl="0" indent="-439605" algn="l" rtl="0">
              <a:spcBef>
                <a:spcPts val="0"/>
              </a:spcBef>
              <a:spcAft>
                <a:spcPts val="0"/>
              </a:spcAft>
              <a:buNone/>
            </a:pPr>
            <a:endParaRPr sz="3200" b="1" i="0" u="none" strike="noStrike" cap="none" baseline="0" dirty="0" smtClean="0">
              <a:solidFill>
                <a:schemeClr val="dk1"/>
              </a:solidFill>
              <a:latin typeface="Times New Roman"/>
              <a:ea typeface="Times New Roman"/>
              <a:cs typeface="Times New Roman"/>
              <a:sym typeface="Times New Roman"/>
            </a:endParaRPr>
          </a:p>
          <a:p>
            <a:pPr marL="439605" marR="0" lvl="0" indent="-439605" algn="l" rtl="0">
              <a:spcBef>
                <a:spcPts val="250"/>
              </a:spcBef>
              <a:spcAft>
                <a:spcPts val="0"/>
              </a:spcAft>
              <a:buNone/>
            </a:pPr>
            <a:endParaRPr sz="2800" b="1" i="0" u="none" strike="noStrike" cap="none" baseline="0" dirty="0">
              <a:solidFill>
                <a:schemeClr val="dk1"/>
              </a:solidFill>
              <a:latin typeface="Times New Roman"/>
              <a:ea typeface="Times New Roman"/>
              <a:cs typeface="Times New Roman"/>
              <a:sym typeface="Times New Roman"/>
            </a:endParaRPr>
          </a:p>
        </p:txBody>
      </p:sp>
      <p:sp>
        <p:nvSpPr>
          <p:cNvPr id="9" name="TextBox 8"/>
          <p:cNvSpPr txBox="1"/>
          <p:nvPr/>
        </p:nvSpPr>
        <p:spPr>
          <a:xfrm>
            <a:off x="379415" y="7112000"/>
            <a:ext cx="10617200" cy="923330"/>
          </a:xfrm>
          <a:prstGeom prst="rect">
            <a:avLst/>
          </a:prstGeom>
          <a:solidFill>
            <a:srgbClr val="CCFFCC"/>
          </a:solidFill>
          <a:ln w="254000" cmpd="sng">
            <a:solidFill>
              <a:srgbClr val="008000"/>
            </a:solidFill>
          </a:ln>
        </p:spPr>
        <p:txBody>
          <a:bodyPr wrap="square" rtlCol="0">
            <a:spAutoFit/>
          </a:bodyPr>
          <a:lstStyle/>
          <a:p>
            <a:pPr algn="ctr"/>
            <a:r>
              <a:rPr lang="en-US" sz="5400" b="1" dirty="0" smtClean="0">
                <a:solidFill>
                  <a:srgbClr val="008000"/>
                </a:solidFill>
                <a:latin typeface="Times New Roman"/>
                <a:cs typeface="Times New Roman"/>
              </a:rPr>
              <a:t>Introduction</a:t>
            </a:r>
            <a:endParaRPr lang="en-US" sz="5400" b="1" dirty="0">
              <a:solidFill>
                <a:srgbClr val="008000"/>
              </a:solidFill>
              <a:latin typeface="Times New Roman"/>
              <a:cs typeface="Times New Roman"/>
            </a:endParaRPr>
          </a:p>
        </p:txBody>
      </p:sp>
      <p:sp>
        <p:nvSpPr>
          <p:cNvPr id="31" name="TextBox 30"/>
          <p:cNvSpPr txBox="1"/>
          <p:nvPr/>
        </p:nvSpPr>
        <p:spPr>
          <a:xfrm>
            <a:off x="379414" y="16967200"/>
            <a:ext cx="10617200" cy="923330"/>
          </a:xfrm>
          <a:prstGeom prst="rect">
            <a:avLst/>
          </a:prstGeom>
          <a:solidFill>
            <a:srgbClr val="CCFFCC"/>
          </a:solidFill>
          <a:ln w="254000" cmpd="sng">
            <a:solidFill>
              <a:srgbClr val="008000"/>
            </a:solidFill>
          </a:ln>
        </p:spPr>
        <p:txBody>
          <a:bodyPr wrap="square" rtlCol="0">
            <a:spAutoFit/>
          </a:bodyPr>
          <a:lstStyle/>
          <a:p>
            <a:pPr algn="ctr"/>
            <a:r>
              <a:rPr lang="en-US" sz="5400" b="1" dirty="0" smtClean="0">
                <a:solidFill>
                  <a:srgbClr val="008000"/>
                </a:solidFill>
                <a:latin typeface="Times New Roman"/>
                <a:cs typeface="Times New Roman"/>
              </a:rPr>
              <a:t>Methods and Materials</a:t>
            </a:r>
            <a:endParaRPr lang="en-US" sz="5400" b="1" dirty="0">
              <a:solidFill>
                <a:srgbClr val="008000"/>
              </a:solidFill>
              <a:latin typeface="Times New Roman"/>
              <a:cs typeface="Times New Roman"/>
            </a:endParaRPr>
          </a:p>
        </p:txBody>
      </p:sp>
      <p:sp>
        <p:nvSpPr>
          <p:cNvPr id="35" name="TextBox 34"/>
          <p:cNvSpPr txBox="1"/>
          <p:nvPr/>
        </p:nvSpPr>
        <p:spPr>
          <a:xfrm>
            <a:off x="32693665" y="20167600"/>
            <a:ext cx="10820400" cy="830997"/>
          </a:xfrm>
          <a:prstGeom prst="rect">
            <a:avLst/>
          </a:prstGeom>
          <a:solidFill>
            <a:srgbClr val="CCFFCC"/>
          </a:solidFill>
          <a:ln w="254000" cmpd="sng">
            <a:solidFill>
              <a:srgbClr val="008000"/>
            </a:solidFill>
          </a:ln>
        </p:spPr>
        <p:txBody>
          <a:bodyPr wrap="square" rtlCol="0">
            <a:spAutoFit/>
          </a:bodyPr>
          <a:lstStyle/>
          <a:p>
            <a:pPr algn="ctr"/>
            <a:r>
              <a:rPr lang="en-US" sz="4800" b="1" dirty="0" smtClean="0">
                <a:solidFill>
                  <a:srgbClr val="008000"/>
                </a:solidFill>
                <a:latin typeface="Times New Roman"/>
                <a:cs typeface="Times New Roman"/>
              </a:rPr>
              <a:t>Conclusions and Further Directions</a:t>
            </a:r>
            <a:endParaRPr lang="en-US" sz="4800" b="1" dirty="0">
              <a:solidFill>
                <a:srgbClr val="008000"/>
              </a:solidFill>
              <a:latin typeface="Times New Roman"/>
              <a:cs typeface="Times New Roman"/>
            </a:endParaRPr>
          </a:p>
        </p:txBody>
      </p:sp>
      <p:sp>
        <p:nvSpPr>
          <p:cNvPr id="12" name="TextBox 11"/>
          <p:cNvSpPr txBox="1"/>
          <p:nvPr/>
        </p:nvSpPr>
        <p:spPr>
          <a:xfrm>
            <a:off x="636633" y="8290840"/>
            <a:ext cx="10149244" cy="2246769"/>
          </a:xfrm>
          <a:prstGeom prst="rect">
            <a:avLst/>
          </a:prstGeom>
          <a:solidFill>
            <a:srgbClr val="008000">
              <a:alpha val="41000"/>
            </a:srgbClr>
          </a:solidFill>
        </p:spPr>
        <p:txBody>
          <a:bodyPr wrap="square" rtlCol="0">
            <a:spAutoFit/>
          </a:bodyPr>
          <a:lstStyle/>
          <a:p>
            <a:pPr marL="342900" lvl="0" indent="-342900" algn="just">
              <a:buSzPct val="150000"/>
              <a:buFont typeface="Arial"/>
              <a:buChar char="•"/>
            </a:pPr>
            <a:r>
              <a:rPr lang="en-US" sz="2000" b="1" dirty="0" smtClean="0">
                <a:solidFill>
                  <a:schemeClr val="dk1"/>
                </a:solidFill>
                <a:latin typeface="Times New Roman"/>
                <a:ea typeface="Calibri"/>
                <a:cs typeface="Times New Roman"/>
                <a:sym typeface="Calibri"/>
              </a:rPr>
              <a:t>Biomarkers </a:t>
            </a:r>
            <a:r>
              <a:rPr lang="en-US" sz="2000" b="1" dirty="0">
                <a:solidFill>
                  <a:schemeClr val="dk1"/>
                </a:solidFill>
                <a:latin typeface="Times New Roman"/>
                <a:ea typeface="Calibri"/>
                <a:cs typeface="Times New Roman"/>
                <a:sym typeface="Calibri"/>
              </a:rPr>
              <a:t>are objective indicators for the progress of biological events or </a:t>
            </a:r>
            <a:r>
              <a:rPr lang="en-US" sz="2000" b="1" dirty="0" smtClean="0">
                <a:solidFill>
                  <a:schemeClr val="dk1"/>
                </a:solidFill>
                <a:latin typeface="Times New Roman"/>
                <a:ea typeface="Calibri"/>
                <a:cs typeface="Times New Roman"/>
                <a:sym typeface="Calibri"/>
              </a:rPr>
              <a:t>progress[</a:t>
            </a:r>
            <a:r>
              <a:rPr lang="en-US" sz="2000" b="1" dirty="0">
                <a:solidFill>
                  <a:schemeClr val="dk1"/>
                </a:solidFill>
                <a:latin typeface="Times New Roman"/>
                <a:ea typeface="Calibri"/>
                <a:cs typeface="Times New Roman"/>
                <a:sym typeface="Calibri"/>
              </a:rPr>
              <a:t>1]. They serve several predictive </a:t>
            </a:r>
            <a:r>
              <a:rPr lang="en-US" sz="2000" b="1" dirty="0" smtClean="0">
                <a:solidFill>
                  <a:schemeClr val="dk1"/>
                </a:solidFill>
                <a:latin typeface="Times New Roman"/>
                <a:ea typeface="Calibri"/>
                <a:cs typeface="Times New Roman"/>
                <a:sym typeface="Calibri"/>
              </a:rPr>
              <a:t>purposes: </a:t>
            </a:r>
          </a:p>
          <a:p>
            <a:pPr marL="620713" lvl="5" indent="-342900" algn="just">
              <a:buSzPct val="100000"/>
              <a:buFont typeface="Courier New"/>
              <a:buChar char="o"/>
            </a:pPr>
            <a:r>
              <a:rPr lang="en-US" sz="2000" b="1" dirty="0" smtClean="0">
                <a:solidFill>
                  <a:schemeClr val="dk1"/>
                </a:solidFill>
                <a:latin typeface="Times New Roman"/>
                <a:ea typeface="Calibri"/>
                <a:cs typeface="Times New Roman"/>
                <a:sym typeface="Calibri"/>
              </a:rPr>
              <a:t>Their presence can </a:t>
            </a:r>
            <a:r>
              <a:rPr lang="en-US" sz="2000" b="1" dirty="0">
                <a:solidFill>
                  <a:schemeClr val="dk1"/>
                </a:solidFill>
                <a:latin typeface="Times New Roman"/>
                <a:ea typeface="Calibri"/>
                <a:cs typeface="Times New Roman"/>
                <a:sym typeface="Calibri"/>
              </a:rPr>
              <a:t>reflect drug efficacy or disease </a:t>
            </a:r>
            <a:r>
              <a:rPr lang="en-US" sz="2000" b="1" dirty="0" smtClean="0">
                <a:solidFill>
                  <a:schemeClr val="dk1"/>
                </a:solidFill>
                <a:latin typeface="Times New Roman"/>
                <a:ea typeface="Calibri"/>
                <a:cs typeface="Times New Roman"/>
                <a:sym typeface="Calibri"/>
              </a:rPr>
              <a:t>prognosis.</a:t>
            </a:r>
          </a:p>
          <a:p>
            <a:pPr marL="620713" lvl="5" indent="-342900" algn="just">
              <a:buSzPct val="100000"/>
              <a:buFont typeface="Courier New"/>
              <a:buChar char="o"/>
            </a:pPr>
            <a:r>
              <a:rPr lang="en-US" sz="2000" b="1" dirty="0" smtClean="0">
                <a:solidFill>
                  <a:schemeClr val="dk1"/>
                </a:solidFill>
                <a:latin typeface="Times New Roman"/>
                <a:ea typeface="Calibri"/>
                <a:cs typeface="Times New Roman"/>
                <a:sym typeface="Calibri"/>
              </a:rPr>
              <a:t>They </a:t>
            </a:r>
            <a:r>
              <a:rPr lang="en-US" sz="2000" b="1" dirty="0">
                <a:solidFill>
                  <a:schemeClr val="dk1"/>
                </a:solidFill>
                <a:latin typeface="Times New Roman"/>
                <a:ea typeface="Calibri"/>
                <a:cs typeface="Times New Roman"/>
                <a:sym typeface="Calibri"/>
              </a:rPr>
              <a:t>can help explain the results of clinical trials, and they can even show the stage of disease of specific patients. </a:t>
            </a:r>
            <a:endParaRPr lang="en-US" sz="2000" b="1" dirty="0" smtClean="0">
              <a:solidFill>
                <a:schemeClr val="dk1"/>
              </a:solidFill>
              <a:latin typeface="Times New Roman"/>
              <a:ea typeface="Calibri"/>
              <a:cs typeface="Times New Roman"/>
              <a:sym typeface="Calibri"/>
            </a:endParaRPr>
          </a:p>
          <a:p>
            <a:pPr marL="620713" lvl="5" indent="-342900" algn="just">
              <a:buSzPct val="100000"/>
              <a:buFont typeface="Courier New"/>
              <a:buChar char="o"/>
            </a:pPr>
            <a:r>
              <a:rPr lang="en-US" sz="2000" b="1" dirty="0" smtClean="0">
                <a:solidFill>
                  <a:schemeClr val="dk1"/>
                </a:solidFill>
                <a:latin typeface="Times New Roman"/>
                <a:ea typeface="Calibri"/>
                <a:cs typeface="Times New Roman"/>
                <a:sym typeface="Calibri"/>
              </a:rPr>
              <a:t>They </a:t>
            </a:r>
            <a:r>
              <a:rPr lang="en-US" sz="2000" b="1" dirty="0">
                <a:solidFill>
                  <a:schemeClr val="dk1"/>
                </a:solidFill>
                <a:latin typeface="Times New Roman"/>
                <a:ea typeface="Calibri"/>
                <a:cs typeface="Times New Roman"/>
                <a:sym typeface="Calibri"/>
              </a:rPr>
              <a:t>serve as artificial indicators or surrogate endpoints to replace clinical endpoints, or a certain biological outcome. </a:t>
            </a:r>
            <a:endParaRPr lang="en-US" sz="2000" b="1" dirty="0" smtClean="0">
              <a:solidFill>
                <a:schemeClr val="dk1"/>
              </a:solidFill>
              <a:latin typeface="Times New Roman"/>
              <a:ea typeface="Calibri"/>
              <a:cs typeface="Times New Roman"/>
              <a:sym typeface="Calibri"/>
            </a:endParaRPr>
          </a:p>
        </p:txBody>
      </p:sp>
      <p:sp>
        <p:nvSpPr>
          <p:cNvPr id="47" name="TextBox 46"/>
          <p:cNvSpPr txBox="1"/>
          <p:nvPr/>
        </p:nvSpPr>
        <p:spPr>
          <a:xfrm>
            <a:off x="636633" y="10528372"/>
            <a:ext cx="10149244" cy="1631216"/>
          </a:xfrm>
          <a:prstGeom prst="rect">
            <a:avLst/>
          </a:prstGeom>
          <a:solidFill>
            <a:srgbClr val="008000">
              <a:alpha val="15000"/>
            </a:srgbClr>
          </a:solidFill>
        </p:spPr>
        <p:txBody>
          <a:bodyPr wrap="square" rtlCol="0">
            <a:spAutoFit/>
          </a:bodyPr>
          <a:lstStyle/>
          <a:p>
            <a:pPr marL="342900" lvl="0" indent="-342900" algn="just">
              <a:buSzPct val="150000"/>
              <a:buFont typeface="Arial"/>
              <a:buChar char="•"/>
            </a:pPr>
            <a:r>
              <a:rPr lang="en-US" sz="2000" b="1" dirty="0">
                <a:solidFill>
                  <a:schemeClr val="dk1"/>
                </a:solidFill>
                <a:latin typeface="Times New Roman"/>
                <a:ea typeface="Calibri"/>
                <a:cs typeface="Times New Roman"/>
                <a:sym typeface="Calibri"/>
              </a:rPr>
              <a:t>Biomarkers can be proposed through large clinical studies, statistical correlation, or wet-lab work, and verifying the efficacy of biomarkers is a very difficult process, as evidenced by the reluctance of the FDA to approve biomarkers into clinical use. To date, only 18 protein cancer biomarkers have been approved by the FDA [2]. </a:t>
            </a:r>
            <a:endParaRPr lang="en-US" sz="2000" b="1" dirty="0" smtClean="0">
              <a:solidFill>
                <a:schemeClr val="dk1"/>
              </a:solidFill>
              <a:latin typeface="Times New Roman"/>
              <a:ea typeface="Calibri"/>
              <a:cs typeface="Times New Roman"/>
              <a:sym typeface="Calibri"/>
            </a:endParaRPr>
          </a:p>
          <a:p>
            <a:pPr marL="342900" lvl="0" indent="-342900" algn="just">
              <a:buSzPct val="150000"/>
              <a:buFont typeface="Arial"/>
              <a:buChar char="•"/>
            </a:pPr>
            <a:r>
              <a:rPr lang="en-US" sz="2000" b="1" dirty="0">
                <a:solidFill>
                  <a:schemeClr val="dk1"/>
                </a:solidFill>
                <a:latin typeface="Times New Roman"/>
                <a:ea typeface="Calibri"/>
                <a:cs typeface="Times New Roman"/>
                <a:sym typeface="Calibri"/>
              </a:rPr>
              <a:t>However, biomarkers are almost always not final proof of a particular clinical endpoint</a:t>
            </a:r>
            <a:r>
              <a:rPr lang="en-US" sz="2000" b="1" dirty="0" smtClean="0">
                <a:solidFill>
                  <a:schemeClr val="dk1"/>
                </a:solidFill>
                <a:latin typeface="Times New Roman"/>
                <a:ea typeface="Calibri"/>
                <a:cs typeface="Times New Roman"/>
                <a:sym typeface="Calibri"/>
              </a:rPr>
              <a:t>.</a:t>
            </a:r>
          </a:p>
        </p:txBody>
      </p:sp>
      <p:sp>
        <p:nvSpPr>
          <p:cNvPr id="50" name="TextBox 49"/>
          <p:cNvSpPr txBox="1"/>
          <p:nvPr/>
        </p:nvSpPr>
        <p:spPr>
          <a:xfrm>
            <a:off x="636633" y="12839737"/>
            <a:ext cx="10149243" cy="1323439"/>
          </a:xfrm>
          <a:prstGeom prst="rect">
            <a:avLst/>
          </a:prstGeom>
          <a:solidFill>
            <a:srgbClr val="008000">
              <a:alpha val="16000"/>
            </a:srgbClr>
          </a:solidFill>
        </p:spPr>
        <p:txBody>
          <a:bodyPr wrap="square" rtlCol="0">
            <a:spAutoFit/>
          </a:bodyPr>
          <a:lstStyle/>
          <a:p>
            <a:pPr marL="342900" lvl="0" indent="-342900" algn="just">
              <a:buSzPct val="150000"/>
              <a:buFont typeface="Arial"/>
              <a:buChar char="•"/>
            </a:pPr>
            <a:r>
              <a:rPr lang="en-US" sz="2000" b="1" dirty="0" smtClean="0">
                <a:solidFill>
                  <a:schemeClr val="dk1"/>
                </a:solidFill>
                <a:latin typeface="Times New Roman"/>
                <a:ea typeface="Calibri"/>
                <a:cs typeface="Times New Roman"/>
                <a:sym typeface="Calibri"/>
              </a:rPr>
              <a:t>Create </a:t>
            </a:r>
            <a:r>
              <a:rPr lang="en-US" sz="2000" b="1" dirty="0" err="1" smtClean="0">
                <a:solidFill>
                  <a:schemeClr val="dk1"/>
                </a:solidFill>
                <a:latin typeface="Times New Roman"/>
                <a:ea typeface="Calibri"/>
                <a:cs typeface="Times New Roman"/>
                <a:sym typeface="Calibri"/>
              </a:rPr>
              <a:t>Markerville</a:t>
            </a:r>
            <a:r>
              <a:rPr lang="en-US" sz="2000" b="1" dirty="0" smtClean="0">
                <a:solidFill>
                  <a:schemeClr val="dk1"/>
                </a:solidFill>
                <a:latin typeface="Times New Roman"/>
                <a:ea typeface="Calibri"/>
                <a:cs typeface="Times New Roman"/>
                <a:sym typeface="Calibri"/>
              </a:rPr>
              <a:t>, a </a:t>
            </a:r>
            <a:r>
              <a:rPr lang="en-US" sz="2000" b="1" dirty="0">
                <a:solidFill>
                  <a:schemeClr val="dk1"/>
                </a:solidFill>
                <a:latin typeface="Times New Roman"/>
                <a:ea typeface="Calibri"/>
                <a:cs typeface="Times New Roman"/>
                <a:sym typeface="Calibri"/>
              </a:rPr>
              <a:t>biomarker forum for scholars and researchers to discuss the discovery and verification of various </a:t>
            </a:r>
            <a:r>
              <a:rPr lang="en-US" sz="2000" b="1" dirty="0" smtClean="0">
                <a:solidFill>
                  <a:schemeClr val="dk1"/>
                </a:solidFill>
                <a:latin typeface="Times New Roman"/>
                <a:ea typeface="Calibri"/>
                <a:cs typeface="Times New Roman"/>
                <a:sym typeface="Calibri"/>
              </a:rPr>
              <a:t>biomarkers. </a:t>
            </a:r>
          </a:p>
          <a:p>
            <a:pPr marL="342900" lvl="0" indent="-342900" algn="just">
              <a:buSzPct val="150000"/>
              <a:buFont typeface="Arial"/>
              <a:buChar char="•"/>
            </a:pPr>
            <a:r>
              <a:rPr lang="en-US" sz="2000" b="1" dirty="0" smtClean="0">
                <a:solidFill>
                  <a:schemeClr val="dk1"/>
                </a:solidFill>
                <a:latin typeface="Times New Roman"/>
                <a:ea typeface="Calibri"/>
                <a:cs typeface="Times New Roman"/>
                <a:sym typeface="Calibri"/>
              </a:rPr>
              <a:t>Present comprehensive list of information about various biomarkers, organize biomarker </a:t>
            </a:r>
            <a:r>
              <a:rPr lang="en-US" sz="2000" b="1" dirty="0">
                <a:solidFill>
                  <a:schemeClr val="dk1"/>
                </a:solidFill>
                <a:latin typeface="Times New Roman"/>
                <a:ea typeface="Calibri"/>
                <a:cs typeface="Times New Roman"/>
                <a:sym typeface="Calibri"/>
              </a:rPr>
              <a:t>data and </a:t>
            </a:r>
            <a:r>
              <a:rPr lang="en-US" sz="2000" b="1" dirty="0" smtClean="0">
                <a:solidFill>
                  <a:schemeClr val="dk1"/>
                </a:solidFill>
                <a:latin typeface="Times New Roman"/>
                <a:ea typeface="Calibri"/>
                <a:cs typeface="Times New Roman"/>
                <a:sym typeface="Calibri"/>
              </a:rPr>
              <a:t>make biomarker </a:t>
            </a:r>
            <a:r>
              <a:rPr lang="en-US" sz="2000" b="1" dirty="0">
                <a:solidFill>
                  <a:schemeClr val="dk1"/>
                </a:solidFill>
                <a:latin typeface="Times New Roman"/>
                <a:ea typeface="Calibri"/>
                <a:cs typeface="Times New Roman"/>
                <a:sym typeface="Calibri"/>
              </a:rPr>
              <a:t>research more accessible to users. </a:t>
            </a:r>
            <a:endParaRPr lang="en-US" sz="2000" b="1" dirty="0" smtClean="0">
              <a:solidFill>
                <a:schemeClr val="dk1"/>
              </a:solidFill>
              <a:latin typeface="Times New Roman"/>
              <a:ea typeface="Calibri"/>
              <a:cs typeface="Times New Roman"/>
              <a:sym typeface="Calibri"/>
            </a:endParaRPr>
          </a:p>
        </p:txBody>
      </p:sp>
      <p:sp>
        <p:nvSpPr>
          <p:cNvPr id="51" name="TextBox 50"/>
          <p:cNvSpPr txBox="1"/>
          <p:nvPr/>
        </p:nvSpPr>
        <p:spPr>
          <a:xfrm>
            <a:off x="668384" y="12122450"/>
            <a:ext cx="10087743" cy="707886"/>
          </a:xfrm>
          <a:prstGeom prst="rect">
            <a:avLst/>
          </a:prstGeom>
          <a:solidFill>
            <a:srgbClr val="008000">
              <a:alpha val="41000"/>
            </a:srgbClr>
          </a:solidFill>
        </p:spPr>
        <p:txBody>
          <a:bodyPr wrap="square" rtlCol="0">
            <a:spAutoFit/>
          </a:bodyPr>
          <a:lstStyle/>
          <a:p>
            <a:pPr lvl="0" algn="ctr">
              <a:buClr>
                <a:srgbClr val="BC30FF"/>
              </a:buClr>
              <a:buSzPct val="150000"/>
            </a:pPr>
            <a:r>
              <a:rPr lang="en-US" sz="4000" b="1" dirty="0" smtClean="0">
                <a:solidFill>
                  <a:srgbClr val="008000"/>
                </a:solidFill>
                <a:latin typeface="Times New Roman"/>
                <a:ea typeface="Calibri"/>
                <a:cs typeface="Times New Roman"/>
                <a:sym typeface="Calibri"/>
              </a:rPr>
              <a:t>Objectives</a:t>
            </a:r>
          </a:p>
        </p:txBody>
      </p:sp>
      <p:sp>
        <p:nvSpPr>
          <p:cNvPr id="52" name="TextBox 51"/>
          <p:cNvSpPr txBox="1"/>
          <p:nvPr/>
        </p:nvSpPr>
        <p:spPr>
          <a:xfrm>
            <a:off x="636635" y="14168730"/>
            <a:ext cx="10149243" cy="1938992"/>
          </a:xfrm>
          <a:prstGeom prst="rect">
            <a:avLst/>
          </a:prstGeom>
          <a:solidFill>
            <a:srgbClr val="008000">
              <a:alpha val="39000"/>
            </a:srgbClr>
          </a:solidFill>
        </p:spPr>
        <p:txBody>
          <a:bodyPr wrap="square" rtlCol="0">
            <a:spAutoFit/>
          </a:bodyPr>
          <a:lstStyle/>
          <a:p>
            <a:pPr marL="342900" lvl="0" indent="-342900" algn="just">
              <a:buSzPct val="150000"/>
              <a:buFont typeface="Arial"/>
              <a:buChar char="•"/>
            </a:pPr>
            <a:r>
              <a:rPr lang="en-US" sz="2000" b="1" dirty="0" smtClean="0">
                <a:solidFill>
                  <a:schemeClr val="dk1"/>
                </a:solidFill>
                <a:latin typeface="Times New Roman"/>
                <a:ea typeface="Calibri"/>
                <a:cs typeface="Times New Roman"/>
                <a:sym typeface="Calibri"/>
              </a:rPr>
              <a:t>Create relational </a:t>
            </a:r>
            <a:r>
              <a:rPr lang="en-US" sz="2000" b="1" dirty="0">
                <a:solidFill>
                  <a:schemeClr val="dk1"/>
                </a:solidFill>
                <a:latin typeface="Times New Roman"/>
                <a:ea typeface="Calibri"/>
                <a:cs typeface="Times New Roman"/>
                <a:sym typeface="Calibri"/>
              </a:rPr>
              <a:t>database structure for biomarkers based on </a:t>
            </a:r>
            <a:r>
              <a:rPr lang="en-US" sz="2000" b="1" dirty="0" smtClean="0">
                <a:solidFill>
                  <a:schemeClr val="dk1"/>
                </a:solidFill>
                <a:latin typeface="Times New Roman"/>
                <a:ea typeface="Calibri"/>
                <a:cs typeface="Times New Roman"/>
                <a:sym typeface="Calibri"/>
              </a:rPr>
              <a:t>features of biomarkers (mutations</a:t>
            </a:r>
            <a:r>
              <a:rPr lang="en-US" sz="2000" b="1" dirty="0">
                <a:solidFill>
                  <a:schemeClr val="dk1"/>
                </a:solidFill>
                <a:latin typeface="Times New Roman"/>
                <a:ea typeface="Calibri"/>
                <a:cs typeface="Times New Roman"/>
                <a:sym typeface="Calibri"/>
              </a:rPr>
              <a:t>, biochemical </a:t>
            </a:r>
            <a:r>
              <a:rPr lang="en-US" sz="2000" b="1" dirty="0" smtClean="0">
                <a:solidFill>
                  <a:schemeClr val="dk1"/>
                </a:solidFill>
                <a:latin typeface="Times New Roman"/>
                <a:ea typeface="Calibri"/>
                <a:cs typeface="Times New Roman"/>
                <a:sym typeface="Calibri"/>
              </a:rPr>
              <a:t>properties, body levels, etc.). These proteins will be linked to several diseases and papers.</a:t>
            </a:r>
          </a:p>
          <a:p>
            <a:pPr marL="342900" lvl="0" indent="-342900" algn="just">
              <a:buSzPct val="150000"/>
              <a:buFont typeface="Arial"/>
              <a:buChar char="•"/>
            </a:pPr>
            <a:r>
              <a:rPr lang="en-US" sz="2000" b="1" dirty="0" smtClean="0">
                <a:solidFill>
                  <a:schemeClr val="dk1"/>
                </a:solidFill>
                <a:latin typeface="Times New Roman"/>
                <a:ea typeface="Calibri"/>
                <a:cs typeface="Times New Roman"/>
                <a:sym typeface="Calibri"/>
              </a:rPr>
              <a:t>Create an account system and a user interface for users to enter their own information about various biomarkers, using a Wikipedia-like system and allowing editors to populate the </a:t>
            </a:r>
            <a:r>
              <a:rPr lang="en-US" sz="2000" b="1" dirty="0" err="1" smtClean="0">
                <a:solidFill>
                  <a:schemeClr val="dk1"/>
                </a:solidFill>
                <a:latin typeface="Times New Roman"/>
                <a:ea typeface="Calibri"/>
                <a:cs typeface="Times New Roman"/>
                <a:sym typeface="Calibri"/>
              </a:rPr>
              <a:t>Markerville</a:t>
            </a:r>
            <a:r>
              <a:rPr lang="en-US" sz="2000" b="1" dirty="0" smtClean="0">
                <a:solidFill>
                  <a:schemeClr val="dk1"/>
                </a:solidFill>
                <a:latin typeface="Times New Roman"/>
                <a:ea typeface="Calibri"/>
                <a:cs typeface="Times New Roman"/>
                <a:sym typeface="Calibri"/>
              </a:rPr>
              <a:t> platform. </a:t>
            </a:r>
            <a:endParaRPr lang="en-US" sz="2000" b="1" dirty="0">
              <a:solidFill>
                <a:schemeClr val="dk1"/>
              </a:solidFill>
              <a:latin typeface="Times New Roman"/>
              <a:ea typeface="Calibri"/>
              <a:cs typeface="Times New Roman"/>
              <a:sym typeface="Calibri"/>
            </a:endParaRPr>
          </a:p>
        </p:txBody>
      </p:sp>
      <p:sp>
        <p:nvSpPr>
          <p:cNvPr id="99" name="Rectangle 98"/>
          <p:cNvSpPr/>
          <p:nvPr/>
        </p:nvSpPr>
        <p:spPr>
          <a:xfrm>
            <a:off x="32595140" y="29972000"/>
            <a:ext cx="11017450" cy="2509815"/>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00" name="Shape 92"/>
          <p:cNvSpPr txBox="1"/>
          <p:nvPr/>
        </p:nvSpPr>
        <p:spPr>
          <a:xfrm>
            <a:off x="32905643" y="30291320"/>
            <a:ext cx="10396444" cy="1873895"/>
          </a:xfrm>
          <a:prstGeom prst="rect">
            <a:avLst/>
          </a:prstGeom>
          <a:solidFill>
            <a:srgbClr val="BFECFF"/>
          </a:solidFill>
          <a:ln w="38100" cap="flat" cmpd="sng">
            <a:solidFill>
              <a:srgbClr val="000000"/>
            </a:solidFill>
            <a:prstDash val="solid"/>
            <a:round/>
            <a:headEnd type="none" w="med" len="med"/>
            <a:tailEnd type="none" w="med" len="med"/>
          </a:ln>
        </p:spPr>
        <p:txBody>
          <a:bodyPr lIns="803825" tIns="401925" rIns="803825" bIns="803825" anchor="t" anchorCtr="0">
            <a:noAutofit/>
          </a:bodyPr>
          <a:lstStyle/>
          <a:p>
            <a:pPr marL="0" marR="0" lvl="0" indent="0" algn="l" rtl="0">
              <a:spcBef>
                <a:spcPts val="250"/>
              </a:spcBef>
              <a:spcAft>
                <a:spcPts val="0"/>
              </a:spcAft>
              <a:buNone/>
            </a:pPr>
            <a:endParaRPr sz="2500" b="0" i="0" u="none" strike="noStrike" cap="none" baseline="0" dirty="0">
              <a:solidFill>
                <a:schemeClr val="dk1"/>
              </a:solidFill>
              <a:latin typeface="Times New Roman"/>
              <a:ea typeface="Times New Roman"/>
              <a:cs typeface="Times New Roman"/>
              <a:sym typeface="Times New Roman"/>
            </a:endParaRPr>
          </a:p>
        </p:txBody>
      </p:sp>
      <p:sp>
        <p:nvSpPr>
          <p:cNvPr id="39" name="TextBox 38"/>
          <p:cNvSpPr txBox="1"/>
          <p:nvPr/>
        </p:nvSpPr>
        <p:spPr>
          <a:xfrm>
            <a:off x="11607801" y="7112000"/>
            <a:ext cx="20523199" cy="923330"/>
          </a:xfrm>
          <a:prstGeom prst="rect">
            <a:avLst/>
          </a:prstGeom>
          <a:solidFill>
            <a:srgbClr val="CCFFCC"/>
          </a:solidFill>
          <a:ln w="254000" cmpd="sng">
            <a:solidFill>
              <a:srgbClr val="008000"/>
            </a:solidFill>
          </a:ln>
        </p:spPr>
        <p:txBody>
          <a:bodyPr wrap="square" rtlCol="0">
            <a:spAutoFit/>
          </a:bodyPr>
          <a:lstStyle/>
          <a:p>
            <a:pPr algn="ctr"/>
            <a:r>
              <a:rPr lang="en-US" sz="5400" b="1" dirty="0" smtClean="0">
                <a:solidFill>
                  <a:srgbClr val="008000"/>
                </a:solidFill>
                <a:latin typeface="Times New Roman"/>
                <a:cs typeface="Times New Roman"/>
              </a:rPr>
              <a:t>Implementation</a:t>
            </a:r>
            <a:endParaRPr lang="en-US" sz="5400" b="1" dirty="0">
              <a:solidFill>
                <a:srgbClr val="008000"/>
              </a:solidFill>
              <a:latin typeface="Times New Roman"/>
              <a:cs typeface="Times New Roman"/>
            </a:endParaRPr>
          </a:p>
        </p:txBody>
      </p:sp>
      <p:sp>
        <p:nvSpPr>
          <p:cNvPr id="33" name="TextBox 32"/>
          <p:cNvSpPr txBox="1"/>
          <p:nvPr/>
        </p:nvSpPr>
        <p:spPr>
          <a:xfrm>
            <a:off x="32693666" y="7112000"/>
            <a:ext cx="10820400" cy="923330"/>
          </a:xfrm>
          <a:prstGeom prst="rect">
            <a:avLst/>
          </a:prstGeom>
          <a:solidFill>
            <a:srgbClr val="CCFFCC"/>
          </a:solidFill>
          <a:ln w="254000" cmpd="sng">
            <a:solidFill>
              <a:srgbClr val="008000"/>
            </a:solidFill>
          </a:ln>
        </p:spPr>
        <p:txBody>
          <a:bodyPr wrap="square" rtlCol="0">
            <a:spAutoFit/>
          </a:bodyPr>
          <a:lstStyle/>
          <a:p>
            <a:pPr algn="ctr"/>
            <a:r>
              <a:rPr lang="en-US" sz="5400" b="1" dirty="0" smtClean="0">
                <a:solidFill>
                  <a:srgbClr val="008000"/>
                </a:solidFill>
                <a:latin typeface="Times New Roman"/>
                <a:cs typeface="Times New Roman"/>
              </a:rPr>
              <a:t>Database Structure</a:t>
            </a:r>
          </a:p>
        </p:txBody>
      </p:sp>
      <p:sp>
        <p:nvSpPr>
          <p:cNvPr id="37" name="TextBox 36"/>
          <p:cNvSpPr txBox="1"/>
          <p:nvPr/>
        </p:nvSpPr>
        <p:spPr>
          <a:xfrm>
            <a:off x="32719065" y="29108400"/>
            <a:ext cx="10769600" cy="923330"/>
          </a:xfrm>
          <a:prstGeom prst="rect">
            <a:avLst/>
          </a:prstGeom>
          <a:solidFill>
            <a:srgbClr val="CCFFCC"/>
          </a:solidFill>
          <a:ln w="254000" cmpd="sng">
            <a:solidFill>
              <a:srgbClr val="008000"/>
            </a:solidFill>
          </a:ln>
        </p:spPr>
        <p:txBody>
          <a:bodyPr wrap="square" rtlCol="0">
            <a:spAutoFit/>
          </a:bodyPr>
          <a:lstStyle/>
          <a:p>
            <a:pPr algn="ctr"/>
            <a:r>
              <a:rPr lang="en-US" sz="5400" b="1" dirty="0" smtClean="0">
                <a:solidFill>
                  <a:srgbClr val="008000"/>
                </a:solidFill>
                <a:latin typeface="Times New Roman"/>
                <a:cs typeface="Times New Roman"/>
              </a:rPr>
              <a:t>Acknowledgements</a:t>
            </a:r>
            <a:endParaRPr lang="en-US" sz="5400" b="1" dirty="0">
              <a:solidFill>
                <a:srgbClr val="008000"/>
              </a:solidFill>
              <a:latin typeface="Times New Roman"/>
              <a:cs typeface="Times New Roman"/>
            </a:endParaRPr>
          </a:p>
        </p:txBody>
      </p:sp>
      <p:sp>
        <p:nvSpPr>
          <p:cNvPr id="130" name="Rectangle 129"/>
          <p:cNvSpPr/>
          <p:nvPr/>
        </p:nvSpPr>
        <p:spPr>
          <a:xfrm>
            <a:off x="585013" y="18838982"/>
            <a:ext cx="10119494" cy="1894768"/>
          </a:xfrm>
          <a:prstGeom prst="rect">
            <a:avLst/>
          </a:prstGeom>
          <a:solidFill>
            <a:srgbClr val="008000">
              <a:alpha val="1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solidFill>
                  <a:srgbClr val="660066"/>
                </a:solidFill>
                <a:latin typeface="Courier"/>
                <a:cs typeface="Courier"/>
              </a:rPr>
              <a:t>Built using …</a:t>
            </a:r>
            <a:endParaRPr lang="en-US" sz="4800" dirty="0">
              <a:solidFill>
                <a:srgbClr val="660066"/>
              </a:solidFill>
              <a:latin typeface="Courier"/>
              <a:cs typeface="Courier"/>
            </a:endParaRPr>
          </a:p>
        </p:txBody>
      </p:sp>
      <p:sp>
        <p:nvSpPr>
          <p:cNvPr id="132" name="TextBox 131"/>
          <p:cNvSpPr txBox="1"/>
          <p:nvPr/>
        </p:nvSpPr>
        <p:spPr>
          <a:xfrm>
            <a:off x="636634" y="18149910"/>
            <a:ext cx="10149242" cy="707886"/>
          </a:xfrm>
          <a:prstGeom prst="rect">
            <a:avLst/>
          </a:prstGeom>
          <a:solidFill>
            <a:srgbClr val="008000">
              <a:alpha val="40000"/>
            </a:srgbClr>
          </a:solidFill>
        </p:spPr>
        <p:txBody>
          <a:bodyPr wrap="square" rtlCol="0">
            <a:spAutoFit/>
          </a:bodyPr>
          <a:lstStyle/>
          <a:p>
            <a:pPr algn="ctr"/>
            <a:r>
              <a:rPr lang="en-US" sz="4000" b="1" dirty="0" smtClean="0">
                <a:solidFill>
                  <a:srgbClr val="008000"/>
                </a:solidFill>
                <a:latin typeface="Times New Roman"/>
                <a:cs typeface="Times New Roman"/>
              </a:rPr>
              <a:t>Developer Tools</a:t>
            </a:r>
            <a:endParaRPr lang="en-US" sz="4000" b="1" dirty="0">
              <a:solidFill>
                <a:srgbClr val="008000"/>
              </a:solidFill>
              <a:latin typeface="Times New Roman"/>
              <a:cs typeface="Times New Roman"/>
            </a:endParaRPr>
          </a:p>
        </p:txBody>
      </p:sp>
      <p:sp>
        <p:nvSpPr>
          <p:cNvPr id="137" name="Rectangle 136"/>
          <p:cNvSpPr/>
          <p:nvPr/>
        </p:nvSpPr>
        <p:spPr>
          <a:xfrm>
            <a:off x="619901" y="20709089"/>
            <a:ext cx="10119494" cy="2421207"/>
          </a:xfrm>
          <a:prstGeom prst="rect">
            <a:avLst/>
          </a:prstGeom>
          <a:solidFill>
            <a:srgbClr val="008000">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11480800" y="8033136"/>
            <a:ext cx="20777200" cy="20352733"/>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43" name="Rectangle 142"/>
          <p:cNvSpPr/>
          <p:nvPr/>
        </p:nvSpPr>
        <p:spPr>
          <a:xfrm>
            <a:off x="11820219" y="8290840"/>
            <a:ext cx="20097030" cy="19687521"/>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p:cNvSpPr/>
          <p:nvPr/>
        </p:nvSpPr>
        <p:spPr>
          <a:xfrm>
            <a:off x="9701774" y="6606467"/>
            <a:ext cx="19927744" cy="68393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11785600" y="15036800"/>
            <a:ext cx="20218400" cy="5080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1785600" y="21691600"/>
            <a:ext cx="20218400" cy="5080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61" name="Shape 86"/>
          <p:cNvSpPr txBox="1"/>
          <p:nvPr/>
        </p:nvSpPr>
        <p:spPr>
          <a:xfrm>
            <a:off x="609600" y="29108400"/>
            <a:ext cx="31394400" cy="3030614"/>
          </a:xfrm>
          <a:prstGeom prst="rect">
            <a:avLst/>
          </a:prstGeom>
          <a:solidFill>
            <a:schemeClr val="lt1"/>
          </a:solidFill>
          <a:ln w="38100" cap="flat" cmpd="sng">
            <a:noFill/>
            <a:prstDash val="solid"/>
            <a:round/>
            <a:headEnd type="none" w="med" len="med"/>
            <a:tailEnd type="none" w="med" len="med"/>
          </a:ln>
        </p:spPr>
        <p:txBody>
          <a:bodyPr lIns="803825" tIns="401925" rIns="803825" bIns="803825" anchor="t" anchorCtr="0">
            <a:noAutofit/>
          </a:bodyPr>
          <a:lstStyle/>
          <a:p>
            <a:pPr marL="0" marR="0" lvl="0" indent="0" algn="l" rtl="0">
              <a:spcBef>
                <a:spcPts val="250"/>
              </a:spcBef>
              <a:spcAft>
                <a:spcPts val="0"/>
              </a:spcAft>
              <a:buNone/>
            </a:pPr>
            <a:endParaRPr sz="2500" b="0" i="0" u="none" strike="noStrike" cap="none" baseline="0" dirty="0">
              <a:solidFill>
                <a:schemeClr val="dk1"/>
              </a:solidFill>
              <a:latin typeface="Times New Roman"/>
              <a:ea typeface="Times New Roman"/>
              <a:cs typeface="Times New Roman"/>
              <a:sym typeface="Times New Roman"/>
            </a:endParaRPr>
          </a:p>
        </p:txBody>
      </p:sp>
      <p:sp>
        <p:nvSpPr>
          <p:cNvPr id="155" name="TextBox 154"/>
          <p:cNvSpPr txBox="1"/>
          <p:nvPr/>
        </p:nvSpPr>
        <p:spPr>
          <a:xfrm>
            <a:off x="585828" y="29057600"/>
            <a:ext cx="31468972" cy="1231106"/>
          </a:xfrm>
          <a:prstGeom prst="rect">
            <a:avLst/>
          </a:prstGeom>
          <a:solidFill>
            <a:srgbClr val="CCFFCC"/>
          </a:solidFill>
        </p:spPr>
        <p:txBody>
          <a:bodyPr wrap="square" rtlCol="0" anchor="t">
            <a:spAutoFit/>
          </a:bodyPr>
          <a:lstStyle/>
          <a:p>
            <a:pPr marL="439605" lvl="0" indent="-439605">
              <a:buSzPct val="25000"/>
            </a:pPr>
            <a:endParaRPr lang="en-US" sz="2000" b="1" u="sng" dirty="0" smtClean="0">
              <a:solidFill>
                <a:srgbClr val="0063FF"/>
              </a:solidFill>
              <a:latin typeface="Times New Roman"/>
              <a:ea typeface="Calibri"/>
              <a:cs typeface="Times New Roman"/>
              <a:sym typeface="Calibri"/>
            </a:endParaRPr>
          </a:p>
          <a:p>
            <a:pPr marL="439605" lvl="0" indent="-439605" algn="ctr">
              <a:buSzPct val="25000"/>
            </a:pPr>
            <a:r>
              <a:rPr lang="en-US" sz="5400" b="1" dirty="0" smtClean="0">
                <a:solidFill>
                  <a:srgbClr val="008000"/>
                </a:solidFill>
                <a:latin typeface="Times New Roman"/>
                <a:ea typeface="Calibri"/>
                <a:cs typeface="Times New Roman"/>
                <a:sym typeface="Calibri"/>
              </a:rPr>
              <a:t>References</a:t>
            </a:r>
            <a:endParaRPr lang="en-US" sz="5400" b="1" dirty="0">
              <a:solidFill>
                <a:srgbClr val="008000"/>
              </a:solidFill>
              <a:latin typeface="Times New Roman"/>
              <a:ea typeface="Calibri"/>
              <a:cs typeface="Times New Roman"/>
              <a:sym typeface="Calibri"/>
            </a:endParaRPr>
          </a:p>
        </p:txBody>
      </p:sp>
      <p:sp>
        <p:nvSpPr>
          <p:cNvPr id="157" name="TextBox 156"/>
          <p:cNvSpPr txBox="1"/>
          <p:nvPr/>
        </p:nvSpPr>
        <p:spPr>
          <a:xfrm>
            <a:off x="554078" y="30311843"/>
            <a:ext cx="31488599" cy="1200329"/>
          </a:xfrm>
          <a:prstGeom prst="rect">
            <a:avLst/>
          </a:prstGeom>
          <a:solidFill>
            <a:srgbClr val="008000">
              <a:alpha val="39000"/>
            </a:srgbClr>
          </a:solidFill>
        </p:spPr>
        <p:txBody>
          <a:bodyPr wrap="square" rtlCol="0">
            <a:spAutoFit/>
          </a:bodyPr>
          <a:lstStyle/>
          <a:p>
            <a:pPr lvl="0"/>
            <a:r>
              <a:rPr lang="en-US" sz="3600" b="1" dirty="0" smtClean="0">
                <a:solidFill>
                  <a:schemeClr val="dk1"/>
                </a:solidFill>
                <a:latin typeface="Times New Roman"/>
                <a:ea typeface="Times New Roman"/>
                <a:cs typeface="Times New Roman"/>
                <a:sym typeface="Times New Roman"/>
              </a:rPr>
              <a:t>Biomarkers </a:t>
            </a:r>
            <a:r>
              <a:rPr lang="en-US" sz="3600" b="1" dirty="0">
                <a:solidFill>
                  <a:schemeClr val="dk1"/>
                </a:solidFill>
                <a:latin typeface="Times New Roman"/>
                <a:ea typeface="Times New Roman"/>
                <a:cs typeface="Times New Roman"/>
                <a:sym typeface="Times New Roman"/>
              </a:rPr>
              <a:t>Definitions Working Group. Biomarkers and surrogate endpoints: preferred definitions and conceptual framework. </a:t>
            </a:r>
            <a:r>
              <a:rPr lang="en-US" sz="3600" b="1" dirty="0" err="1">
                <a:solidFill>
                  <a:schemeClr val="dk1"/>
                </a:solidFill>
                <a:latin typeface="Times New Roman"/>
                <a:ea typeface="Times New Roman"/>
                <a:cs typeface="Times New Roman"/>
                <a:sym typeface="Times New Roman"/>
              </a:rPr>
              <a:t>Clin</a:t>
            </a:r>
            <a:r>
              <a:rPr lang="en-US" sz="3600" b="1" dirty="0">
                <a:solidFill>
                  <a:schemeClr val="dk1"/>
                </a:solidFill>
                <a:latin typeface="Times New Roman"/>
                <a:ea typeface="Times New Roman"/>
                <a:cs typeface="Times New Roman"/>
                <a:sym typeface="Times New Roman"/>
              </a:rPr>
              <a:t> </a:t>
            </a:r>
            <a:r>
              <a:rPr lang="en-US" sz="3600" b="1" dirty="0" err="1">
                <a:solidFill>
                  <a:schemeClr val="dk1"/>
                </a:solidFill>
                <a:latin typeface="Times New Roman"/>
                <a:ea typeface="Times New Roman"/>
                <a:cs typeface="Times New Roman"/>
                <a:sym typeface="Times New Roman"/>
              </a:rPr>
              <a:t>Pharmacol</a:t>
            </a:r>
            <a:r>
              <a:rPr lang="en-US" sz="3600" b="1" dirty="0">
                <a:solidFill>
                  <a:schemeClr val="dk1"/>
                </a:solidFill>
                <a:latin typeface="Times New Roman"/>
                <a:ea typeface="Times New Roman"/>
                <a:cs typeface="Times New Roman"/>
                <a:sym typeface="Times New Roman"/>
              </a:rPr>
              <a:t> </a:t>
            </a:r>
            <a:r>
              <a:rPr lang="en-US" sz="3600" b="1" dirty="0" err="1">
                <a:solidFill>
                  <a:schemeClr val="dk1"/>
                </a:solidFill>
                <a:latin typeface="Times New Roman"/>
                <a:ea typeface="Times New Roman"/>
                <a:cs typeface="Times New Roman"/>
                <a:sym typeface="Times New Roman"/>
              </a:rPr>
              <a:t>Ther</a:t>
            </a:r>
            <a:r>
              <a:rPr lang="en-US" sz="3600" b="1" dirty="0">
                <a:solidFill>
                  <a:schemeClr val="dk1"/>
                </a:solidFill>
                <a:latin typeface="Times New Roman"/>
                <a:ea typeface="Times New Roman"/>
                <a:cs typeface="Times New Roman"/>
                <a:sym typeface="Times New Roman"/>
              </a:rPr>
              <a:t> 69, 89–95 </a:t>
            </a:r>
            <a:endParaRPr lang="en-US" sz="3600" b="1" dirty="0" smtClean="0">
              <a:solidFill>
                <a:schemeClr val="dk1"/>
              </a:solidFill>
              <a:latin typeface="Times New Roman"/>
              <a:ea typeface="Times New Roman"/>
              <a:cs typeface="Times New Roman"/>
              <a:sym typeface="Times New Roman"/>
            </a:endParaRPr>
          </a:p>
          <a:p>
            <a:pPr lvl="0"/>
            <a:r>
              <a:rPr lang="en-US" sz="3600" b="1" dirty="0">
                <a:solidFill>
                  <a:schemeClr val="dk1"/>
                </a:solidFill>
                <a:latin typeface="Times New Roman"/>
                <a:ea typeface="Times New Roman"/>
                <a:cs typeface="Times New Roman"/>
                <a:sym typeface="Times New Roman"/>
              </a:rPr>
              <a:t>	</a:t>
            </a:r>
            <a:r>
              <a:rPr lang="en-US" sz="3600" b="1" dirty="0" smtClean="0">
                <a:solidFill>
                  <a:schemeClr val="dk1"/>
                </a:solidFill>
                <a:latin typeface="Times New Roman"/>
                <a:ea typeface="Times New Roman"/>
                <a:cs typeface="Times New Roman"/>
                <a:sym typeface="Times New Roman"/>
              </a:rPr>
              <a:t>(</a:t>
            </a:r>
            <a:r>
              <a:rPr lang="en-US" sz="3600" b="1" dirty="0">
                <a:solidFill>
                  <a:schemeClr val="dk1"/>
                </a:solidFill>
                <a:latin typeface="Times New Roman"/>
                <a:ea typeface="Times New Roman"/>
                <a:cs typeface="Times New Roman"/>
                <a:sym typeface="Times New Roman"/>
              </a:rPr>
              <a:t>2001)</a:t>
            </a:r>
            <a:r>
              <a:rPr lang="en-US" sz="3600" b="1" dirty="0" smtClean="0">
                <a:solidFill>
                  <a:schemeClr val="dk1"/>
                </a:solidFill>
                <a:latin typeface="Times New Roman"/>
                <a:ea typeface="Times New Roman"/>
                <a:cs typeface="Times New Roman"/>
                <a:sym typeface="Times New Roman"/>
              </a:rPr>
              <a:t>.</a:t>
            </a:r>
          </a:p>
        </p:txBody>
      </p:sp>
      <p:sp>
        <p:nvSpPr>
          <p:cNvPr id="159" name="TextBox 158"/>
          <p:cNvSpPr txBox="1"/>
          <p:nvPr/>
        </p:nvSpPr>
        <p:spPr>
          <a:xfrm>
            <a:off x="556383" y="31478548"/>
            <a:ext cx="31583852" cy="646331"/>
          </a:xfrm>
          <a:prstGeom prst="rect">
            <a:avLst/>
          </a:prstGeom>
          <a:solidFill>
            <a:srgbClr val="008000">
              <a:alpha val="16000"/>
            </a:srgbClr>
          </a:solidFill>
        </p:spPr>
        <p:txBody>
          <a:bodyPr wrap="square" rtlCol="0">
            <a:spAutoFit/>
          </a:bodyPr>
          <a:lstStyle/>
          <a:p>
            <a:r>
              <a:rPr lang="en-US" sz="3600" b="1" dirty="0" err="1" smtClean="0">
                <a:solidFill>
                  <a:schemeClr val="dk1"/>
                </a:solidFill>
                <a:latin typeface="Times New Roman"/>
                <a:ea typeface="Times New Roman"/>
                <a:cs typeface="Times New Roman"/>
                <a:sym typeface="Times New Roman"/>
              </a:rPr>
              <a:t>Pavlou</a:t>
            </a:r>
            <a:r>
              <a:rPr lang="en-US" sz="3600" b="1" dirty="0">
                <a:solidFill>
                  <a:schemeClr val="dk1"/>
                </a:solidFill>
                <a:latin typeface="Times New Roman"/>
                <a:ea typeface="Times New Roman"/>
                <a:cs typeface="Times New Roman"/>
                <a:sym typeface="Times New Roman"/>
              </a:rPr>
              <a:t>, M. P., </a:t>
            </a:r>
            <a:r>
              <a:rPr lang="en-US" sz="3600" b="1" dirty="0" err="1">
                <a:solidFill>
                  <a:schemeClr val="dk1"/>
                </a:solidFill>
                <a:latin typeface="Times New Roman"/>
                <a:ea typeface="Times New Roman"/>
                <a:cs typeface="Times New Roman"/>
                <a:sym typeface="Times New Roman"/>
              </a:rPr>
              <a:t>Diamandis</a:t>
            </a:r>
            <a:r>
              <a:rPr lang="en-US" sz="3600" b="1" dirty="0">
                <a:solidFill>
                  <a:schemeClr val="dk1"/>
                </a:solidFill>
                <a:latin typeface="Times New Roman"/>
                <a:ea typeface="Times New Roman"/>
                <a:cs typeface="Times New Roman"/>
                <a:sym typeface="Times New Roman"/>
              </a:rPr>
              <a:t>, E. P. &amp; </a:t>
            </a:r>
            <a:r>
              <a:rPr lang="en-US" sz="3600" b="1" dirty="0" err="1">
                <a:solidFill>
                  <a:schemeClr val="dk1"/>
                </a:solidFill>
                <a:latin typeface="Times New Roman"/>
                <a:ea typeface="Times New Roman"/>
                <a:cs typeface="Times New Roman"/>
                <a:sym typeface="Times New Roman"/>
              </a:rPr>
              <a:t>Blasutig</a:t>
            </a:r>
            <a:r>
              <a:rPr lang="en-US" sz="3600" b="1" dirty="0">
                <a:solidFill>
                  <a:schemeClr val="dk1"/>
                </a:solidFill>
                <a:latin typeface="Times New Roman"/>
                <a:ea typeface="Times New Roman"/>
                <a:cs typeface="Times New Roman"/>
                <a:sym typeface="Times New Roman"/>
              </a:rPr>
              <a:t>, I. M. The long journey of cancer biomarkers from the bench to the clinic. Clinical Chemistry 59, 147–157 (2013).</a:t>
            </a:r>
          </a:p>
        </p:txBody>
      </p:sp>
      <p:sp>
        <p:nvSpPr>
          <p:cNvPr id="163" name="Shape 86"/>
          <p:cNvSpPr txBox="1"/>
          <p:nvPr/>
        </p:nvSpPr>
        <p:spPr>
          <a:xfrm>
            <a:off x="32945432" y="30378400"/>
            <a:ext cx="10285368" cy="1760614"/>
          </a:xfrm>
          <a:prstGeom prst="rect">
            <a:avLst/>
          </a:prstGeom>
          <a:solidFill>
            <a:schemeClr val="lt1"/>
          </a:solidFill>
          <a:ln w="38100" cap="flat" cmpd="sng">
            <a:noFill/>
            <a:prstDash val="solid"/>
            <a:round/>
            <a:headEnd type="none" w="med" len="med"/>
            <a:tailEnd type="none" w="med" len="med"/>
          </a:ln>
        </p:spPr>
        <p:txBody>
          <a:bodyPr lIns="803825" tIns="401925" rIns="803825" bIns="803825" anchor="t" anchorCtr="0">
            <a:noAutofit/>
          </a:bodyPr>
          <a:lstStyle/>
          <a:p>
            <a:pPr marL="0" marR="0" lvl="0" indent="0" algn="l" rtl="0">
              <a:spcBef>
                <a:spcPts val="250"/>
              </a:spcBef>
              <a:spcAft>
                <a:spcPts val="0"/>
              </a:spcAft>
              <a:buNone/>
            </a:pPr>
            <a:endParaRPr sz="2500" b="0" i="0" u="none" strike="noStrike" cap="none" baseline="0" dirty="0">
              <a:solidFill>
                <a:schemeClr val="dk1"/>
              </a:solidFill>
              <a:latin typeface="Times New Roman"/>
              <a:ea typeface="Times New Roman"/>
              <a:cs typeface="Times New Roman"/>
              <a:sym typeface="Times New Roman"/>
            </a:endParaRPr>
          </a:p>
        </p:txBody>
      </p:sp>
      <p:grpSp>
        <p:nvGrpSpPr>
          <p:cNvPr id="162" name="Group 161"/>
          <p:cNvGrpSpPr/>
          <p:nvPr/>
        </p:nvGrpSpPr>
        <p:grpSpPr>
          <a:xfrm>
            <a:off x="32840703" y="30196062"/>
            <a:ext cx="10491697" cy="2027525"/>
            <a:chOff x="32831982" y="30196062"/>
            <a:chExt cx="10491697" cy="2027525"/>
          </a:xfrm>
        </p:grpSpPr>
        <p:sp>
          <p:nvSpPr>
            <p:cNvPr id="11" name="TextBox 10"/>
            <p:cNvSpPr txBox="1"/>
            <p:nvPr/>
          </p:nvSpPr>
          <p:spPr>
            <a:xfrm>
              <a:off x="32831982" y="30196062"/>
              <a:ext cx="10491697" cy="1077218"/>
            </a:xfrm>
            <a:prstGeom prst="rect">
              <a:avLst/>
            </a:prstGeom>
            <a:solidFill>
              <a:srgbClr val="008000">
                <a:alpha val="39000"/>
              </a:srgbClr>
            </a:solidFill>
          </p:spPr>
          <p:txBody>
            <a:bodyPr wrap="square" rtlCol="0">
              <a:spAutoFit/>
            </a:bodyPr>
            <a:lstStyle/>
            <a:p>
              <a:pPr marL="285750" indent="-285750" algn="just">
                <a:buFont typeface="Arial"/>
                <a:buChar char="•"/>
              </a:pPr>
              <a:r>
                <a:rPr lang="en-US" sz="3200" b="1" dirty="0" smtClean="0">
                  <a:latin typeface="Times New Roman"/>
                  <a:cs typeface="Times New Roman"/>
                </a:rPr>
                <a:t>We would like to the thank the Canary Center, as this project would not be possible without them. </a:t>
              </a:r>
            </a:p>
          </p:txBody>
        </p:sp>
        <p:sp>
          <p:nvSpPr>
            <p:cNvPr id="106" name="TextBox 105"/>
            <p:cNvSpPr txBox="1"/>
            <p:nvPr/>
          </p:nvSpPr>
          <p:spPr>
            <a:xfrm>
              <a:off x="32831982" y="31146369"/>
              <a:ext cx="10491697" cy="1077218"/>
            </a:xfrm>
            <a:prstGeom prst="rect">
              <a:avLst/>
            </a:prstGeom>
            <a:solidFill>
              <a:srgbClr val="008000">
                <a:alpha val="13000"/>
              </a:srgbClr>
            </a:solidFill>
          </p:spPr>
          <p:txBody>
            <a:bodyPr wrap="square" rtlCol="0">
              <a:spAutoFit/>
            </a:bodyPr>
            <a:lstStyle/>
            <a:p>
              <a:pPr marL="222250" indent="-222250" algn="just">
                <a:buFont typeface="Arial"/>
                <a:buChar char="•"/>
              </a:pPr>
              <a:r>
                <a:rPr lang="en-US" sz="3200" b="1" dirty="0" smtClean="0">
                  <a:latin typeface="Times New Roman"/>
                  <a:cs typeface="Times New Roman"/>
                </a:rPr>
                <a:t>We would like to thank </a:t>
              </a:r>
              <a:r>
                <a:rPr lang="en-US" sz="3200" b="1" dirty="0" err="1" smtClean="0">
                  <a:latin typeface="Times New Roman"/>
                  <a:cs typeface="Times New Roman"/>
                </a:rPr>
                <a:t>Mallick</a:t>
              </a:r>
              <a:r>
                <a:rPr lang="en-US" sz="3200" b="1" dirty="0" smtClean="0">
                  <a:latin typeface="Times New Roman"/>
                  <a:cs typeface="Times New Roman"/>
                </a:rPr>
                <a:t> Lab, especially Justin </a:t>
              </a:r>
              <a:r>
                <a:rPr lang="en-US" sz="3200" b="1" dirty="0" err="1" smtClean="0">
                  <a:latin typeface="Times New Roman"/>
                  <a:cs typeface="Times New Roman"/>
                </a:rPr>
                <a:t>Carden</a:t>
              </a:r>
              <a:r>
                <a:rPr lang="en-US" sz="3200" b="1" dirty="0" smtClean="0">
                  <a:latin typeface="Times New Roman"/>
                  <a:cs typeface="Times New Roman"/>
                </a:rPr>
                <a:t> and Dr. </a:t>
              </a:r>
              <a:r>
                <a:rPr lang="en-US" sz="3200" b="1" dirty="0" err="1" smtClean="0">
                  <a:latin typeface="Times New Roman"/>
                  <a:cs typeface="Times New Roman"/>
                </a:rPr>
                <a:t>Mallick</a:t>
              </a:r>
              <a:r>
                <a:rPr lang="en-US" sz="3200" b="1" dirty="0" smtClean="0">
                  <a:latin typeface="Times New Roman"/>
                  <a:cs typeface="Times New Roman"/>
                </a:rPr>
                <a:t>, for providing advice and help. </a:t>
              </a:r>
              <a:endParaRPr lang="en-US" sz="3200" b="1" dirty="0">
                <a:latin typeface="Times New Roman"/>
                <a:cs typeface="Times New Roman"/>
              </a:endParaRPr>
            </a:p>
          </p:txBody>
        </p:sp>
      </p:grpSp>
      <p:cxnSp>
        <p:nvCxnSpPr>
          <p:cNvPr id="171" name="Straight Connector 170"/>
          <p:cNvCxnSpPr/>
          <p:nvPr/>
        </p:nvCxnSpPr>
        <p:spPr>
          <a:xfrm>
            <a:off x="558800" y="30276800"/>
            <a:ext cx="31546800" cy="50800"/>
          </a:xfrm>
          <a:prstGeom prst="line">
            <a:avLst/>
          </a:prstGeom>
          <a:ln w="2540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32945432" y="22002128"/>
            <a:ext cx="10352899" cy="3379087"/>
          </a:xfrm>
          <a:prstGeom prst="rect">
            <a:avLst/>
          </a:prstGeom>
          <a:solidFill>
            <a:srgbClr val="008000">
              <a:alpha val="1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177" name="TextBox 176"/>
          <p:cNvSpPr txBox="1"/>
          <p:nvPr/>
        </p:nvSpPr>
        <p:spPr>
          <a:xfrm>
            <a:off x="32945433" y="21304570"/>
            <a:ext cx="10383333" cy="702825"/>
          </a:xfrm>
          <a:prstGeom prst="rect">
            <a:avLst/>
          </a:prstGeom>
          <a:solidFill>
            <a:srgbClr val="008000">
              <a:alpha val="40000"/>
            </a:srgbClr>
          </a:solidFill>
        </p:spPr>
        <p:txBody>
          <a:bodyPr wrap="square" rtlCol="0">
            <a:spAutoFit/>
          </a:bodyPr>
          <a:lstStyle/>
          <a:p>
            <a:pPr algn="ctr"/>
            <a:r>
              <a:rPr lang="en-US" sz="4000" b="1" dirty="0" smtClean="0">
                <a:latin typeface="Times New Roman"/>
                <a:cs typeface="Times New Roman"/>
              </a:rPr>
              <a:t>Lessons</a:t>
            </a:r>
            <a:endParaRPr lang="en-US" sz="4000" b="1" dirty="0">
              <a:latin typeface="Times New Roman"/>
              <a:cs typeface="Times New Roman"/>
            </a:endParaRPr>
          </a:p>
        </p:txBody>
      </p:sp>
      <p:sp>
        <p:nvSpPr>
          <p:cNvPr id="178" name="Rectangle 177"/>
          <p:cNvSpPr/>
          <p:nvPr/>
        </p:nvSpPr>
        <p:spPr>
          <a:xfrm>
            <a:off x="32928700" y="25361676"/>
            <a:ext cx="10352899" cy="605710"/>
          </a:xfrm>
          <a:prstGeom prst="rect">
            <a:avLst/>
          </a:prstGeom>
          <a:solidFill>
            <a:srgbClr val="008000">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chemeClr val="tx1"/>
                </a:solidFill>
                <a:latin typeface="Times New Roman"/>
                <a:cs typeface="Times New Roman"/>
              </a:rPr>
              <a:t>Future Directives</a:t>
            </a:r>
            <a:endParaRPr lang="en-US" sz="4000" b="1" dirty="0">
              <a:solidFill>
                <a:schemeClr val="tx1"/>
              </a:solidFill>
              <a:latin typeface="Times New Roman"/>
              <a:cs typeface="Times New Roman"/>
            </a:endParaRPr>
          </a:p>
        </p:txBody>
      </p:sp>
      <p:sp>
        <p:nvSpPr>
          <p:cNvPr id="182" name="Rectangle 181"/>
          <p:cNvSpPr/>
          <p:nvPr/>
        </p:nvSpPr>
        <p:spPr>
          <a:xfrm>
            <a:off x="32869232" y="8272687"/>
            <a:ext cx="10454499" cy="11044953"/>
          </a:xfrm>
          <a:prstGeom prst="rect">
            <a:avLst/>
          </a:prstGeom>
          <a:solidFill>
            <a:srgbClr val="008000">
              <a:alpha val="1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endParaRPr>
          </a:p>
        </p:txBody>
      </p:sp>
      <p:sp>
        <p:nvSpPr>
          <p:cNvPr id="183" name="Rectangle 182"/>
          <p:cNvSpPr/>
          <p:nvPr/>
        </p:nvSpPr>
        <p:spPr>
          <a:xfrm>
            <a:off x="32979501" y="26006464"/>
            <a:ext cx="10454499" cy="2042486"/>
          </a:xfrm>
          <a:prstGeom prst="rect">
            <a:avLst/>
          </a:prstGeom>
          <a:solidFill>
            <a:srgbClr val="008000">
              <a:alpha val="1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254000" y="23086592"/>
            <a:ext cx="10454499" cy="1761957"/>
          </a:xfrm>
          <a:prstGeom prst="rect">
            <a:avLst/>
          </a:prstGeom>
          <a:solidFill>
            <a:srgbClr val="008000">
              <a:alpha val="1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solidFill>
                  <a:srgbClr val="660066"/>
                </a:solidFill>
                <a:latin typeface="Courier"/>
                <a:cs typeface="Courier"/>
              </a:rPr>
              <a:t>w</a:t>
            </a:r>
            <a:r>
              <a:rPr lang="en-US" sz="4800" dirty="0" smtClean="0">
                <a:solidFill>
                  <a:srgbClr val="660066"/>
                </a:solidFill>
                <a:latin typeface="Courier"/>
                <a:cs typeface="Courier"/>
              </a:rPr>
              <a:t>ith the help of …</a:t>
            </a:r>
            <a:endParaRPr lang="en-US" sz="4800" dirty="0">
              <a:solidFill>
                <a:srgbClr val="660066"/>
              </a:solidFill>
              <a:latin typeface="Courier"/>
              <a:cs typeface="Courier"/>
            </a:endParaRPr>
          </a:p>
        </p:txBody>
      </p:sp>
      <p:sp>
        <p:nvSpPr>
          <p:cNvPr id="185" name="Rectangle 184"/>
          <p:cNvSpPr/>
          <p:nvPr/>
        </p:nvSpPr>
        <p:spPr>
          <a:xfrm>
            <a:off x="619901" y="24823889"/>
            <a:ext cx="10119494" cy="2421207"/>
          </a:xfrm>
          <a:prstGeom prst="rect">
            <a:avLst/>
          </a:prstGeom>
          <a:solidFill>
            <a:srgbClr val="008000">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508005" y="27233145"/>
            <a:ext cx="10454499" cy="891008"/>
          </a:xfrm>
          <a:prstGeom prst="rect">
            <a:avLst/>
          </a:prstGeom>
          <a:solidFill>
            <a:srgbClr val="008000">
              <a:alpha val="1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660066"/>
                </a:solidFill>
                <a:latin typeface="Courier"/>
                <a:cs typeface="Courier"/>
              </a:rPr>
              <a:t>Over 8000 lines of code</a:t>
            </a:r>
            <a:endParaRPr lang="en-US" sz="3600" dirty="0">
              <a:solidFill>
                <a:srgbClr val="660066"/>
              </a:solidFill>
              <a:latin typeface="Courier"/>
              <a:cs typeface="Courier"/>
            </a:endParaRPr>
          </a:p>
        </p:txBody>
      </p:sp>
      <p:pic>
        <p:nvPicPr>
          <p:cNvPr id="3" name="Picture 2" descr="Screen Shot 2015-08-17 at 11.32.46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0" y="8566149"/>
            <a:ext cx="4368800" cy="5974333"/>
          </a:xfrm>
          <a:prstGeom prst="rect">
            <a:avLst/>
          </a:prstGeom>
          <a:ln>
            <a:solidFill>
              <a:srgbClr val="008000"/>
            </a:solidFill>
          </a:ln>
        </p:spPr>
      </p:pic>
      <p:pic>
        <p:nvPicPr>
          <p:cNvPr id="4" name="Picture 3" descr="Screen Shot 2015-08-17 at 11.36.34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62200" y="8597900"/>
            <a:ext cx="3464065" cy="5930900"/>
          </a:xfrm>
          <a:prstGeom prst="rect">
            <a:avLst/>
          </a:prstGeom>
          <a:ln>
            <a:solidFill>
              <a:srgbClr val="008000"/>
            </a:solidFill>
          </a:ln>
        </p:spPr>
      </p:pic>
      <p:pic>
        <p:nvPicPr>
          <p:cNvPr id="135" name="Picture 134"/>
          <p:cNvPicPr>
            <a:picLocks noChangeAspect="1"/>
          </p:cNvPicPr>
          <p:nvPr/>
        </p:nvPicPr>
        <p:blipFill rotWithShape="1">
          <a:blip r:embed="rId7"/>
          <a:srcRect t="12622" b="9738"/>
          <a:stretch/>
        </p:blipFill>
        <p:spPr>
          <a:xfrm>
            <a:off x="889643" y="25391429"/>
            <a:ext cx="2994059" cy="1240818"/>
          </a:xfrm>
          <a:prstGeom prst="rect">
            <a:avLst/>
          </a:prstGeom>
        </p:spPr>
      </p:pic>
      <p:pic>
        <p:nvPicPr>
          <p:cNvPr id="136" name="Picture 135"/>
          <p:cNvPicPr>
            <a:picLocks noChangeAspect="1"/>
          </p:cNvPicPr>
          <p:nvPr/>
        </p:nvPicPr>
        <p:blipFill>
          <a:blip r:embed="rId8">
            <a:extLst>
              <a:ext uri="{BEBA8EAE-BF5A-486C-A8C5-ECC9F3942E4B}">
                <a14:imgProps xmlns:a14="http://schemas.microsoft.com/office/drawing/2010/main">
                  <a14:imgLayer r:embed="rId9">
                    <a14:imgEffect>
                      <a14:backgroundRemoval t="0" b="98750" l="0" r="100000"/>
                    </a14:imgEffect>
                  </a14:imgLayer>
                </a14:imgProps>
              </a:ext>
            </a:extLst>
          </a:blip>
          <a:stretch>
            <a:fillRect/>
          </a:stretch>
        </p:blipFill>
        <p:spPr>
          <a:xfrm>
            <a:off x="4253827" y="24887827"/>
            <a:ext cx="2221952" cy="2468836"/>
          </a:xfrm>
          <a:prstGeom prst="rect">
            <a:avLst/>
          </a:prstGeom>
        </p:spPr>
      </p:pic>
      <p:pic>
        <p:nvPicPr>
          <p:cNvPr id="141" name="Picture 140" descr="Untitled-2.png"/>
          <p:cNvPicPr>
            <a:picLocks noChangeAspect="1"/>
          </p:cNvPicPr>
          <p:nvPr/>
        </p:nvPicPr>
        <p:blipFill rotWithShape="1">
          <a:blip r:embed="rId10">
            <a:extLst>
              <a:ext uri="{28A0092B-C50C-407E-A947-70E740481C1C}">
                <a14:useLocalDpi xmlns:a14="http://schemas.microsoft.com/office/drawing/2010/main" val="0"/>
              </a:ext>
            </a:extLst>
          </a:blip>
          <a:srcRect l="18854" t="43758" r="25874" b="25657"/>
          <a:stretch/>
        </p:blipFill>
        <p:spPr>
          <a:xfrm>
            <a:off x="6633958" y="25040068"/>
            <a:ext cx="1879600" cy="2164356"/>
          </a:xfrm>
          <a:prstGeom prst="rect">
            <a:avLst/>
          </a:prstGeom>
        </p:spPr>
      </p:pic>
      <p:pic>
        <p:nvPicPr>
          <p:cNvPr id="134" name="Picture 133" descr="Untitled-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22427" y="21155094"/>
            <a:ext cx="5147578" cy="1547249"/>
          </a:xfrm>
          <a:prstGeom prst="rect">
            <a:avLst/>
          </a:prstGeom>
          <a:ln>
            <a:noFill/>
          </a:ln>
        </p:spPr>
      </p:pic>
      <p:pic>
        <p:nvPicPr>
          <p:cNvPr id="128" name="Picture 127"/>
          <p:cNvPicPr>
            <a:picLocks noChangeAspect="1"/>
          </p:cNvPicPr>
          <p:nvPr/>
        </p:nvPicPr>
        <p:blipFill rotWithShape="1">
          <a:blip r:embed="rId12"/>
          <a:srcRect l="6093" t="26557" r="6904" b="33323"/>
          <a:stretch/>
        </p:blipFill>
        <p:spPr>
          <a:xfrm>
            <a:off x="887546" y="21114768"/>
            <a:ext cx="4795808" cy="1619141"/>
          </a:xfrm>
          <a:prstGeom prst="rect">
            <a:avLst/>
          </a:prstGeom>
        </p:spPr>
      </p:pic>
      <p:pic>
        <p:nvPicPr>
          <p:cNvPr id="5" name="Picture 4" descr="Screen Shot 2015-08-17 at 12.48.20 P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987431" y="15470029"/>
            <a:ext cx="3717609" cy="5950042"/>
          </a:xfrm>
          <a:prstGeom prst="rect">
            <a:avLst/>
          </a:prstGeom>
          <a:ln>
            <a:solidFill>
              <a:srgbClr val="008000"/>
            </a:solidFill>
          </a:ln>
        </p:spPr>
      </p:pic>
      <p:pic>
        <p:nvPicPr>
          <p:cNvPr id="6" name="Picture 5" descr="Screen Shot 2015-08-17 at 1.19.20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268313" y="15466061"/>
            <a:ext cx="4499247" cy="5932128"/>
          </a:xfrm>
          <a:prstGeom prst="rect">
            <a:avLst/>
          </a:prstGeom>
          <a:ln>
            <a:solidFill>
              <a:srgbClr val="008000"/>
            </a:solidFill>
          </a:ln>
        </p:spPr>
      </p:pic>
      <p:pic>
        <p:nvPicPr>
          <p:cNvPr id="8" name="Picture 7" descr="Screen Shot 2015-08-17 at 1.22.02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211674" y="15483956"/>
            <a:ext cx="7615270" cy="5930833"/>
          </a:xfrm>
          <a:prstGeom prst="rect">
            <a:avLst/>
          </a:prstGeom>
        </p:spPr>
      </p:pic>
      <p:pic>
        <p:nvPicPr>
          <p:cNvPr id="10" name="Picture 9" descr="Screen Shot 2015-08-17 at 1.28.58 PM.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141200" y="8521700"/>
            <a:ext cx="10182008" cy="4914900"/>
          </a:xfrm>
          <a:prstGeom prst="rect">
            <a:avLst/>
          </a:prstGeom>
          <a:ln>
            <a:solidFill>
              <a:srgbClr val="008000"/>
            </a:solidFill>
          </a:ln>
        </p:spPr>
      </p:pic>
      <p:pic>
        <p:nvPicPr>
          <p:cNvPr id="13" name="Picture 12" descr="Screen Shot 2015-08-17 at 1.54.03 PM.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344400" y="21926550"/>
            <a:ext cx="4572000" cy="5778500"/>
          </a:xfrm>
          <a:prstGeom prst="rect">
            <a:avLst/>
          </a:prstGeom>
        </p:spPr>
      </p:pic>
      <p:pic>
        <p:nvPicPr>
          <p:cNvPr id="14" name="Picture 13" descr="Screen Shot 2015-08-17 at 1.56.11 PM.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689119" y="21983700"/>
            <a:ext cx="4660900" cy="5713652"/>
          </a:xfrm>
          <a:prstGeom prst="rect">
            <a:avLst/>
          </a:prstGeom>
          <a:ln>
            <a:solidFill>
              <a:srgbClr val="008000"/>
            </a:solidFill>
          </a:ln>
        </p:spPr>
      </p:pic>
      <p:pic>
        <p:nvPicPr>
          <p:cNvPr id="15" name="Picture 14" descr="Screen Shot 2015-08-17 at 1.57.17 PM.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0402974" y="21992924"/>
            <a:ext cx="5791249" cy="5695129"/>
          </a:xfrm>
          <a:prstGeom prst="rect">
            <a:avLst/>
          </a:prstGeom>
          <a:ln>
            <a:solidFill>
              <a:srgbClr val="008000"/>
            </a:solidFill>
          </a:ln>
        </p:spPr>
      </p:pic>
      <p:sp>
        <p:nvSpPr>
          <p:cNvPr id="16" name="TextBox 15"/>
          <p:cNvSpPr txBox="1"/>
          <p:nvPr/>
        </p:nvSpPr>
        <p:spPr>
          <a:xfrm>
            <a:off x="19948992" y="16686341"/>
            <a:ext cx="3008956" cy="3693319"/>
          </a:xfrm>
          <a:prstGeom prst="rect">
            <a:avLst/>
          </a:prstGeom>
          <a:noFill/>
        </p:spPr>
        <p:txBody>
          <a:bodyPr wrap="square" rtlCol="0">
            <a:spAutoFit/>
          </a:bodyPr>
          <a:lstStyle/>
          <a:p>
            <a:pPr algn="ctr"/>
            <a:r>
              <a:rPr lang="en-US" sz="1800" dirty="0">
                <a:solidFill>
                  <a:schemeClr val="tx1"/>
                </a:solidFill>
              </a:rPr>
              <a:t>Information is presented to the user in several </a:t>
            </a:r>
            <a:r>
              <a:rPr lang="en-US" sz="1800" dirty="0" smtClean="0">
                <a:solidFill>
                  <a:schemeClr val="tx1"/>
                </a:solidFill>
              </a:rPr>
              <a:t>formats</a:t>
            </a:r>
            <a:r>
              <a:rPr lang="en-US" sz="1800" dirty="0">
                <a:solidFill>
                  <a:schemeClr val="tx1"/>
                </a:solidFill>
              </a:rPr>
              <a:t>. Searching for a biomarker </a:t>
            </a:r>
            <a:r>
              <a:rPr lang="en-US" sz="1800" dirty="0" smtClean="0">
                <a:solidFill>
                  <a:schemeClr val="tx1"/>
                </a:solidFill>
              </a:rPr>
              <a:t>yields general information, like its medium and alternate names (right). It also displays information about sources linked to biomarkers (far right). Searching for diseases yields a disambiguation of biomarkers (left).</a:t>
            </a:r>
            <a:endParaRPr lang="en-US" sz="1800" dirty="0">
              <a:solidFill>
                <a:schemeClr val="tx1"/>
              </a:solidFill>
            </a:endParaRPr>
          </a:p>
          <a:p>
            <a:pPr algn="ctr"/>
            <a:endParaRPr lang="en-US" sz="1800" dirty="0">
              <a:solidFill>
                <a:schemeClr val="tx1"/>
              </a:solidFill>
            </a:endParaRPr>
          </a:p>
        </p:txBody>
      </p:sp>
      <p:sp>
        <p:nvSpPr>
          <p:cNvPr id="72" name="TextBox 71"/>
          <p:cNvSpPr txBox="1"/>
          <p:nvPr/>
        </p:nvSpPr>
        <p:spPr>
          <a:xfrm>
            <a:off x="14005323" y="13595261"/>
            <a:ext cx="6842447" cy="1200329"/>
          </a:xfrm>
          <a:prstGeom prst="rect">
            <a:avLst/>
          </a:prstGeom>
          <a:noFill/>
        </p:spPr>
        <p:txBody>
          <a:bodyPr wrap="square" rtlCol="0">
            <a:spAutoFit/>
          </a:bodyPr>
          <a:lstStyle/>
          <a:p>
            <a:pPr algn="ctr"/>
            <a:r>
              <a:rPr lang="en-US" sz="1800" dirty="0" err="1" smtClean="0">
                <a:solidFill>
                  <a:schemeClr val="tx1"/>
                </a:solidFill>
              </a:rPr>
              <a:t>Markerville</a:t>
            </a:r>
            <a:r>
              <a:rPr lang="en-US" sz="1800" dirty="0" smtClean="0">
                <a:solidFill>
                  <a:schemeClr val="tx1"/>
                </a:solidFill>
              </a:rPr>
              <a:t> was designed with mobile application usage in mind. We can see the user interface of the home screen changes depending on screen size (left, right). The navigation menu shows up at the bottom for small screens (far left).</a:t>
            </a:r>
            <a:endParaRPr lang="en-US" sz="1800" dirty="0">
              <a:solidFill>
                <a:schemeClr val="tx1"/>
              </a:solidFill>
            </a:endParaRPr>
          </a:p>
        </p:txBody>
      </p:sp>
      <p:sp>
        <p:nvSpPr>
          <p:cNvPr id="73" name="TextBox 72"/>
          <p:cNvSpPr txBox="1"/>
          <p:nvPr/>
        </p:nvSpPr>
        <p:spPr>
          <a:xfrm>
            <a:off x="17072896" y="23130312"/>
            <a:ext cx="3008956" cy="2862323"/>
          </a:xfrm>
          <a:prstGeom prst="rect">
            <a:avLst/>
          </a:prstGeom>
          <a:noFill/>
        </p:spPr>
        <p:txBody>
          <a:bodyPr wrap="square" rtlCol="0">
            <a:spAutoFit/>
          </a:bodyPr>
          <a:lstStyle/>
          <a:p>
            <a:pPr algn="ctr"/>
            <a:r>
              <a:rPr lang="en-US" sz="1800" dirty="0" smtClean="0">
                <a:solidFill>
                  <a:schemeClr val="tx1"/>
                </a:solidFill>
              </a:rPr>
              <a:t>Editing information in </a:t>
            </a:r>
            <a:r>
              <a:rPr lang="en-US" sz="1800" dirty="0" err="1" smtClean="0">
                <a:solidFill>
                  <a:schemeClr val="tx1"/>
                </a:solidFill>
              </a:rPr>
              <a:t>Markerville</a:t>
            </a:r>
            <a:r>
              <a:rPr lang="en-US" sz="1800" dirty="0" smtClean="0">
                <a:solidFill>
                  <a:schemeClr val="tx1"/>
                </a:solidFill>
              </a:rPr>
              <a:t> is paramount to its success. Users can create an account and log in (left). Then they can contribute to the website by entering information about biomarkers that do not yet exist on </a:t>
            </a:r>
            <a:r>
              <a:rPr lang="en-US" sz="1800" dirty="0" err="1" smtClean="0">
                <a:solidFill>
                  <a:schemeClr val="tx1"/>
                </a:solidFill>
              </a:rPr>
              <a:t>Markerville</a:t>
            </a:r>
            <a:r>
              <a:rPr lang="en-US" sz="1800" dirty="0" smtClean="0">
                <a:solidFill>
                  <a:schemeClr val="tx1"/>
                </a:solidFill>
              </a:rPr>
              <a:t> (right, far right). </a:t>
            </a:r>
            <a:endParaRPr lang="en-US" sz="1800" dirty="0">
              <a:solidFill>
                <a:schemeClr val="tx1"/>
              </a:solidFill>
            </a:endParaRPr>
          </a:p>
        </p:txBody>
      </p:sp>
      <p:sp>
        <p:nvSpPr>
          <p:cNvPr id="17" name="TextBox 16"/>
          <p:cNvSpPr txBox="1"/>
          <p:nvPr/>
        </p:nvSpPr>
        <p:spPr>
          <a:xfrm>
            <a:off x="33919147" y="16901271"/>
            <a:ext cx="8296229" cy="2246769"/>
          </a:xfrm>
          <a:prstGeom prst="rect">
            <a:avLst/>
          </a:prstGeom>
          <a:noFill/>
        </p:spPr>
        <p:txBody>
          <a:bodyPr wrap="square" rtlCol="0">
            <a:spAutoFit/>
          </a:bodyPr>
          <a:lstStyle/>
          <a:p>
            <a:pPr algn="ctr"/>
            <a:r>
              <a:rPr lang="en-US" sz="2000" dirty="0">
                <a:solidFill>
                  <a:schemeClr val="tx1"/>
                </a:solidFill>
              </a:rPr>
              <a:t>A line between two entities describes a one-to-one relationship.</a:t>
            </a:r>
          </a:p>
          <a:p>
            <a:pPr algn="ctr"/>
            <a:endParaRPr lang="en-US" sz="2000" dirty="0">
              <a:solidFill>
                <a:schemeClr val="tx1"/>
              </a:solidFill>
            </a:endParaRPr>
          </a:p>
          <a:p>
            <a:pPr algn="ctr"/>
            <a:r>
              <a:rPr lang="en-US" sz="2000" dirty="0">
                <a:solidFill>
                  <a:schemeClr val="tx1"/>
                </a:solidFill>
              </a:rPr>
              <a:t>An arrow represents a one-to-many relationship, with the arrowhead characterizing many.</a:t>
            </a:r>
          </a:p>
          <a:p>
            <a:pPr algn="ctr"/>
            <a:endParaRPr lang="en-US" sz="2000" dirty="0">
              <a:solidFill>
                <a:schemeClr val="tx1"/>
              </a:solidFill>
            </a:endParaRPr>
          </a:p>
          <a:p>
            <a:pPr algn="ctr"/>
            <a:r>
              <a:rPr lang="en-US" sz="2000" dirty="0">
                <a:solidFill>
                  <a:schemeClr val="tx1"/>
                </a:solidFill>
              </a:rPr>
              <a:t>A two-sided arrow describes a many to many relationship.</a:t>
            </a:r>
          </a:p>
          <a:p>
            <a:endParaRPr lang="en-US" sz="2000" dirty="0"/>
          </a:p>
        </p:txBody>
      </p:sp>
      <p:sp>
        <p:nvSpPr>
          <p:cNvPr id="19" name="TextBox 18"/>
          <p:cNvSpPr txBox="1"/>
          <p:nvPr/>
        </p:nvSpPr>
        <p:spPr>
          <a:xfrm>
            <a:off x="33098523" y="22079117"/>
            <a:ext cx="9925648" cy="3139321"/>
          </a:xfrm>
          <a:prstGeom prst="rect">
            <a:avLst/>
          </a:prstGeom>
          <a:noFill/>
        </p:spPr>
        <p:txBody>
          <a:bodyPr wrap="square" rtlCol="0">
            <a:spAutoFit/>
          </a:bodyPr>
          <a:lstStyle/>
          <a:p>
            <a:r>
              <a:rPr lang="en-US" sz="1800" dirty="0" smtClean="0"/>
              <a:t>Learned how to create a database structure, learning the importance of primary keys, foreign keys, and indexes.</a:t>
            </a:r>
          </a:p>
          <a:p>
            <a:endParaRPr lang="en-US" sz="1800" dirty="0"/>
          </a:p>
          <a:p>
            <a:r>
              <a:rPr lang="en-US" sz="1800" dirty="0" smtClean="0"/>
              <a:t>Learned how to create a web server from the ground up using </a:t>
            </a:r>
            <a:r>
              <a:rPr lang="en-US" sz="1800" dirty="0" err="1" smtClean="0"/>
              <a:t>Node.js</a:t>
            </a:r>
            <a:r>
              <a:rPr lang="en-US" sz="1800" dirty="0" smtClean="0"/>
              <a:t> and Express.</a:t>
            </a:r>
          </a:p>
          <a:p>
            <a:endParaRPr lang="en-US" sz="1800" dirty="0"/>
          </a:p>
          <a:p>
            <a:r>
              <a:rPr lang="en-US" sz="1800" dirty="0" smtClean="0"/>
              <a:t>Learned how to manage HTTP request and create dynamic webpages using view engines.</a:t>
            </a:r>
          </a:p>
          <a:p>
            <a:endParaRPr lang="en-US" sz="1800" dirty="0"/>
          </a:p>
          <a:p>
            <a:r>
              <a:rPr lang="en-US" sz="1800" dirty="0" smtClean="0"/>
              <a:t>Learned information about various biomarkers, and how to display critical information about biomarkers that researchers need.</a:t>
            </a:r>
          </a:p>
          <a:p>
            <a:endParaRPr lang="en-US" sz="1800" dirty="0"/>
          </a:p>
          <a:p>
            <a:r>
              <a:rPr lang="en-US" sz="1800" dirty="0" smtClean="0"/>
              <a:t>Learned how to work in a team, use our strengths together, and create a product.</a:t>
            </a:r>
            <a:endParaRPr lang="en-US" sz="1800" dirty="0"/>
          </a:p>
        </p:txBody>
      </p:sp>
      <p:pic>
        <p:nvPicPr>
          <p:cNvPr id="20" name="Picture 19" descr="db_struc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794686" y="8502056"/>
            <a:ext cx="8826500" cy="8826500"/>
          </a:xfrm>
          <a:prstGeom prst="rect">
            <a:avLst/>
          </a:prstGeom>
        </p:spPr>
      </p:pic>
      <p:sp>
        <p:nvSpPr>
          <p:cNvPr id="78" name="TextBox 77"/>
          <p:cNvSpPr txBox="1"/>
          <p:nvPr/>
        </p:nvSpPr>
        <p:spPr>
          <a:xfrm>
            <a:off x="33094614" y="25963474"/>
            <a:ext cx="9925648" cy="2031325"/>
          </a:xfrm>
          <a:prstGeom prst="rect">
            <a:avLst/>
          </a:prstGeom>
          <a:noFill/>
        </p:spPr>
        <p:txBody>
          <a:bodyPr wrap="square" rtlCol="0">
            <a:spAutoFit/>
          </a:bodyPr>
          <a:lstStyle/>
          <a:p>
            <a:r>
              <a:rPr lang="en-US" sz="1800" dirty="0" smtClean="0"/>
              <a:t>Allow users to edit existing entries and delete obtrusive entries, all while managing edit history.</a:t>
            </a:r>
          </a:p>
          <a:p>
            <a:endParaRPr lang="en-US" sz="1800" dirty="0"/>
          </a:p>
          <a:p>
            <a:r>
              <a:rPr lang="en-US" sz="1800" dirty="0" smtClean="0"/>
              <a:t>Allow users to annotate biomarkers and sources to provide more contextual information.</a:t>
            </a:r>
          </a:p>
          <a:p>
            <a:endParaRPr lang="en-US" sz="1800" dirty="0"/>
          </a:p>
          <a:p>
            <a:r>
              <a:rPr lang="en-US" sz="1800" dirty="0" smtClean="0"/>
              <a:t>Reform database structure to allow for bulk data entry about hundreds of biomarkers.</a:t>
            </a:r>
          </a:p>
          <a:p>
            <a:endParaRPr lang="en-US" sz="1800" dirty="0"/>
          </a:p>
          <a:p>
            <a:r>
              <a:rPr lang="en-US" sz="1800" dirty="0" smtClean="0"/>
              <a:t>Release the site on </a:t>
            </a:r>
            <a:r>
              <a:rPr lang="en-US" sz="1800" dirty="0" err="1" smtClean="0"/>
              <a:t>www.markerville.org</a:t>
            </a:r>
            <a:r>
              <a:rPr lang="en-US" sz="1800" dirty="0" smtClean="0"/>
              <a:t>, reaching out to users and learning what they need.</a:t>
            </a:r>
          </a:p>
        </p:txBody>
      </p:sp>
      <p:pic>
        <p:nvPicPr>
          <p:cNvPr id="18" name="Picture 17" descr="cf1226fe0bdf5490e8ec2e05ff4675307ba4c6dc.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897038" y="25151782"/>
            <a:ext cx="1553032" cy="1553032"/>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6300</TotalTime>
  <Words>801</Words>
  <Application>Microsoft Macintosh PowerPoint</Application>
  <PresentationFormat>Custom</PresentationFormat>
  <Paragraphs>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Nathan Dalal</cp:lastModifiedBy>
  <cp:revision>98</cp:revision>
  <cp:lastPrinted>2015-08-12T16:31:38Z</cp:lastPrinted>
  <dcterms:modified xsi:type="dcterms:W3CDTF">2015-08-18T14:26:27Z</dcterms:modified>
</cp:coreProperties>
</file>