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2" r:id="rId3"/>
    <p:sldId id="296" r:id="rId4"/>
    <p:sldId id="283" r:id="rId5"/>
    <p:sldId id="290" r:id="rId6"/>
    <p:sldId id="270" r:id="rId7"/>
    <p:sldId id="268" r:id="rId8"/>
    <p:sldId id="277" r:id="rId9"/>
    <p:sldId id="303" r:id="rId10"/>
    <p:sldId id="281" r:id="rId11"/>
    <p:sldId id="297" r:id="rId12"/>
    <p:sldId id="302" r:id="rId13"/>
    <p:sldId id="301" r:id="rId14"/>
    <p:sldId id="280" r:id="rId15"/>
    <p:sldId id="284" r:id="rId16"/>
    <p:sldId id="293" r:id="rId17"/>
    <p:sldId id="275" r:id="rId18"/>
    <p:sldId id="282" r:id="rId19"/>
    <p:sldId id="276" r:id="rId20"/>
    <p:sldId id="274" r:id="rId21"/>
    <p:sldId id="305" r:id="rId22"/>
    <p:sldId id="298" r:id="rId23"/>
    <p:sldId id="299" r:id="rId24"/>
    <p:sldId id="306" r:id="rId25"/>
    <p:sldId id="266" r:id="rId26"/>
    <p:sldId id="285" r:id="rId27"/>
    <p:sldId id="289" r:id="rId28"/>
    <p:sldId id="300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95BA95-765F-46C9-A887-1B7C89FE28E3}">
          <p14:sldIdLst>
            <p14:sldId id="256"/>
            <p14:sldId id="292"/>
            <p14:sldId id="296"/>
            <p14:sldId id="283"/>
          </p14:sldIdLst>
        </p14:section>
        <p14:section name="The Design" id="{7F6F1F46-2C83-4B9A-8928-471D0D971492}">
          <p14:sldIdLst>
            <p14:sldId id="290"/>
            <p14:sldId id="270"/>
            <p14:sldId id="268"/>
            <p14:sldId id="277"/>
            <p14:sldId id="303"/>
            <p14:sldId id="281"/>
            <p14:sldId id="297"/>
            <p14:sldId id="302"/>
          </p14:sldIdLst>
        </p14:section>
        <p14:section name="Handling Cash" id="{2FC9ACBC-39B5-4D8F-BDDB-5332A473783E}">
          <p14:sldIdLst>
            <p14:sldId id="301"/>
            <p14:sldId id="280"/>
            <p14:sldId id="284"/>
            <p14:sldId id="293"/>
            <p14:sldId id="275"/>
            <p14:sldId id="282"/>
            <p14:sldId id="276"/>
            <p14:sldId id="274"/>
          </p14:sldIdLst>
        </p14:section>
        <p14:section name="Handling Credit Cards" id="{74B84ACA-9BE7-4385-BB69-71C3E026E16F}">
          <p14:sldIdLst>
            <p14:sldId id="305"/>
            <p14:sldId id="298"/>
            <p14:sldId id="299"/>
            <p14:sldId id="306"/>
            <p14:sldId id="266"/>
            <p14:sldId id="285"/>
            <p14:sldId id="28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A4119-A4BA-4BA3-9585-BE1D0E644CD5}" v="991" dt="2023-01-23T17:47:56.469"/>
    <p1510:client id="{F0C6F3BD-9C4E-440B-B1AA-AD0A875F441C}" v="817" dt="2023-01-24T05:37:30.50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13" autoAdjust="0"/>
  </p:normalViewPr>
  <p:slideViewPr>
    <p:cSldViewPr>
      <p:cViewPr varScale="1">
        <p:scale>
          <a:sx n="59" d="100"/>
          <a:sy n="59" d="100"/>
        </p:scale>
        <p:origin x="1526" y="5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3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399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B0-4F8D-AFF0-A727F53B15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B0-4F8D-AFF0-A727F53B15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FB0-4F8D-AFF0-A727F53B15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FB0-4F8D-AFF0-A727F53B152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FB0-4F8D-AFF0-A727F53B1521}"/>
              </c:ext>
            </c:extLst>
          </c:dPt>
          <c:dLbls>
            <c:dLbl>
              <c:idx val="0"/>
              <c:layout>
                <c:manualLayout>
                  <c:x val="-7.7380952380952384E-2"/>
                  <c:y val="3.205128205128201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82D2290-E44B-4610-AA11-DEB7268D060E}" type="CATEGORYNAME">
                      <a:rPr lang="en-US" sz="2000" smtClean="0"/>
                      <a:pPr>
                        <a:defRPr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FB0-4F8D-AFF0-A727F53B1521}"/>
                </c:ext>
              </c:extLst>
            </c:dLbl>
            <c:dLbl>
              <c:idx val="1"/>
              <c:layout>
                <c:manualLayout>
                  <c:x val="-3.968253968253968E-3"/>
                  <c:y val="4.166666666666667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FA3CC64-3041-4B35-B833-392637E7C166}" type="CATEGORYNAME">
                      <a:rPr lang="en-US" sz="20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FB0-4F8D-AFF0-A727F53B1521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453F3C6-A2B0-4045-9C8C-BF546069623A}" type="CATEGORYNAME">
                      <a:rPr lang="en-US" sz="20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FB0-4F8D-AFF0-A727F53B1521}"/>
                </c:ext>
              </c:extLst>
            </c:dLbl>
            <c:dLbl>
              <c:idx val="3"/>
              <c:layout>
                <c:manualLayout>
                  <c:x val="-1.5873015873016018E-2"/>
                  <c:y val="-3.205128205128204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2098913-E8FF-4D4D-AB54-24F5929EC48A}" type="CATEGORYNAME">
                      <a:rPr lang="en-US" sz="20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26962833349536"/>
                      <c:h val="0.142351190476190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FB0-4F8D-AFF0-A727F53B1521}"/>
                </c:ext>
              </c:extLst>
            </c:dLbl>
            <c:dLbl>
              <c:idx val="4"/>
              <c:layout>
                <c:manualLayout>
                  <c:x val="7.811523559555056E-8"/>
                  <c:y val="1.2820639006662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E7BBC54-A993-4D06-95E0-970AA32F723B}" type="CATEGORYNAME">
                      <a:rPr lang="en-US" sz="2000" b="1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0253572470107899"/>
                      <c:h val="0.15983642669666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FB0-4F8D-AFF0-A727F53B152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Research</c:v>
                </c:pt>
                <c:pt idx="1">
                  <c:v>Planning/ Design</c:v>
                </c:pt>
                <c:pt idx="2">
                  <c:v>Coding</c:v>
                </c:pt>
                <c:pt idx="3">
                  <c:v>Debugging</c:v>
                </c:pt>
                <c:pt idx="4">
                  <c:v>Trying to Understand Git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5</c:v>
                </c:pt>
                <c:pt idx="2">
                  <c:v>30</c:v>
                </c:pt>
                <c:pt idx="3">
                  <c:v>30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B0-4F8D-AFF0-A727F53B152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BBE49-7DB1-4F74-B366-0D8100CB5ED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86A88C2-9972-4A67-8E8E-E83BD0072476}">
      <dgm:prSet phldrT="[Text]"/>
      <dgm:spPr/>
      <dgm:t>
        <a:bodyPr/>
        <a:lstStyle/>
        <a:p>
          <a:r>
            <a:rPr lang="en-US" dirty="0"/>
            <a:t>The Design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36611D1-ACBE-4797-A488-BE5BBF0295FC}" type="parTrans" cxnId="{135E3679-A74B-4990-BD79-378BF8D79F81}">
      <dgm:prSet/>
      <dgm:spPr/>
      <dgm:t>
        <a:bodyPr/>
        <a:lstStyle/>
        <a:p>
          <a:endParaRPr lang="en-US"/>
        </a:p>
      </dgm:t>
    </dgm:pt>
    <dgm:pt modelId="{3C2094D0-5272-4ECE-BC9F-0383ABAC02AF}" type="sibTrans" cxnId="{135E3679-A74B-4990-BD79-378BF8D79F81}">
      <dgm:prSet/>
      <dgm:spPr/>
      <dgm:t>
        <a:bodyPr/>
        <a:lstStyle/>
        <a:p>
          <a:endParaRPr lang="en-US"/>
        </a:p>
      </dgm:t>
    </dgm:pt>
    <dgm:pt modelId="{62984DDA-FC77-4557-A074-4BC83EF3DD34}">
      <dgm:prSet phldrT="[Text]"/>
      <dgm:spPr/>
      <dgm:t>
        <a:bodyPr/>
        <a:lstStyle/>
        <a:p>
          <a:r>
            <a:rPr lang="en-US" dirty="0"/>
            <a:t>The Details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153D2C1-7D46-4135-AB50-BAA884B9C252}" type="parTrans" cxnId="{D3AA8BA5-B5F8-452E-847F-57E7C19C0999}">
      <dgm:prSet/>
      <dgm:spPr/>
      <dgm:t>
        <a:bodyPr/>
        <a:lstStyle/>
        <a:p>
          <a:endParaRPr lang="en-US"/>
        </a:p>
      </dgm:t>
    </dgm:pt>
    <dgm:pt modelId="{B7298B42-54AB-4FD7-8630-4A5E6EBE3D0D}" type="sibTrans" cxnId="{D3AA8BA5-B5F8-452E-847F-57E7C19C0999}">
      <dgm:prSet/>
      <dgm:spPr/>
      <dgm:t>
        <a:bodyPr/>
        <a:lstStyle/>
        <a:p>
          <a:endParaRPr lang="en-US"/>
        </a:p>
      </dgm:t>
    </dgm:pt>
    <dgm:pt modelId="{DFA68738-DEE3-4016-A5FA-73473829ABF1}">
      <dgm:prSet phldrT="[Text]"/>
      <dgm:spPr/>
      <dgm:t>
        <a:bodyPr/>
        <a:lstStyle/>
        <a:p>
          <a:r>
            <a:rPr lang="en-US" dirty="0"/>
            <a:t>The Application</a:t>
          </a:r>
        </a:p>
      </dgm:t>
    </dgm:pt>
    <dgm:pt modelId="{B9001AE0-CA47-4624-93F9-6B9A933C7879}" type="parTrans" cxnId="{6756BF0F-1B68-4566-AF7F-C9F7943A4458}">
      <dgm:prSet/>
      <dgm:spPr/>
      <dgm:t>
        <a:bodyPr/>
        <a:lstStyle/>
        <a:p>
          <a:endParaRPr lang="en-US"/>
        </a:p>
      </dgm:t>
    </dgm:pt>
    <dgm:pt modelId="{4278BB0B-6E6F-48C0-AE8A-3A8C6A9A7287}" type="sibTrans" cxnId="{6756BF0F-1B68-4566-AF7F-C9F7943A4458}">
      <dgm:prSet/>
      <dgm:spPr/>
      <dgm:t>
        <a:bodyPr/>
        <a:lstStyle/>
        <a:p>
          <a:endParaRPr lang="en-US"/>
        </a:p>
      </dgm:t>
    </dgm:pt>
    <dgm:pt modelId="{9ACEE947-4314-4F8C-BDB7-11DB7F0659B1}" type="pres">
      <dgm:prSet presAssocID="{CC5BBE49-7DB1-4F74-B366-0D8100CB5EDE}" presName="CompostProcess" presStyleCnt="0">
        <dgm:presLayoutVars>
          <dgm:dir/>
          <dgm:resizeHandles val="exact"/>
        </dgm:presLayoutVars>
      </dgm:prSet>
      <dgm:spPr/>
    </dgm:pt>
    <dgm:pt modelId="{CECF3BD5-4B1C-4737-B252-27A967F7E6A1}" type="pres">
      <dgm:prSet presAssocID="{CC5BBE49-7DB1-4F74-B366-0D8100CB5EDE}" presName="arrow" presStyleLbl="bgShp" presStyleIdx="0" presStyleCnt="1"/>
      <dgm:spPr/>
    </dgm:pt>
    <dgm:pt modelId="{1E28BBC6-7A91-4DA0-A0DC-E16F6831E96A}" type="pres">
      <dgm:prSet presAssocID="{CC5BBE49-7DB1-4F74-B366-0D8100CB5EDE}" presName="linearProcess" presStyleCnt="0"/>
      <dgm:spPr/>
    </dgm:pt>
    <dgm:pt modelId="{DB681DBD-6B86-4353-9ED5-A9206DA36AC8}" type="pres">
      <dgm:prSet presAssocID="{C86A88C2-9972-4A67-8E8E-E83BD0072476}" presName="textNode" presStyleLbl="node1" presStyleIdx="0" presStyleCnt="3">
        <dgm:presLayoutVars>
          <dgm:bulletEnabled val="1"/>
        </dgm:presLayoutVars>
      </dgm:prSet>
      <dgm:spPr/>
    </dgm:pt>
    <dgm:pt modelId="{B2686891-53C7-4A22-A176-F06D0DBEA65B}" type="pres">
      <dgm:prSet presAssocID="{3C2094D0-5272-4ECE-BC9F-0383ABAC02AF}" presName="sibTrans" presStyleCnt="0"/>
      <dgm:spPr/>
    </dgm:pt>
    <dgm:pt modelId="{2C8CA434-0C3E-4050-949A-1728B0D10E15}" type="pres">
      <dgm:prSet presAssocID="{62984DDA-FC77-4557-A074-4BC83EF3DD34}" presName="textNode" presStyleLbl="node1" presStyleIdx="1" presStyleCnt="3">
        <dgm:presLayoutVars>
          <dgm:bulletEnabled val="1"/>
        </dgm:presLayoutVars>
      </dgm:prSet>
      <dgm:spPr/>
    </dgm:pt>
    <dgm:pt modelId="{7A2C9B31-55C2-489F-86D4-08A24FBB7DB6}" type="pres">
      <dgm:prSet presAssocID="{B7298B42-54AB-4FD7-8630-4A5E6EBE3D0D}" presName="sibTrans" presStyleCnt="0"/>
      <dgm:spPr/>
    </dgm:pt>
    <dgm:pt modelId="{E8EB5DE6-8320-4EB0-A98E-9991CC288BAD}" type="pres">
      <dgm:prSet presAssocID="{DFA68738-DEE3-4016-A5FA-73473829ABF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16C2507-87B9-4564-A6BF-5D9A5E7AC78B}" type="presOf" srcId="{DFA68738-DEE3-4016-A5FA-73473829ABF1}" destId="{E8EB5DE6-8320-4EB0-A98E-9991CC288BAD}" srcOrd="0" destOrd="0" presId="urn:microsoft.com/office/officeart/2005/8/layout/hProcess9"/>
    <dgm:cxn modelId="{6756BF0F-1B68-4566-AF7F-C9F7943A4458}" srcId="{CC5BBE49-7DB1-4F74-B366-0D8100CB5EDE}" destId="{DFA68738-DEE3-4016-A5FA-73473829ABF1}" srcOrd="2" destOrd="0" parTransId="{B9001AE0-CA47-4624-93F9-6B9A933C7879}" sibTransId="{4278BB0B-6E6F-48C0-AE8A-3A8C6A9A7287}"/>
    <dgm:cxn modelId="{E8632637-AA48-44A7-8263-216D8A286868}" type="presOf" srcId="{62984DDA-FC77-4557-A074-4BC83EF3DD34}" destId="{2C8CA434-0C3E-4050-949A-1728B0D10E15}" srcOrd="0" destOrd="0" presId="urn:microsoft.com/office/officeart/2005/8/layout/hProcess9"/>
    <dgm:cxn modelId="{9EF13A4A-211E-4AF0-A58C-E5FEBF675E91}" type="presOf" srcId="{CC5BBE49-7DB1-4F74-B366-0D8100CB5EDE}" destId="{9ACEE947-4314-4F8C-BDB7-11DB7F0659B1}" srcOrd="0" destOrd="0" presId="urn:microsoft.com/office/officeart/2005/8/layout/hProcess9"/>
    <dgm:cxn modelId="{135E3679-A74B-4990-BD79-378BF8D79F81}" srcId="{CC5BBE49-7DB1-4F74-B366-0D8100CB5EDE}" destId="{C86A88C2-9972-4A67-8E8E-E83BD0072476}" srcOrd="0" destOrd="0" parTransId="{C36611D1-ACBE-4797-A488-BE5BBF0295FC}" sibTransId="{3C2094D0-5272-4ECE-BC9F-0383ABAC02AF}"/>
    <dgm:cxn modelId="{D3AA8BA5-B5F8-452E-847F-57E7C19C0999}" srcId="{CC5BBE49-7DB1-4F74-B366-0D8100CB5EDE}" destId="{62984DDA-FC77-4557-A074-4BC83EF3DD34}" srcOrd="1" destOrd="0" parTransId="{9153D2C1-7D46-4135-AB50-BAA884B9C252}" sibTransId="{B7298B42-54AB-4FD7-8630-4A5E6EBE3D0D}"/>
    <dgm:cxn modelId="{451F9DB8-76E4-4CBF-A4CE-46098CDB78B9}" type="presOf" srcId="{C86A88C2-9972-4A67-8E8E-E83BD0072476}" destId="{DB681DBD-6B86-4353-9ED5-A9206DA36AC8}" srcOrd="0" destOrd="0" presId="urn:microsoft.com/office/officeart/2005/8/layout/hProcess9"/>
    <dgm:cxn modelId="{C44277FC-9601-4911-BE43-8405C9188AB8}" type="presParOf" srcId="{9ACEE947-4314-4F8C-BDB7-11DB7F0659B1}" destId="{CECF3BD5-4B1C-4737-B252-27A967F7E6A1}" srcOrd="0" destOrd="0" presId="urn:microsoft.com/office/officeart/2005/8/layout/hProcess9"/>
    <dgm:cxn modelId="{222E4F3C-8EAE-4F00-A6DF-028BC61F7D63}" type="presParOf" srcId="{9ACEE947-4314-4F8C-BDB7-11DB7F0659B1}" destId="{1E28BBC6-7A91-4DA0-A0DC-E16F6831E96A}" srcOrd="1" destOrd="0" presId="urn:microsoft.com/office/officeart/2005/8/layout/hProcess9"/>
    <dgm:cxn modelId="{388F6F21-24BE-45AF-B00C-70E65349859C}" type="presParOf" srcId="{1E28BBC6-7A91-4DA0-A0DC-E16F6831E96A}" destId="{DB681DBD-6B86-4353-9ED5-A9206DA36AC8}" srcOrd="0" destOrd="0" presId="urn:microsoft.com/office/officeart/2005/8/layout/hProcess9"/>
    <dgm:cxn modelId="{05A18410-3316-4BDB-BC7C-6ED0849FFFC3}" type="presParOf" srcId="{1E28BBC6-7A91-4DA0-A0DC-E16F6831E96A}" destId="{B2686891-53C7-4A22-A176-F06D0DBEA65B}" srcOrd="1" destOrd="0" presId="urn:microsoft.com/office/officeart/2005/8/layout/hProcess9"/>
    <dgm:cxn modelId="{C2CE7F73-7A9B-4CE0-9DE2-EE158E854B12}" type="presParOf" srcId="{1E28BBC6-7A91-4DA0-A0DC-E16F6831E96A}" destId="{2C8CA434-0C3E-4050-949A-1728B0D10E15}" srcOrd="2" destOrd="0" presId="urn:microsoft.com/office/officeart/2005/8/layout/hProcess9"/>
    <dgm:cxn modelId="{6A734566-B649-402D-9C1B-738B0075A842}" type="presParOf" srcId="{1E28BBC6-7A91-4DA0-A0DC-E16F6831E96A}" destId="{7A2C9B31-55C2-489F-86D4-08A24FBB7DB6}" srcOrd="3" destOrd="0" presId="urn:microsoft.com/office/officeart/2005/8/layout/hProcess9"/>
    <dgm:cxn modelId="{66BA5399-CF33-456E-88DD-ED175E6EB765}" type="presParOf" srcId="{1E28BBC6-7A91-4DA0-A0DC-E16F6831E96A}" destId="{E8EB5DE6-8320-4EB0-A98E-9991CC288BA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D41B4-3795-4CA8-B4CA-4D2F718183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0CEB8E-75D5-4F66-9981-69B5E89D8C3B}">
      <dgm:prSet phldrT="[Text]"/>
      <dgm:spPr/>
      <dgm:t>
        <a:bodyPr/>
        <a:lstStyle/>
        <a:p>
          <a:r>
            <a:rPr lang="en-US" dirty="0"/>
            <a:t>Classes</a:t>
          </a:r>
        </a:p>
      </dgm:t>
    </dgm:pt>
    <dgm:pt modelId="{A11DF630-86FE-46FD-A71F-D6B28874C93C}" type="parTrans" cxnId="{8D81341E-D7D6-4D81-9ED3-39A42810ABD2}">
      <dgm:prSet/>
      <dgm:spPr/>
      <dgm:t>
        <a:bodyPr/>
        <a:lstStyle/>
        <a:p>
          <a:endParaRPr lang="en-US"/>
        </a:p>
      </dgm:t>
    </dgm:pt>
    <dgm:pt modelId="{AF2B98A0-7DFB-46D4-A414-859B343C8CBC}" type="sibTrans" cxnId="{8D81341E-D7D6-4D81-9ED3-39A42810ABD2}">
      <dgm:prSet/>
      <dgm:spPr/>
      <dgm:t>
        <a:bodyPr/>
        <a:lstStyle/>
        <a:p>
          <a:endParaRPr lang="en-US"/>
        </a:p>
      </dgm:t>
    </dgm:pt>
    <dgm:pt modelId="{DDEAD653-DF9F-4D64-8789-990FFC5C4B39}">
      <dgm:prSet phldrT="[Text]"/>
      <dgm:spPr/>
      <dgm:t>
        <a:bodyPr/>
        <a:lstStyle/>
        <a:p>
          <a:r>
            <a:rPr lang="en-US" dirty="0"/>
            <a:t>Transaction Class</a:t>
          </a:r>
        </a:p>
      </dgm:t>
    </dgm:pt>
    <dgm:pt modelId="{29C06311-A1B3-4982-A396-F798ADFE1CEF}" type="parTrans" cxnId="{F5D54606-3F98-4CF6-8D36-87CE6686FE90}">
      <dgm:prSet/>
      <dgm:spPr/>
      <dgm:t>
        <a:bodyPr/>
        <a:lstStyle/>
        <a:p>
          <a:endParaRPr lang="en-US"/>
        </a:p>
      </dgm:t>
    </dgm:pt>
    <dgm:pt modelId="{6EC4A3DC-6F72-482E-BD77-FAA17A2E0566}" type="sibTrans" cxnId="{F5D54606-3F98-4CF6-8D36-87CE6686FE90}">
      <dgm:prSet/>
      <dgm:spPr/>
      <dgm:t>
        <a:bodyPr/>
        <a:lstStyle/>
        <a:p>
          <a:endParaRPr lang="en-US"/>
        </a:p>
      </dgm:t>
    </dgm:pt>
    <dgm:pt modelId="{D29E0BFA-CC80-4D17-8448-42122E3AEDF0}">
      <dgm:prSet phldrT="[Text]"/>
      <dgm:spPr/>
      <dgm:t>
        <a:bodyPr/>
        <a:lstStyle/>
        <a:p>
          <a:r>
            <a:rPr lang="en-US" dirty="0"/>
            <a:t>Objects</a:t>
          </a:r>
        </a:p>
      </dgm:t>
    </dgm:pt>
    <dgm:pt modelId="{49ED55A3-3ABE-43EC-86E2-0D1655362C2B}" type="parTrans" cxnId="{BDFAFA93-CE31-433F-B871-C7C359688623}">
      <dgm:prSet/>
      <dgm:spPr/>
      <dgm:t>
        <a:bodyPr/>
        <a:lstStyle/>
        <a:p>
          <a:endParaRPr lang="en-US"/>
        </a:p>
      </dgm:t>
    </dgm:pt>
    <dgm:pt modelId="{1BA362AB-A3A0-4AE8-8217-A69B60295784}" type="sibTrans" cxnId="{BDFAFA93-CE31-433F-B871-C7C359688623}">
      <dgm:prSet/>
      <dgm:spPr/>
      <dgm:t>
        <a:bodyPr/>
        <a:lstStyle/>
        <a:p>
          <a:endParaRPr lang="en-US"/>
        </a:p>
      </dgm:t>
    </dgm:pt>
    <dgm:pt modelId="{2C63B04D-6B69-451D-A872-AA96E929CEC0}">
      <dgm:prSet phldrT="[Text]"/>
      <dgm:spPr/>
      <dgm:t>
        <a:bodyPr/>
        <a:lstStyle/>
        <a:p>
          <a:r>
            <a:rPr lang="en-US" dirty="0"/>
            <a:t>Transaction No. 0852341</a:t>
          </a:r>
        </a:p>
      </dgm:t>
    </dgm:pt>
    <dgm:pt modelId="{D691805A-5B2A-495A-B497-6D1FBC2A167B}" type="parTrans" cxnId="{2DD01138-B663-4814-A720-7A8C6A1483E8}">
      <dgm:prSet/>
      <dgm:spPr/>
      <dgm:t>
        <a:bodyPr/>
        <a:lstStyle/>
        <a:p>
          <a:endParaRPr lang="en-US"/>
        </a:p>
      </dgm:t>
    </dgm:pt>
    <dgm:pt modelId="{3D4BB192-8FAD-4430-BE63-7590C3697321}" type="sibTrans" cxnId="{2DD01138-B663-4814-A720-7A8C6A1483E8}">
      <dgm:prSet/>
      <dgm:spPr/>
      <dgm:t>
        <a:bodyPr/>
        <a:lstStyle/>
        <a:p>
          <a:endParaRPr lang="en-US"/>
        </a:p>
      </dgm:t>
    </dgm:pt>
    <dgm:pt modelId="{64D24FE4-BF4E-4EE2-8C07-0A190C8B66AC}">
      <dgm:prSet phldrT="[Text]"/>
      <dgm:spPr/>
      <dgm:t>
        <a:bodyPr/>
        <a:lstStyle/>
        <a:p>
          <a:r>
            <a:rPr lang="en-US" dirty="0"/>
            <a:t>Payment Class</a:t>
          </a:r>
        </a:p>
      </dgm:t>
    </dgm:pt>
    <dgm:pt modelId="{27954D50-C765-4E08-B712-85024E884A6C}" type="parTrans" cxnId="{629C39F7-3E06-4D2D-9E28-5333EC0F9600}">
      <dgm:prSet/>
      <dgm:spPr/>
      <dgm:t>
        <a:bodyPr/>
        <a:lstStyle/>
        <a:p>
          <a:endParaRPr lang="en-US"/>
        </a:p>
      </dgm:t>
    </dgm:pt>
    <dgm:pt modelId="{C0E88B2B-F98E-4A7D-A207-FCFB2597E869}" type="sibTrans" cxnId="{629C39F7-3E06-4D2D-9E28-5333EC0F9600}">
      <dgm:prSet/>
      <dgm:spPr/>
      <dgm:t>
        <a:bodyPr/>
        <a:lstStyle/>
        <a:p>
          <a:endParaRPr lang="en-US"/>
        </a:p>
      </dgm:t>
    </dgm:pt>
    <dgm:pt modelId="{8A694835-069B-49DA-BBB7-7F5B1536C5FC}">
      <dgm:prSet phldrT="[Text]"/>
      <dgm:spPr/>
      <dgm:t>
        <a:bodyPr/>
        <a:lstStyle/>
        <a:p>
          <a:r>
            <a:rPr lang="en-US" dirty="0"/>
            <a:t>Payment 02- AMEX****</a:t>
          </a:r>
        </a:p>
      </dgm:t>
    </dgm:pt>
    <dgm:pt modelId="{C56173D5-7E07-4EC7-BB05-D14894F18DF4}" type="parTrans" cxnId="{08A15349-A175-476B-8C4B-B035E06609D3}">
      <dgm:prSet/>
      <dgm:spPr/>
      <dgm:t>
        <a:bodyPr/>
        <a:lstStyle/>
        <a:p>
          <a:endParaRPr lang="en-US"/>
        </a:p>
      </dgm:t>
    </dgm:pt>
    <dgm:pt modelId="{BC148AF0-A3C5-422E-A1F1-B0D028D85D8A}" type="sibTrans" cxnId="{08A15349-A175-476B-8C4B-B035E06609D3}">
      <dgm:prSet/>
      <dgm:spPr/>
      <dgm:t>
        <a:bodyPr/>
        <a:lstStyle/>
        <a:p>
          <a:endParaRPr lang="en-US"/>
        </a:p>
      </dgm:t>
    </dgm:pt>
    <dgm:pt modelId="{BEB71421-0045-4A36-9DC9-4F55280444F4}" type="pres">
      <dgm:prSet presAssocID="{D09D41B4-3795-4CA8-B4CA-4D2F71818352}" presName="linear" presStyleCnt="0">
        <dgm:presLayoutVars>
          <dgm:animLvl val="lvl"/>
          <dgm:resizeHandles val="exact"/>
        </dgm:presLayoutVars>
      </dgm:prSet>
      <dgm:spPr/>
    </dgm:pt>
    <dgm:pt modelId="{EDB07879-3BE0-45D8-9A83-F9ABFDCB11C7}" type="pres">
      <dgm:prSet presAssocID="{B70CEB8E-75D5-4F66-9981-69B5E89D8C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C90E25-A346-42F4-818E-72DBD69548F4}" type="pres">
      <dgm:prSet presAssocID="{B70CEB8E-75D5-4F66-9981-69B5E89D8C3B}" presName="childText" presStyleLbl="revTx" presStyleIdx="0" presStyleCnt="2">
        <dgm:presLayoutVars>
          <dgm:bulletEnabled val="1"/>
        </dgm:presLayoutVars>
      </dgm:prSet>
      <dgm:spPr/>
    </dgm:pt>
    <dgm:pt modelId="{6271A28F-6DF4-43DA-A5DF-3AD3F94A7DDE}" type="pres">
      <dgm:prSet presAssocID="{D29E0BFA-CC80-4D17-8448-42122E3AED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6EF8957-1108-4F17-9AF2-02FC8EBEEEB6}" type="pres">
      <dgm:prSet presAssocID="{D29E0BFA-CC80-4D17-8448-42122E3AEDF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5AD4D03-9C57-4B83-9FF4-B52723FDE34F}" type="presOf" srcId="{DDEAD653-DF9F-4D64-8789-990FFC5C4B39}" destId="{22C90E25-A346-42F4-818E-72DBD69548F4}" srcOrd="0" destOrd="0" presId="urn:microsoft.com/office/officeart/2005/8/layout/vList2"/>
    <dgm:cxn modelId="{F5D54606-3F98-4CF6-8D36-87CE6686FE90}" srcId="{B70CEB8E-75D5-4F66-9981-69B5E89D8C3B}" destId="{DDEAD653-DF9F-4D64-8789-990FFC5C4B39}" srcOrd="0" destOrd="0" parTransId="{29C06311-A1B3-4982-A396-F798ADFE1CEF}" sibTransId="{6EC4A3DC-6F72-482E-BD77-FAA17A2E0566}"/>
    <dgm:cxn modelId="{783ACC08-D683-4137-8CBE-87E5F3B64B1A}" type="presOf" srcId="{2C63B04D-6B69-451D-A872-AA96E929CEC0}" destId="{26EF8957-1108-4F17-9AF2-02FC8EBEEEB6}" srcOrd="0" destOrd="0" presId="urn:microsoft.com/office/officeart/2005/8/layout/vList2"/>
    <dgm:cxn modelId="{8D81341E-D7D6-4D81-9ED3-39A42810ABD2}" srcId="{D09D41B4-3795-4CA8-B4CA-4D2F71818352}" destId="{B70CEB8E-75D5-4F66-9981-69B5E89D8C3B}" srcOrd="0" destOrd="0" parTransId="{A11DF630-86FE-46FD-A71F-D6B28874C93C}" sibTransId="{AF2B98A0-7DFB-46D4-A414-859B343C8CBC}"/>
    <dgm:cxn modelId="{91193A2A-9497-4F39-853D-B525412E8854}" type="presOf" srcId="{D29E0BFA-CC80-4D17-8448-42122E3AEDF0}" destId="{6271A28F-6DF4-43DA-A5DF-3AD3F94A7DDE}" srcOrd="0" destOrd="0" presId="urn:microsoft.com/office/officeart/2005/8/layout/vList2"/>
    <dgm:cxn modelId="{2DD01138-B663-4814-A720-7A8C6A1483E8}" srcId="{D29E0BFA-CC80-4D17-8448-42122E3AEDF0}" destId="{2C63B04D-6B69-451D-A872-AA96E929CEC0}" srcOrd="0" destOrd="0" parTransId="{D691805A-5B2A-495A-B497-6D1FBC2A167B}" sibTransId="{3D4BB192-8FAD-4430-BE63-7590C3697321}"/>
    <dgm:cxn modelId="{08A15349-A175-476B-8C4B-B035E06609D3}" srcId="{D29E0BFA-CC80-4D17-8448-42122E3AEDF0}" destId="{8A694835-069B-49DA-BBB7-7F5B1536C5FC}" srcOrd="1" destOrd="0" parTransId="{C56173D5-7E07-4EC7-BB05-D14894F18DF4}" sibTransId="{BC148AF0-A3C5-422E-A1F1-B0D028D85D8A}"/>
    <dgm:cxn modelId="{BDFAFA93-CE31-433F-B871-C7C359688623}" srcId="{D09D41B4-3795-4CA8-B4CA-4D2F71818352}" destId="{D29E0BFA-CC80-4D17-8448-42122E3AEDF0}" srcOrd="1" destOrd="0" parTransId="{49ED55A3-3ABE-43EC-86E2-0D1655362C2B}" sibTransId="{1BA362AB-A3A0-4AE8-8217-A69B60295784}"/>
    <dgm:cxn modelId="{22010F9A-32BB-4FF0-80ED-DB64B701303C}" type="presOf" srcId="{64D24FE4-BF4E-4EE2-8C07-0A190C8B66AC}" destId="{22C90E25-A346-42F4-818E-72DBD69548F4}" srcOrd="0" destOrd="1" presId="urn:microsoft.com/office/officeart/2005/8/layout/vList2"/>
    <dgm:cxn modelId="{432E64C7-7A3D-43B5-A604-638BFA4D54B1}" type="presOf" srcId="{B70CEB8E-75D5-4F66-9981-69B5E89D8C3B}" destId="{EDB07879-3BE0-45D8-9A83-F9ABFDCB11C7}" srcOrd="0" destOrd="0" presId="urn:microsoft.com/office/officeart/2005/8/layout/vList2"/>
    <dgm:cxn modelId="{AA0897F0-465F-4873-B086-B1D3642777AC}" type="presOf" srcId="{8A694835-069B-49DA-BBB7-7F5B1536C5FC}" destId="{26EF8957-1108-4F17-9AF2-02FC8EBEEEB6}" srcOrd="0" destOrd="1" presId="urn:microsoft.com/office/officeart/2005/8/layout/vList2"/>
    <dgm:cxn modelId="{2FE3F3F4-1DF4-4B60-BD02-34CC5A6D4E51}" type="presOf" srcId="{D09D41B4-3795-4CA8-B4CA-4D2F71818352}" destId="{BEB71421-0045-4A36-9DC9-4F55280444F4}" srcOrd="0" destOrd="0" presId="urn:microsoft.com/office/officeart/2005/8/layout/vList2"/>
    <dgm:cxn modelId="{629C39F7-3E06-4D2D-9E28-5333EC0F9600}" srcId="{B70CEB8E-75D5-4F66-9981-69B5E89D8C3B}" destId="{64D24FE4-BF4E-4EE2-8C07-0A190C8B66AC}" srcOrd="1" destOrd="0" parTransId="{27954D50-C765-4E08-B712-85024E884A6C}" sibTransId="{C0E88B2B-F98E-4A7D-A207-FCFB2597E869}"/>
    <dgm:cxn modelId="{770BC4CB-5349-42EF-AEF3-DB247FD0C2A7}" type="presParOf" srcId="{BEB71421-0045-4A36-9DC9-4F55280444F4}" destId="{EDB07879-3BE0-45D8-9A83-F9ABFDCB11C7}" srcOrd="0" destOrd="0" presId="urn:microsoft.com/office/officeart/2005/8/layout/vList2"/>
    <dgm:cxn modelId="{997A9C49-DE53-4A3A-A42B-8CECEFCD2579}" type="presParOf" srcId="{BEB71421-0045-4A36-9DC9-4F55280444F4}" destId="{22C90E25-A346-42F4-818E-72DBD69548F4}" srcOrd="1" destOrd="0" presId="urn:microsoft.com/office/officeart/2005/8/layout/vList2"/>
    <dgm:cxn modelId="{DD6E232C-434A-470C-9E4C-755D0157BD57}" type="presParOf" srcId="{BEB71421-0045-4A36-9DC9-4F55280444F4}" destId="{6271A28F-6DF4-43DA-A5DF-3AD3F94A7DDE}" srcOrd="2" destOrd="0" presId="urn:microsoft.com/office/officeart/2005/8/layout/vList2"/>
    <dgm:cxn modelId="{6DFF88FF-74A0-4B6C-B79F-89C896ADFF27}" type="presParOf" srcId="{BEB71421-0045-4A36-9DC9-4F55280444F4}" destId="{26EF8957-1108-4F17-9AF2-02FC8EBEEEB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E263F-3161-47E5-AEF5-DF4C0EF41EBE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6B8202-AB13-4CC3-826C-5962156C1662}">
      <dgm:prSet phldr="0" custT="1"/>
      <dgm:spPr/>
      <dgm:t>
        <a:bodyPr/>
        <a:lstStyle/>
        <a:p>
          <a:r>
            <a:rPr lang="en-US" sz="1600" dirty="0"/>
            <a:t>Dispense Change/ Cash Back</a:t>
          </a:r>
        </a:p>
      </dgm:t>
    </dgm:pt>
    <dgm:pt modelId="{849AF1D6-F79D-43C8-BF99-57CA948BF8B5}" type="parTrans" cxnId="{D6288402-F458-4F43-B307-A0CB3563565E}">
      <dgm:prSet/>
      <dgm:spPr/>
      <dgm:t>
        <a:bodyPr/>
        <a:lstStyle/>
        <a:p>
          <a:endParaRPr lang="en-US"/>
        </a:p>
      </dgm:t>
    </dgm:pt>
    <dgm:pt modelId="{833E6B9D-1B68-4BF4-B0C3-304863CB70DA}" type="sibTrans" cxnId="{D6288402-F458-4F43-B307-A0CB3563565E}">
      <dgm:prSet/>
      <dgm:spPr/>
      <dgm:t>
        <a:bodyPr/>
        <a:lstStyle/>
        <a:p>
          <a:endParaRPr lang="en-US"/>
        </a:p>
      </dgm:t>
    </dgm:pt>
    <dgm:pt modelId="{B76E8EB6-3824-4331-9A38-AE5B064FC153}">
      <dgm:prSet phldr="0" custT="1"/>
      <dgm:spPr/>
      <dgm:t>
        <a:bodyPr/>
        <a:lstStyle/>
        <a:p>
          <a:r>
            <a:rPr lang="en-US" sz="1600" dirty="0"/>
            <a:t>Enter Items</a:t>
          </a:r>
        </a:p>
      </dgm:t>
    </dgm:pt>
    <dgm:pt modelId="{1A8CEBD4-937C-44ED-A295-C7F28455317E}" type="parTrans" cxnId="{D3114954-B1B8-4520-B3A2-97C5C2CF910B}">
      <dgm:prSet/>
      <dgm:spPr/>
      <dgm:t>
        <a:bodyPr/>
        <a:lstStyle/>
        <a:p>
          <a:endParaRPr lang="en-US"/>
        </a:p>
      </dgm:t>
    </dgm:pt>
    <dgm:pt modelId="{644FAA51-E4E7-4F7F-B4F4-5CDA7B7CBF7D}" type="sibTrans" cxnId="{D3114954-B1B8-4520-B3A2-97C5C2CF910B}">
      <dgm:prSet/>
      <dgm:spPr/>
      <dgm:t>
        <a:bodyPr/>
        <a:lstStyle/>
        <a:p>
          <a:endParaRPr lang="en-US"/>
        </a:p>
      </dgm:t>
    </dgm:pt>
    <dgm:pt modelId="{00140865-A177-4D18-9D51-DA8725FDBECD}">
      <dgm:prSet phldr="0" custT="1"/>
      <dgm:spPr/>
      <dgm:t>
        <a:bodyPr/>
        <a:lstStyle/>
        <a:p>
          <a:r>
            <a:rPr lang="en-US" sz="1600" dirty="0"/>
            <a:t>Make Payments</a:t>
          </a:r>
        </a:p>
      </dgm:t>
    </dgm:pt>
    <dgm:pt modelId="{3D7C3EDF-C387-4817-A9FC-D18B31F53CB8}" type="parTrans" cxnId="{76D3F3AD-8A75-481B-BEDC-D90B89682C5F}">
      <dgm:prSet/>
      <dgm:spPr/>
      <dgm:t>
        <a:bodyPr/>
        <a:lstStyle/>
        <a:p>
          <a:endParaRPr lang="en-US"/>
        </a:p>
      </dgm:t>
    </dgm:pt>
    <dgm:pt modelId="{971AAF32-CFB1-489E-B3C0-4BA4E86C5636}" type="sibTrans" cxnId="{76D3F3AD-8A75-481B-BEDC-D90B89682C5F}">
      <dgm:prSet/>
      <dgm:spPr/>
      <dgm:t>
        <a:bodyPr/>
        <a:lstStyle/>
        <a:p>
          <a:endParaRPr lang="en-US"/>
        </a:p>
      </dgm:t>
    </dgm:pt>
    <dgm:pt modelId="{3CE8509D-23BC-46F0-9A2A-C2A1913C8468}">
      <dgm:prSet phldr="0" custT="1"/>
      <dgm:spPr/>
      <dgm:t>
        <a:bodyPr/>
        <a:lstStyle/>
        <a:p>
          <a:pPr rtl="0"/>
          <a:r>
            <a:rPr lang="en-US" sz="1600" dirty="0">
              <a:latin typeface="Consolas"/>
            </a:rPr>
            <a:t>Add to Transactions List</a:t>
          </a:r>
        </a:p>
      </dgm:t>
    </dgm:pt>
    <dgm:pt modelId="{071B83A6-DD9B-48F9-9CDB-25BD5DB027E3}" type="parTrans" cxnId="{0DD0F448-9478-4EBB-AC36-38BEA2B4A74F}">
      <dgm:prSet/>
      <dgm:spPr/>
      <dgm:t>
        <a:bodyPr/>
        <a:lstStyle/>
        <a:p>
          <a:endParaRPr lang="en-US"/>
        </a:p>
      </dgm:t>
    </dgm:pt>
    <dgm:pt modelId="{3F77BB6F-18AD-4B58-8581-AD657179F190}" type="sibTrans" cxnId="{0DD0F448-9478-4EBB-AC36-38BEA2B4A74F}">
      <dgm:prSet/>
      <dgm:spPr/>
      <dgm:t>
        <a:bodyPr/>
        <a:lstStyle/>
        <a:p>
          <a:endParaRPr lang="en-US"/>
        </a:p>
      </dgm:t>
    </dgm:pt>
    <dgm:pt modelId="{D84EEF17-22AD-4CE2-B6B6-E8334C6DFD46}">
      <dgm:prSet phldr="0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600" dirty="0">
              <a:latin typeface="Consolas"/>
            </a:rPr>
            <a:t>Logging Program</a:t>
          </a:r>
        </a:p>
      </dgm:t>
    </dgm:pt>
    <dgm:pt modelId="{446320FB-560E-4264-9F38-2BBA7A16ADE4}" type="parTrans" cxnId="{34339959-DB37-4042-AA0A-231B084F21C4}">
      <dgm:prSet/>
      <dgm:spPr/>
      <dgm:t>
        <a:bodyPr/>
        <a:lstStyle/>
        <a:p>
          <a:endParaRPr lang="en-US"/>
        </a:p>
      </dgm:t>
    </dgm:pt>
    <dgm:pt modelId="{150C5223-8C69-4E82-A1D6-C053482701A3}" type="sibTrans" cxnId="{34339959-DB37-4042-AA0A-231B084F21C4}">
      <dgm:prSet/>
      <dgm:spPr/>
      <dgm:t>
        <a:bodyPr/>
        <a:lstStyle/>
        <a:p>
          <a:endParaRPr lang="en-US"/>
        </a:p>
      </dgm:t>
    </dgm:pt>
    <dgm:pt modelId="{0E11CDAA-C0ED-43C8-BC43-D81818CB6344}">
      <dgm:prSet phldr="0" custT="1"/>
      <dgm:spPr/>
      <dgm:t>
        <a:bodyPr/>
        <a:lstStyle/>
        <a:p>
          <a:r>
            <a:rPr lang="en-US" sz="1600" dirty="0"/>
            <a:t>Add to </a:t>
          </a:r>
        </a:p>
        <a:p>
          <a:r>
            <a:rPr lang="en-US" sz="1600" dirty="0"/>
            <a:t>Payments List</a:t>
          </a:r>
        </a:p>
      </dgm:t>
    </dgm:pt>
    <dgm:pt modelId="{1200C0CD-465D-4A8F-B7DE-EB926D8797F7}" type="parTrans" cxnId="{A697455F-11E5-4C0C-9DC2-974C619794A0}">
      <dgm:prSet/>
      <dgm:spPr/>
      <dgm:t>
        <a:bodyPr/>
        <a:lstStyle/>
        <a:p>
          <a:endParaRPr lang="en-US"/>
        </a:p>
      </dgm:t>
    </dgm:pt>
    <dgm:pt modelId="{092A3580-40E2-4844-B4DF-BE1270B1C2B5}" type="sibTrans" cxnId="{A697455F-11E5-4C0C-9DC2-974C619794A0}">
      <dgm:prSet/>
      <dgm:spPr/>
      <dgm:t>
        <a:bodyPr/>
        <a:lstStyle/>
        <a:p>
          <a:endParaRPr lang="en-US"/>
        </a:p>
      </dgm:t>
    </dgm:pt>
    <dgm:pt modelId="{2070B6A6-38DC-4052-BA57-5FA415858C9D}">
      <dgm:prSet phldr="0" custT="1"/>
      <dgm:spPr/>
      <dgm:t>
        <a:bodyPr/>
        <a:lstStyle/>
        <a:p>
          <a:pPr rtl="0"/>
          <a:r>
            <a:rPr lang="en-US" sz="1600" dirty="0"/>
            <a:t>Transaction Created </a:t>
          </a:r>
        </a:p>
      </dgm:t>
    </dgm:pt>
    <dgm:pt modelId="{A5CE8AE7-EB82-40D9-9898-C42414D5BFA0}" type="parTrans" cxnId="{BD215C2F-7153-4511-800F-CC7707AE0CDD}">
      <dgm:prSet/>
      <dgm:spPr/>
      <dgm:t>
        <a:bodyPr/>
        <a:lstStyle/>
        <a:p>
          <a:endParaRPr lang="en-US"/>
        </a:p>
      </dgm:t>
    </dgm:pt>
    <dgm:pt modelId="{56CC38C9-6A62-4BAE-8766-EFD8351A69ED}" type="sibTrans" cxnId="{BD215C2F-7153-4511-800F-CC7707AE0CDD}">
      <dgm:prSet/>
      <dgm:spPr/>
      <dgm:t>
        <a:bodyPr/>
        <a:lstStyle/>
        <a:p>
          <a:endParaRPr lang="en-US"/>
        </a:p>
      </dgm:t>
    </dgm:pt>
    <dgm:pt modelId="{234006C3-ABDC-449E-BCCB-841DFA64ED07}" type="pres">
      <dgm:prSet presAssocID="{5D7E263F-3161-47E5-AEF5-DF4C0EF41EBE}" presName="Name0" presStyleCnt="0">
        <dgm:presLayoutVars>
          <dgm:dir/>
          <dgm:resizeHandles val="exact"/>
        </dgm:presLayoutVars>
      </dgm:prSet>
      <dgm:spPr/>
    </dgm:pt>
    <dgm:pt modelId="{CABD11F4-9D31-4B3C-9C6A-35E34E137125}" type="pres">
      <dgm:prSet presAssocID="{5D7E263F-3161-47E5-AEF5-DF4C0EF41EBE}" presName="cycle" presStyleCnt="0"/>
      <dgm:spPr/>
    </dgm:pt>
    <dgm:pt modelId="{6C3A3B3D-0A4A-49D1-8FCD-797BA82B92C6}" type="pres">
      <dgm:prSet presAssocID="{B76E8EB6-3824-4331-9A38-AE5B064FC153}" presName="nodeFirstNode" presStyleLbl="node1" presStyleIdx="0" presStyleCnt="7">
        <dgm:presLayoutVars>
          <dgm:bulletEnabled val="1"/>
        </dgm:presLayoutVars>
      </dgm:prSet>
      <dgm:spPr/>
    </dgm:pt>
    <dgm:pt modelId="{54529548-ADCA-4FBC-890C-266AF6C1EA45}" type="pres">
      <dgm:prSet presAssocID="{644FAA51-E4E7-4F7F-B4F4-5CDA7B7CBF7D}" presName="sibTransFirstNode" presStyleLbl="bgShp" presStyleIdx="0" presStyleCnt="1"/>
      <dgm:spPr/>
    </dgm:pt>
    <dgm:pt modelId="{C1BF6469-5BD6-4D29-B775-BF5B485EBB5B}" type="pres">
      <dgm:prSet presAssocID="{2070B6A6-38DC-4052-BA57-5FA415858C9D}" presName="nodeFollowingNodes" presStyleLbl="node1" presStyleIdx="1" presStyleCnt="7" custRadScaleRad="103254" custRadScaleInc="16496">
        <dgm:presLayoutVars>
          <dgm:bulletEnabled val="1"/>
        </dgm:presLayoutVars>
      </dgm:prSet>
      <dgm:spPr/>
    </dgm:pt>
    <dgm:pt modelId="{8B95BA87-B3C9-4E48-83F7-AE8277FE277E}" type="pres">
      <dgm:prSet presAssocID="{00140865-A177-4D18-9D51-DA8725FDBECD}" presName="nodeFollowingNodes" presStyleLbl="node1" presStyleIdx="2" presStyleCnt="7">
        <dgm:presLayoutVars>
          <dgm:bulletEnabled val="1"/>
        </dgm:presLayoutVars>
      </dgm:prSet>
      <dgm:spPr/>
    </dgm:pt>
    <dgm:pt modelId="{A5F01B61-EFEE-4A6B-9EBD-55A8E873F3D2}" type="pres">
      <dgm:prSet presAssocID="{0E11CDAA-C0ED-43C8-BC43-D81818CB6344}" presName="nodeFollowingNodes" presStyleLbl="node1" presStyleIdx="3" presStyleCnt="7">
        <dgm:presLayoutVars>
          <dgm:bulletEnabled val="1"/>
        </dgm:presLayoutVars>
      </dgm:prSet>
      <dgm:spPr/>
    </dgm:pt>
    <dgm:pt modelId="{24E213B8-5BC1-4027-90B3-C1D478CD6B9D}" type="pres">
      <dgm:prSet presAssocID="{DA6B8202-AB13-4CC3-826C-5962156C1662}" presName="nodeFollowingNodes" presStyleLbl="node1" presStyleIdx="4" presStyleCnt="7">
        <dgm:presLayoutVars>
          <dgm:bulletEnabled val="1"/>
        </dgm:presLayoutVars>
      </dgm:prSet>
      <dgm:spPr/>
    </dgm:pt>
    <dgm:pt modelId="{0B168BD0-DF4F-4B6D-B6DB-A4153FC31BDC}" type="pres">
      <dgm:prSet presAssocID="{3CE8509D-23BC-46F0-9A2A-C2A1913C8468}" presName="nodeFollowingNodes" presStyleLbl="node1" presStyleIdx="5" presStyleCnt="7">
        <dgm:presLayoutVars>
          <dgm:bulletEnabled val="1"/>
        </dgm:presLayoutVars>
      </dgm:prSet>
      <dgm:spPr/>
    </dgm:pt>
    <dgm:pt modelId="{A02BB559-441C-45B8-B0A3-60AA8254AE6B}" type="pres">
      <dgm:prSet presAssocID="{D84EEF17-22AD-4CE2-B6B6-E8334C6DFD46}" presName="nodeFollowingNodes" presStyleLbl="node1" presStyleIdx="6" presStyleCnt="7" custRadScaleRad="102490" custRadScaleInc="-15922">
        <dgm:presLayoutVars>
          <dgm:bulletEnabled val="1"/>
        </dgm:presLayoutVars>
      </dgm:prSet>
      <dgm:spPr/>
    </dgm:pt>
  </dgm:ptLst>
  <dgm:cxnLst>
    <dgm:cxn modelId="{D6288402-F458-4F43-B307-A0CB3563565E}" srcId="{5D7E263F-3161-47E5-AEF5-DF4C0EF41EBE}" destId="{DA6B8202-AB13-4CC3-826C-5962156C1662}" srcOrd="4" destOrd="0" parTransId="{849AF1D6-F79D-43C8-BF99-57CA948BF8B5}" sibTransId="{833E6B9D-1B68-4BF4-B0C3-304863CB70DA}"/>
    <dgm:cxn modelId="{BD215C2F-7153-4511-800F-CC7707AE0CDD}" srcId="{5D7E263F-3161-47E5-AEF5-DF4C0EF41EBE}" destId="{2070B6A6-38DC-4052-BA57-5FA415858C9D}" srcOrd="1" destOrd="0" parTransId="{A5CE8AE7-EB82-40D9-9898-C42414D5BFA0}" sibTransId="{56CC38C9-6A62-4BAE-8766-EFD8351A69ED}"/>
    <dgm:cxn modelId="{A697455F-11E5-4C0C-9DC2-974C619794A0}" srcId="{5D7E263F-3161-47E5-AEF5-DF4C0EF41EBE}" destId="{0E11CDAA-C0ED-43C8-BC43-D81818CB6344}" srcOrd="3" destOrd="0" parTransId="{1200C0CD-465D-4A8F-B7DE-EB926D8797F7}" sibTransId="{092A3580-40E2-4844-B4DF-BE1270B1C2B5}"/>
    <dgm:cxn modelId="{0DD0F448-9478-4EBB-AC36-38BEA2B4A74F}" srcId="{5D7E263F-3161-47E5-AEF5-DF4C0EF41EBE}" destId="{3CE8509D-23BC-46F0-9A2A-C2A1913C8468}" srcOrd="5" destOrd="0" parTransId="{071B83A6-DD9B-48F9-9CDB-25BD5DB027E3}" sibTransId="{3F77BB6F-18AD-4B58-8581-AD657179F190}"/>
    <dgm:cxn modelId="{1C581A6A-AF0A-438E-B9FB-73C7A5CCAE5B}" type="presOf" srcId="{0E11CDAA-C0ED-43C8-BC43-D81818CB6344}" destId="{A5F01B61-EFEE-4A6B-9EBD-55A8E873F3D2}" srcOrd="0" destOrd="0" presId="urn:microsoft.com/office/officeart/2005/8/layout/cycle3"/>
    <dgm:cxn modelId="{A796406C-1A2A-40BD-A9C0-BACE3500C87A}" type="presOf" srcId="{D84EEF17-22AD-4CE2-B6B6-E8334C6DFD46}" destId="{A02BB559-441C-45B8-B0A3-60AA8254AE6B}" srcOrd="0" destOrd="0" presId="urn:microsoft.com/office/officeart/2005/8/layout/cycle3"/>
    <dgm:cxn modelId="{B031CA6E-00D6-48CE-A1DA-DE86F6D51267}" type="presOf" srcId="{644FAA51-E4E7-4F7F-B4F4-5CDA7B7CBF7D}" destId="{54529548-ADCA-4FBC-890C-266AF6C1EA45}" srcOrd="0" destOrd="0" presId="urn:microsoft.com/office/officeart/2005/8/layout/cycle3"/>
    <dgm:cxn modelId="{D3114954-B1B8-4520-B3A2-97C5C2CF910B}" srcId="{5D7E263F-3161-47E5-AEF5-DF4C0EF41EBE}" destId="{B76E8EB6-3824-4331-9A38-AE5B064FC153}" srcOrd="0" destOrd="0" parTransId="{1A8CEBD4-937C-44ED-A295-C7F28455317E}" sibTransId="{644FAA51-E4E7-4F7F-B4F4-5CDA7B7CBF7D}"/>
    <dgm:cxn modelId="{B6678E78-D952-4C49-8CD2-97A957EDC702}" type="presOf" srcId="{2070B6A6-38DC-4052-BA57-5FA415858C9D}" destId="{C1BF6469-5BD6-4D29-B775-BF5B485EBB5B}" srcOrd="0" destOrd="0" presId="urn:microsoft.com/office/officeart/2005/8/layout/cycle3"/>
    <dgm:cxn modelId="{34339959-DB37-4042-AA0A-231B084F21C4}" srcId="{5D7E263F-3161-47E5-AEF5-DF4C0EF41EBE}" destId="{D84EEF17-22AD-4CE2-B6B6-E8334C6DFD46}" srcOrd="6" destOrd="0" parTransId="{446320FB-560E-4264-9F38-2BBA7A16ADE4}" sibTransId="{150C5223-8C69-4E82-A1D6-C053482701A3}"/>
    <dgm:cxn modelId="{D65B1588-5CB1-4F2A-9338-873E3A3E754D}" type="presOf" srcId="{DA6B8202-AB13-4CC3-826C-5962156C1662}" destId="{24E213B8-5BC1-4027-90B3-C1D478CD6B9D}" srcOrd="0" destOrd="0" presId="urn:microsoft.com/office/officeart/2005/8/layout/cycle3"/>
    <dgm:cxn modelId="{0434AA8D-F7A5-41DC-BC90-394D1495372E}" type="presOf" srcId="{3CE8509D-23BC-46F0-9A2A-C2A1913C8468}" destId="{0B168BD0-DF4F-4B6D-B6DB-A4153FC31BDC}" srcOrd="0" destOrd="0" presId="urn:microsoft.com/office/officeart/2005/8/layout/cycle3"/>
    <dgm:cxn modelId="{4BB9358E-FE9F-4FE3-A04A-9C6C9789D534}" type="presOf" srcId="{5D7E263F-3161-47E5-AEF5-DF4C0EF41EBE}" destId="{234006C3-ABDC-449E-BCCB-841DFA64ED07}" srcOrd="0" destOrd="0" presId="urn:microsoft.com/office/officeart/2005/8/layout/cycle3"/>
    <dgm:cxn modelId="{0270B09C-DE32-43DA-AC57-97F7F9F78404}" type="presOf" srcId="{B76E8EB6-3824-4331-9A38-AE5B064FC153}" destId="{6C3A3B3D-0A4A-49D1-8FCD-797BA82B92C6}" srcOrd="0" destOrd="0" presId="urn:microsoft.com/office/officeart/2005/8/layout/cycle3"/>
    <dgm:cxn modelId="{76D3F3AD-8A75-481B-BEDC-D90B89682C5F}" srcId="{5D7E263F-3161-47E5-AEF5-DF4C0EF41EBE}" destId="{00140865-A177-4D18-9D51-DA8725FDBECD}" srcOrd="2" destOrd="0" parTransId="{3D7C3EDF-C387-4817-A9FC-D18B31F53CB8}" sibTransId="{971AAF32-CFB1-489E-B3C0-4BA4E86C5636}"/>
    <dgm:cxn modelId="{BA72AFC1-F712-4392-BC68-F2AFBF497669}" type="presOf" srcId="{00140865-A177-4D18-9D51-DA8725FDBECD}" destId="{8B95BA87-B3C9-4E48-83F7-AE8277FE277E}" srcOrd="0" destOrd="0" presId="urn:microsoft.com/office/officeart/2005/8/layout/cycle3"/>
    <dgm:cxn modelId="{72A17752-AF85-4E60-A50C-FBA56B52A8C5}" type="presParOf" srcId="{234006C3-ABDC-449E-BCCB-841DFA64ED07}" destId="{CABD11F4-9D31-4B3C-9C6A-35E34E137125}" srcOrd="0" destOrd="0" presId="urn:microsoft.com/office/officeart/2005/8/layout/cycle3"/>
    <dgm:cxn modelId="{DB6E0EAF-0907-4469-B10B-300DCDD19B09}" type="presParOf" srcId="{CABD11F4-9D31-4B3C-9C6A-35E34E137125}" destId="{6C3A3B3D-0A4A-49D1-8FCD-797BA82B92C6}" srcOrd="0" destOrd="0" presId="urn:microsoft.com/office/officeart/2005/8/layout/cycle3"/>
    <dgm:cxn modelId="{6B9988FB-480E-4F26-9550-11D5CD5B8E18}" type="presParOf" srcId="{CABD11F4-9D31-4B3C-9C6A-35E34E137125}" destId="{54529548-ADCA-4FBC-890C-266AF6C1EA45}" srcOrd="1" destOrd="0" presId="urn:microsoft.com/office/officeart/2005/8/layout/cycle3"/>
    <dgm:cxn modelId="{B05076C0-30CD-4988-B997-DAA0196949F3}" type="presParOf" srcId="{CABD11F4-9D31-4B3C-9C6A-35E34E137125}" destId="{C1BF6469-5BD6-4D29-B775-BF5B485EBB5B}" srcOrd="2" destOrd="0" presId="urn:microsoft.com/office/officeart/2005/8/layout/cycle3"/>
    <dgm:cxn modelId="{7130A121-E0AD-4B27-B96C-3BF7E5B31FF4}" type="presParOf" srcId="{CABD11F4-9D31-4B3C-9C6A-35E34E137125}" destId="{8B95BA87-B3C9-4E48-83F7-AE8277FE277E}" srcOrd="3" destOrd="0" presId="urn:microsoft.com/office/officeart/2005/8/layout/cycle3"/>
    <dgm:cxn modelId="{7BBB7A97-6FD3-4AF8-A656-E51A31783918}" type="presParOf" srcId="{CABD11F4-9D31-4B3C-9C6A-35E34E137125}" destId="{A5F01B61-EFEE-4A6B-9EBD-55A8E873F3D2}" srcOrd="4" destOrd="0" presId="urn:microsoft.com/office/officeart/2005/8/layout/cycle3"/>
    <dgm:cxn modelId="{C1C70E12-4D00-424A-9305-74ABEF17B7BF}" type="presParOf" srcId="{CABD11F4-9D31-4B3C-9C6A-35E34E137125}" destId="{24E213B8-5BC1-4027-90B3-C1D478CD6B9D}" srcOrd="5" destOrd="0" presId="urn:microsoft.com/office/officeart/2005/8/layout/cycle3"/>
    <dgm:cxn modelId="{25E76B1D-BE6D-4F80-932D-322C9649FC1A}" type="presParOf" srcId="{CABD11F4-9D31-4B3C-9C6A-35E34E137125}" destId="{0B168BD0-DF4F-4B6D-B6DB-A4153FC31BDC}" srcOrd="6" destOrd="0" presId="urn:microsoft.com/office/officeart/2005/8/layout/cycle3"/>
    <dgm:cxn modelId="{B5C37BD0-9EBF-491D-97E7-D5D520305617}" type="presParOf" srcId="{CABD11F4-9D31-4B3C-9C6A-35E34E137125}" destId="{A02BB559-441C-45B8-B0A3-60AA8254AE6B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145AD2-3738-42E5-BF51-829008DC897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CDDE8F1-FD90-4BD9-9311-8B904A218982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4F94E2E8-39E4-4EC9-9FFE-E9AD33D52678}" type="parTrans" cxnId="{B542A4CA-D1A3-4DE6-A164-7C1F5A4D65EA}">
      <dgm:prSet/>
      <dgm:spPr/>
      <dgm:t>
        <a:bodyPr/>
        <a:lstStyle/>
        <a:p>
          <a:endParaRPr lang="en-US"/>
        </a:p>
      </dgm:t>
    </dgm:pt>
    <dgm:pt modelId="{82AD04E7-CD1E-40CF-8F7C-8ABE60B47E56}" type="sibTrans" cxnId="{B542A4CA-D1A3-4DE6-A164-7C1F5A4D65EA}">
      <dgm:prSet/>
      <dgm:spPr/>
      <dgm:t>
        <a:bodyPr/>
        <a:lstStyle/>
        <a:p>
          <a:endParaRPr lang="en-US"/>
        </a:p>
      </dgm:t>
    </dgm:pt>
    <dgm:pt modelId="{7B8322DD-8014-4369-86BA-2915AA170D90}">
      <dgm:prSet phldrT="[Text]"/>
      <dgm:spPr/>
      <dgm:t>
        <a:bodyPr/>
        <a:lstStyle/>
        <a:p>
          <a:r>
            <a:rPr lang="en-US" dirty="0"/>
            <a:t>Cash Drawer</a:t>
          </a:r>
        </a:p>
      </dgm:t>
    </dgm:pt>
    <dgm:pt modelId="{5911C5D9-F17A-4509-8F57-3EBEE93A69DF}" type="parTrans" cxnId="{81DD054E-223E-43C4-B9D1-9343E9818EB4}">
      <dgm:prSet/>
      <dgm:spPr/>
      <dgm:t>
        <a:bodyPr/>
        <a:lstStyle/>
        <a:p>
          <a:endParaRPr lang="en-US"/>
        </a:p>
      </dgm:t>
    </dgm:pt>
    <dgm:pt modelId="{8106F5D3-60E7-4E7D-8443-9BA36EC6F40A}" type="sibTrans" cxnId="{81DD054E-223E-43C4-B9D1-9343E9818EB4}">
      <dgm:prSet/>
      <dgm:spPr/>
      <dgm:t>
        <a:bodyPr/>
        <a:lstStyle/>
        <a:p>
          <a:endParaRPr lang="en-US"/>
        </a:p>
      </dgm:t>
    </dgm:pt>
    <dgm:pt modelId="{25FD197B-496F-46BF-8315-761B5F220C9B}" type="pres">
      <dgm:prSet presAssocID="{1F145AD2-3738-42E5-BF51-829008DC897A}" presName="linearFlow" presStyleCnt="0">
        <dgm:presLayoutVars>
          <dgm:resizeHandles val="exact"/>
        </dgm:presLayoutVars>
      </dgm:prSet>
      <dgm:spPr/>
    </dgm:pt>
    <dgm:pt modelId="{D0C08C1F-E882-4AB9-89C0-175C35A1D546}" type="pres">
      <dgm:prSet presAssocID="{ECDDE8F1-FD90-4BD9-9311-8B904A218982}" presName="node" presStyleLbl="node1" presStyleIdx="0" presStyleCnt="2">
        <dgm:presLayoutVars>
          <dgm:bulletEnabled val="1"/>
        </dgm:presLayoutVars>
      </dgm:prSet>
      <dgm:spPr/>
    </dgm:pt>
    <dgm:pt modelId="{450710C5-1D56-4C22-A03A-49F0B250704C}" type="pres">
      <dgm:prSet presAssocID="{82AD04E7-CD1E-40CF-8F7C-8ABE60B47E56}" presName="sibTrans" presStyleLbl="sibTrans2D1" presStyleIdx="0" presStyleCnt="1"/>
      <dgm:spPr/>
    </dgm:pt>
    <dgm:pt modelId="{0728C7EE-74DD-423D-97DA-090A4A82D253}" type="pres">
      <dgm:prSet presAssocID="{82AD04E7-CD1E-40CF-8F7C-8ABE60B47E56}" presName="connectorText" presStyleLbl="sibTrans2D1" presStyleIdx="0" presStyleCnt="1"/>
      <dgm:spPr/>
    </dgm:pt>
    <dgm:pt modelId="{A0150370-B810-47CD-ABBF-948FBF1E8991}" type="pres">
      <dgm:prSet presAssocID="{7B8322DD-8014-4369-86BA-2915AA170D90}" presName="node" presStyleLbl="node1" presStyleIdx="1" presStyleCnt="2">
        <dgm:presLayoutVars>
          <dgm:bulletEnabled val="1"/>
        </dgm:presLayoutVars>
      </dgm:prSet>
      <dgm:spPr/>
    </dgm:pt>
  </dgm:ptLst>
  <dgm:cxnLst>
    <dgm:cxn modelId="{A27E8B08-82EA-4FAB-B8C5-F660CB2321F2}" type="presOf" srcId="{82AD04E7-CD1E-40CF-8F7C-8ABE60B47E56}" destId="{450710C5-1D56-4C22-A03A-49F0B250704C}" srcOrd="0" destOrd="0" presId="urn:microsoft.com/office/officeart/2005/8/layout/process2"/>
    <dgm:cxn modelId="{FA3E5A31-7AFC-498B-8B10-EE4C8E87B64E}" type="presOf" srcId="{1F145AD2-3738-42E5-BF51-829008DC897A}" destId="{25FD197B-496F-46BF-8315-761B5F220C9B}" srcOrd="0" destOrd="0" presId="urn:microsoft.com/office/officeart/2005/8/layout/process2"/>
    <dgm:cxn modelId="{058D055B-A756-4FF8-9D8B-DF98DEADDE2D}" type="presOf" srcId="{82AD04E7-CD1E-40CF-8F7C-8ABE60B47E56}" destId="{0728C7EE-74DD-423D-97DA-090A4A82D253}" srcOrd="1" destOrd="0" presId="urn:microsoft.com/office/officeart/2005/8/layout/process2"/>
    <dgm:cxn modelId="{81DD054E-223E-43C4-B9D1-9343E9818EB4}" srcId="{1F145AD2-3738-42E5-BF51-829008DC897A}" destId="{7B8322DD-8014-4369-86BA-2915AA170D90}" srcOrd="1" destOrd="0" parTransId="{5911C5D9-F17A-4509-8F57-3EBEE93A69DF}" sibTransId="{8106F5D3-60E7-4E7D-8443-9BA36EC6F40A}"/>
    <dgm:cxn modelId="{AD940082-F32C-450F-AFEB-EAD2D318EB9C}" type="presOf" srcId="{7B8322DD-8014-4369-86BA-2915AA170D90}" destId="{A0150370-B810-47CD-ABBF-948FBF1E8991}" srcOrd="0" destOrd="0" presId="urn:microsoft.com/office/officeart/2005/8/layout/process2"/>
    <dgm:cxn modelId="{AB9C4B9D-F5E9-466B-81B2-DA83B25E71E5}" type="presOf" srcId="{ECDDE8F1-FD90-4BD9-9311-8B904A218982}" destId="{D0C08C1F-E882-4AB9-89C0-175C35A1D546}" srcOrd="0" destOrd="0" presId="urn:microsoft.com/office/officeart/2005/8/layout/process2"/>
    <dgm:cxn modelId="{B542A4CA-D1A3-4DE6-A164-7C1F5A4D65EA}" srcId="{1F145AD2-3738-42E5-BF51-829008DC897A}" destId="{ECDDE8F1-FD90-4BD9-9311-8B904A218982}" srcOrd="0" destOrd="0" parTransId="{4F94E2E8-39E4-4EC9-9FFE-E9AD33D52678}" sibTransId="{82AD04E7-CD1E-40CF-8F7C-8ABE60B47E56}"/>
    <dgm:cxn modelId="{83155D54-9A1A-4D60-92EF-83C31949B9AE}" type="presParOf" srcId="{25FD197B-496F-46BF-8315-761B5F220C9B}" destId="{D0C08C1F-E882-4AB9-89C0-175C35A1D546}" srcOrd="0" destOrd="0" presId="urn:microsoft.com/office/officeart/2005/8/layout/process2"/>
    <dgm:cxn modelId="{95475569-4980-49C7-9679-DDC332F60DB3}" type="presParOf" srcId="{25FD197B-496F-46BF-8315-761B5F220C9B}" destId="{450710C5-1D56-4C22-A03A-49F0B250704C}" srcOrd="1" destOrd="0" presId="urn:microsoft.com/office/officeart/2005/8/layout/process2"/>
    <dgm:cxn modelId="{E8A3D7E4-2D86-451A-A1BF-B3A73CDE2A4C}" type="presParOf" srcId="{450710C5-1D56-4C22-A03A-49F0B250704C}" destId="{0728C7EE-74DD-423D-97DA-090A4A82D253}" srcOrd="0" destOrd="0" presId="urn:microsoft.com/office/officeart/2005/8/layout/process2"/>
    <dgm:cxn modelId="{C2D8D549-AAAA-42E8-AC48-1A4591CBCE8F}" type="presParOf" srcId="{25FD197B-496F-46BF-8315-761B5F220C9B}" destId="{A0150370-B810-47CD-ABBF-948FBF1E899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F3BD5-4B1C-4737-B252-27A967F7E6A1}">
      <dsp:nvSpPr>
        <dsp:cNvPr id="0" name=""/>
        <dsp:cNvSpPr/>
      </dsp:nvSpPr>
      <dsp:spPr>
        <a:xfrm>
          <a:off x="760094" y="0"/>
          <a:ext cx="8614410" cy="4419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81DBD-6B86-4353-9ED5-A9206DA36AC8}">
      <dsp:nvSpPr>
        <dsp:cNvPr id="0" name=""/>
        <dsp:cNvSpPr/>
      </dsp:nvSpPr>
      <dsp:spPr>
        <a:xfrm>
          <a:off x="1054" y="1325880"/>
          <a:ext cx="3201658" cy="176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The Design</a:t>
          </a:r>
        </a:p>
      </dsp:txBody>
      <dsp:txXfrm>
        <a:off x="87353" y="1412179"/>
        <a:ext cx="3029060" cy="1595242"/>
      </dsp:txXfrm>
    </dsp:sp>
    <dsp:sp modelId="{2C8CA434-0C3E-4050-949A-1728B0D10E15}">
      <dsp:nvSpPr>
        <dsp:cNvPr id="0" name=""/>
        <dsp:cNvSpPr/>
      </dsp:nvSpPr>
      <dsp:spPr>
        <a:xfrm>
          <a:off x="3466470" y="1325880"/>
          <a:ext cx="3201658" cy="176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The Details</a:t>
          </a:r>
        </a:p>
      </dsp:txBody>
      <dsp:txXfrm>
        <a:off x="3552769" y="1412179"/>
        <a:ext cx="3029060" cy="1595242"/>
      </dsp:txXfrm>
    </dsp:sp>
    <dsp:sp modelId="{E8EB5DE6-8320-4EB0-A98E-9991CC288BAD}">
      <dsp:nvSpPr>
        <dsp:cNvPr id="0" name=""/>
        <dsp:cNvSpPr/>
      </dsp:nvSpPr>
      <dsp:spPr>
        <a:xfrm>
          <a:off x="6931886" y="1325880"/>
          <a:ext cx="3201658" cy="176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The Application</a:t>
          </a:r>
        </a:p>
      </dsp:txBody>
      <dsp:txXfrm>
        <a:off x="7018185" y="1412179"/>
        <a:ext cx="3029060" cy="1595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7879-3BE0-45D8-9A83-F9ABFDCB11C7}">
      <dsp:nvSpPr>
        <dsp:cNvPr id="0" name=""/>
        <dsp:cNvSpPr/>
      </dsp:nvSpPr>
      <dsp:spPr>
        <a:xfrm>
          <a:off x="0" y="205129"/>
          <a:ext cx="41147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Classes</a:t>
          </a:r>
        </a:p>
      </dsp:txBody>
      <dsp:txXfrm>
        <a:off x="40980" y="246109"/>
        <a:ext cx="4032839" cy="757514"/>
      </dsp:txXfrm>
    </dsp:sp>
    <dsp:sp modelId="{22C90E25-A346-42F4-818E-72DBD69548F4}">
      <dsp:nvSpPr>
        <dsp:cNvPr id="0" name=""/>
        <dsp:cNvSpPr/>
      </dsp:nvSpPr>
      <dsp:spPr>
        <a:xfrm>
          <a:off x="0" y="1044604"/>
          <a:ext cx="4114799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4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Transaction Class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Payment Class</a:t>
          </a:r>
        </a:p>
      </dsp:txBody>
      <dsp:txXfrm>
        <a:off x="0" y="1044604"/>
        <a:ext cx="4114799" cy="941850"/>
      </dsp:txXfrm>
    </dsp:sp>
    <dsp:sp modelId="{6271A28F-6DF4-43DA-A5DF-3AD3F94A7DDE}">
      <dsp:nvSpPr>
        <dsp:cNvPr id="0" name=""/>
        <dsp:cNvSpPr/>
      </dsp:nvSpPr>
      <dsp:spPr>
        <a:xfrm>
          <a:off x="0" y="1986454"/>
          <a:ext cx="41147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Objects</a:t>
          </a:r>
        </a:p>
      </dsp:txBody>
      <dsp:txXfrm>
        <a:off x="40980" y="2027434"/>
        <a:ext cx="4032839" cy="757514"/>
      </dsp:txXfrm>
    </dsp:sp>
    <dsp:sp modelId="{26EF8957-1108-4F17-9AF2-02FC8EBEEEB6}">
      <dsp:nvSpPr>
        <dsp:cNvPr id="0" name=""/>
        <dsp:cNvSpPr/>
      </dsp:nvSpPr>
      <dsp:spPr>
        <a:xfrm>
          <a:off x="0" y="2825929"/>
          <a:ext cx="4114799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4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Transaction No. 0852341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Payment 02- AMEX****</a:t>
          </a:r>
        </a:p>
      </dsp:txBody>
      <dsp:txXfrm>
        <a:off x="0" y="2825929"/>
        <a:ext cx="4114799" cy="941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29548-ADCA-4FBC-890C-266AF6C1EA45}">
      <dsp:nvSpPr>
        <dsp:cNvPr id="0" name=""/>
        <dsp:cNvSpPr/>
      </dsp:nvSpPr>
      <dsp:spPr>
        <a:xfrm>
          <a:off x="1732150" y="-39773"/>
          <a:ext cx="6517899" cy="6517899"/>
        </a:xfrm>
        <a:prstGeom prst="circularArrow">
          <a:avLst>
            <a:gd name="adj1" fmla="val 5544"/>
            <a:gd name="adj2" fmla="val 330680"/>
            <a:gd name="adj3" fmla="val 14486362"/>
            <a:gd name="adj4" fmla="val 1696707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3A3B3D-0A4A-49D1-8FCD-797BA82B92C6}">
      <dsp:nvSpPr>
        <dsp:cNvPr id="0" name=""/>
        <dsp:cNvSpPr/>
      </dsp:nvSpPr>
      <dsp:spPr>
        <a:xfrm>
          <a:off x="3955349" y="2564"/>
          <a:ext cx="2071501" cy="10357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Enter Items</a:t>
          </a:r>
        </a:p>
      </dsp:txBody>
      <dsp:txXfrm>
        <a:off x="4005910" y="53125"/>
        <a:ext cx="1970379" cy="934628"/>
      </dsp:txXfrm>
    </dsp:sp>
    <dsp:sp modelId="{C1BF6469-5BD6-4D29-B775-BF5B485EBB5B}">
      <dsp:nvSpPr>
        <dsp:cNvPr id="0" name=""/>
        <dsp:cNvSpPr/>
      </dsp:nvSpPr>
      <dsp:spPr>
        <a:xfrm>
          <a:off x="6411529" y="1297568"/>
          <a:ext cx="2071501" cy="10357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Created </a:t>
          </a:r>
        </a:p>
      </dsp:txBody>
      <dsp:txXfrm>
        <a:off x="6462090" y="1348129"/>
        <a:ext cx="1970379" cy="934628"/>
      </dsp:txXfrm>
    </dsp:sp>
    <dsp:sp modelId="{8B95BA87-B3C9-4E48-83F7-AE8277FE277E}">
      <dsp:nvSpPr>
        <dsp:cNvPr id="0" name=""/>
        <dsp:cNvSpPr/>
      </dsp:nvSpPr>
      <dsp:spPr>
        <a:xfrm>
          <a:off x="6665149" y="3400546"/>
          <a:ext cx="2071501" cy="10357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Payments</a:t>
          </a:r>
        </a:p>
      </dsp:txBody>
      <dsp:txXfrm>
        <a:off x="6715710" y="3451107"/>
        <a:ext cx="1970379" cy="934628"/>
      </dsp:txXfrm>
    </dsp:sp>
    <dsp:sp modelId="{A5F01B61-EFEE-4A6B-9EBD-55A8E873F3D2}">
      <dsp:nvSpPr>
        <dsp:cNvPr id="0" name=""/>
        <dsp:cNvSpPr/>
      </dsp:nvSpPr>
      <dsp:spPr>
        <a:xfrm>
          <a:off x="5161324" y="5286284"/>
          <a:ext cx="2071501" cy="10357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to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Payments List</a:t>
          </a:r>
        </a:p>
      </dsp:txBody>
      <dsp:txXfrm>
        <a:off x="5211885" y="5336845"/>
        <a:ext cx="1970379" cy="934628"/>
      </dsp:txXfrm>
    </dsp:sp>
    <dsp:sp modelId="{24E213B8-5BC1-4027-90B3-C1D478CD6B9D}">
      <dsp:nvSpPr>
        <dsp:cNvPr id="0" name=""/>
        <dsp:cNvSpPr/>
      </dsp:nvSpPr>
      <dsp:spPr>
        <a:xfrm>
          <a:off x="2749374" y="5286284"/>
          <a:ext cx="2071501" cy="10357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Dispense Change/ Cash Back</a:t>
          </a:r>
        </a:p>
      </dsp:txBody>
      <dsp:txXfrm>
        <a:off x="2799935" y="5336845"/>
        <a:ext cx="1970379" cy="934628"/>
      </dsp:txXfrm>
    </dsp:sp>
    <dsp:sp modelId="{0B168BD0-DF4F-4B6D-B6DB-A4153FC31BDC}">
      <dsp:nvSpPr>
        <dsp:cNvPr id="0" name=""/>
        <dsp:cNvSpPr/>
      </dsp:nvSpPr>
      <dsp:spPr>
        <a:xfrm>
          <a:off x="1245548" y="3400546"/>
          <a:ext cx="2071501" cy="10357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/>
            </a:rPr>
            <a:t>Add to Transactions List</a:t>
          </a:r>
        </a:p>
      </dsp:txBody>
      <dsp:txXfrm>
        <a:off x="1296109" y="3451107"/>
        <a:ext cx="1970379" cy="934628"/>
      </dsp:txXfrm>
    </dsp:sp>
    <dsp:sp modelId="{A02BB559-441C-45B8-B0A3-60AA8254AE6B}">
      <dsp:nvSpPr>
        <dsp:cNvPr id="0" name=""/>
        <dsp:cNvSpPr/>
      </dsp:nvSpPr>
      <dsp:spPr>
        <a:xfrm>
          <a:off x="1524010" y="1297576"/>
          <a:ext cx="2071501" cy="103575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/>
            </a:rPr>
            <a:t>Logging Program</a:t>
          </a:r>
        </a:p>
      </dsp:txBody>
      <dsp:txXfrm>
        <a:off x="1574571" y="1348137"/>
        <a:ext cx="1970379" cy="934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08C1F-E882-4AB9-89C0-175C35A1D546}">
      <dsp:nvSpPr>
        <dsp:cNvPr id="0" name=""/>
        <dsp:cNvSpPr/>
      </dsp:nvSpPr>
      <dsp:spPr>
        <a:xfrm>
          <a:off x="386441" y="226"/>
          <a:ext cx="1335881" cy="742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Admin</a:t>
          </a:r>
        </a:p>
      </dsp:txBody>
      <dsp:txXfrm>
        <a:off x="408178" y="21963"/>
        <a:ext cx="1292407" cy="698682"/>
      </dsp:txXfrm>
    </dsp:sp>
    <dsp:sp modelId="{450710C5-1D56-4C22-A03A-49F0B250704C}">
      <dsp:nvSpPr>
        <dsp:cNvPr id="0" name=""/>
        <dsp:cNvSpPr/>
      </dsp:nvSpPr>
      <dsp:spPr>
        <a:xfrm rot="5400000">
          <a:off x="915228" y="760936"/>
          <a:ext cx="278308" cy="333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954191" y="788767"/>
        <a:ext cx="200382" cy="194816"/>
      </dsp:txXfrm>
    </dsp:sp>
    <dsp:sp modelId="{A0150370-B810-47CD-ABBF-948FBF1E8991}">
      <dsp:nvSpPr>
        <dsp:cNvPr id="0" name=""/>
        <dsp:cNvSpPr/>
      </dsp:nvSpPr>
      <dsp:spPr>
        <a:xfrm>
          <a:off x="386441" y="1113461"/>
          <a:ext cx="1335881" cy="742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Cash Drawer</a:t>
          </a:r>
        </a:p>
      </dsp:txBody>
      <dsp:txXfrm>
        <a:off x="408178" y="1135198"/>
        <a:ext cx="1292407" cy="69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23:17:28.2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23:17:28.2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23:17:28.2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1/30/2023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Associates,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97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model a cash drawer, I used an array of structs and a parallel array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47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Drawer totals and Cash Back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5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a $5 Cash Payment, Per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36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 Algo to get change counts, uses ‘values’ Array which is parallel to the ‘</a:t>
            </a:r>
            <a:r>
              <a:rPr lang="en-US" dirty="0" err="1"/>
              <a:t>changeCounts</a:t>
            </a:r>
            <a:r>
              <a:rPr lang="en-US" dirty="0"/>
              <a:t>’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62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7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together a plan, finding answers when you need them, and debugging are the real challenge.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9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are broken down into classes and functions</a:t>
            </a:r>
          </a:p>
          <a:p>
            <a:r>
              <a:rPr lang="en-US" dirty="0"/>
              <a:t>Classes: Blueprints for objects </a:t>
            </a:r>
          </a:p>
          <a:p>
            <a:r>
              <a:rPr lang="en-US" dirty="0"/>
              <a:t>Objects: Instance of a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Controls the flow and abstracts away the inner workings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 class keeps track of each transaction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model a payment we have the payments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0.png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8.wdp"/><Relationship Id="rId5" Type="http://schemas.openxmlformats.org/officeDocument/2006/relationships/image" Target="../media/image23.png"/><Relationship Id="rId4" Type="http://schemas.microsoft.com/office/2007/relationships/hdphoto" Target="../media/hdphoto7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0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Nathan D'Angelo</a:t>
            </a:r>
          </a:p>
          <a:p>
            <a:pPr algn="r"/>
            <a:r>
              <a:rPr lang="en-US" dirty="0"/>
              <a:t>Mississippi Coding Academies- Biloxi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D73845-5DAF-22ED-F472-96724F108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792" y="362683"/>
            <a:ext cx="10405239" cy="4821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B6014-94B2-5286-9A11-A6B20189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181600"/>
            <a:ext cx="5674847" cy="95412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Managing Payments</a:t>
            </a:r>
          </a:p>
        </p:txBody>
      </p:sp>
    </p:spTree>
    <p:extLst>
      <p:ext uri="{BB962C8B-B14F-4D97-AF65-F5344CB8AC3E}">
        <p14:creationId xmlns:p14="http://schemas.microsoft.com/office/powerpoint/2010/main" val="243345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D9FA-A1B3-6FEB-BE50-FBBA173D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1EC2-476C-9714-7DF8-8D26B9EC4C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Cash or Card accepted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 permitted to: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Add items to purchase</a:t>
            </a:r>
          </a:p>
          <a:p>
            <a:pPr lvl="1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Make Partial Cash Payments</a:t>
            </a:r>
          </a:p>
          <a:p>
            <a:pPr lvl="1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Add items after partial  payments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 not permitted to:</a:t>
            </a:r>
          </a:p>
          <a:p>
            <a:pPr lvl="1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Pay in cash AFTER Cash Back is requested (Pg.2,req.3)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F98D8A-EB87-93FD-EF5E-B221803A67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57166" y="1630629"/>
            <a:ext cx="4399845" cy="17092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822A0-6A7E-C178-E957-B3E1928FF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412" y="3518080"/>
            <a:ext cx="4399845" cy="1564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3E820-4440-A222-4E8F-51ABE37A9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166" y="5260404"/>
            <a:ext cx="4419599" cy="15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D9FA-A1B3-6FEB-BE50-FBBA173D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Payments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1EC2-476C-9714-7DF8-8D26B9EC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012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Transaction number matches parent transaction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Each payment saved to list stored in the parent transaction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Instantiated with constructor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6544AB-8CBD-FF5D-F777-C7B859FCAA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3412" y="1735308"/>
            <a:ext cx="6503845" cy="4827856"/>
          </a:xfrm>
        </p:spPr>
      </p:pic>
    </p:spTree>
    <p:extLst>
      <p:ext uri="{BB962C8B-B14F-4D97-AF65-F5344CB8AC3E}">
        <p14:creationId xmlns:p14="http://schemas.microsoft.com/office/powerpoint/2010/main" val="125685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D73845-5DAF-22ED-F472-96724F108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412" y="515160"/>
            <a:ext cx="11008847" cy="3694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B6014-94B2-5286-9A11-A6B20189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859" y="5181600"/>
            <a:ext cx="4724400" cy="95412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Handling Cash</a:t>
            </a:r>
          </a:p>
        </p:txBody>
      </p:sp>
    </p:spTree>
    <p:extLst>
      <p:ext uri="{BB962C8B-B14F-4D97-AF65-F5344CB8AC3E}">
        <p14:creationId xmlns:p14="http://schemas.microsoft.com/office/powerpoint/2010/main" val="44437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A8B-9B78-B122-F657-AC8A76C2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The Cash Drawer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C5C2F-E12D-C862-C333-77E351076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" r="-1326" b="-1754"/>
          <a:stretch/>
        </p:blipFill>
        <p:spPr>
          <a:xfrm>
            <a:off x="5713412" y="1981200"/>
            <a:ext cx="5638801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759D6-77A1-3E36-4D63-27DDA5FE79C4}"/>
              </a:ext>
            </a:extLst>
          </p:cNvPr>
          <p:cNvSpPr txBox="1"/>
          <p:nvPr/>
        </p:nvSpPr>
        <p:spPr>
          <a:xfrm>
            <a:off x="869858" y="1828800"/>
            <a:ext cx="4343400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Static- i.e., can’t be instantiated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92D050"/>
                </a:solidFill>
              </a:rPr>
              <a:t>Denom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struct- 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models a currency.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92D050"/>
                </a:solidFill>
              </a:rPr>
              <a:t>Denom</a:t>
            </a:r>
            <a:r>
              <a:rPr lang="en-US" sz="2200" b="1" dirty="0">
                <a:solidFill>
                  <a:srgbClr val="FF0000"/>
                </a:solidFill>
              </a:rPr>
              <a:t>[]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</a:rPr>
              <a:t> ‘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cashInDrawer’ represents the state of the cash drawer.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‘CashBack’ </a:t>
            </a:r>
            <a:r>
              <a:rPr lang="en-US" sz="2200" b="1" dirty="0">
                <a:solidFill>
                  <a:srgbClr val="00B0F0"/>
                </a:solidFill>
              </a:rPr>
              <a:t>uint-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  holds the cash back increment.</a:t>
            </a:r>
          </a:p>
        </p:txBody>
      </p:sp>
    </p:spTree>
    <p:extLst>
      <p:ext uri="{BB962C8B-B14F-4D97-AF65-F5344CB8AC3E}">
        <p14:creationId xmlns:p14="http://schemas.microsoft.com/office/powerpoint/2010/main" val="325628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A8B-9B78-B122-F657-AC8A76C2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The Cash Drawer- continued…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83B7C-5EA7-4E8D-B587-9A339E7D1B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972" b="-3081"/>
          <a:stretch/>
        </p:blipFill>
        <p:spPr>
          <a:xfrm>
            <a:off x="318737" y="2410900"/>
            <a:ext cx="5547076" cy="330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CA7A1-D674-A9CA-11B2-3A9A73AD43F3}"/>
              </a:ext>
            </a:extLst>
          </p:cNvPr>
          <p:cNvSpPr txBox="1"/>
          <p:nvPr/>
        </p:nvSpPr>
        <p:spPr>
          <a:xfrm>
            <a:off x="1084021" y="1986168"/>
            <a:ext cx="31037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Pseudo-”Constructor”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C25C9-32F1-0062-A463-E22F83E66130}"/>
              </a:ext>
            </a:extLst>
          </p:cNvPr>
          <p:cNvSpPr txBox="1"/>
          <p:nvPr/>
        </p:nvSpPr>
        <p:spPr>
          <a:xfrm>
            <a:off x="7509972" y="1986168"/>
            <a:ext cx="22044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Static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2D51B-8E00-7DA1-31ED-C275A5C991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11" r="12411"/>
          <a:stretch/>
        </p:blipFill>
        <p:spPr>
          <a:xfrm>
            <a:off x="6130925" y="2716212"/>
            <a:ext cx="5739164" cy="26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1F83-C7C3-850A-FCD0-263F46CB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Administration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8EC5D-56B1-C5E0-DC84-CB9FADF2CE7A}"/>
              </a:ext>
            </a:extLst>
          </p:cNvPr>
          <p:cNvSpPr txBox="1"/>
          <p:nvPr/>
        </p:nvSpPr>
        <p:spPr>
          <a:xfrm>
            <a:off x="1522414" y="1676400"/>
            <a:ext cx="914399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 Startup,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User can enter cash back increment and cash drawer amounts or accept standard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AB43-8839-5917-888C-9FC896D9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3657600"/>
            <a:ext cx="9143998" cy="2461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297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9ABF-AE54-6630-13D4-7582D361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039" y="301803"/>
            <a:ext cx="9829798" cy="102076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Page 1-Req.1: Keep track of each denomination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B63F41-D7EA-DEAB-0314-DB5E4E00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3924" y="1904807"/>
            <a:ext cx="7644025" cy="13341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B16DFF-CEFC-DC61-6A56-6579DA3EF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9812" y="4403463"/>
            <a:ext cx="7644025" cy="1263603"/>
          </a:xfrm>
          <a:prstGeom prst="rect">
            <a:avLst/>
          </a:prstGeom>
        </p:spPr>
      </p:pic>
      <p:sp>
        <p:nvSpPr>
          <p:cNvPr id="18" name="Arrow: Up 17">
            <a:extLst>
              <a:ext uri="{FF2B5EF4-FFF2-40B4-BE49-F238E27FC236}">
                <a16:creationId xmlns:a16="http://schemas.microsoft.com/office/drawing/2014/main" id="{5F8F4E21-674D-1FB9-E2D9-3834384BE1D9}"/>
              </a:ext>
            </a:extLst>
          </p:cNvPr>
          <p:cNvSpPr/>
          <p:nvPr/>
        </p:nvSpPr>
        <p:spPr>
          <a:xfrm rot="8632840">
            <a:off x="4391438" y="3376247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189792E-B843-66F3-6D64-D11534D39C29}"/>
              </a:ext>
            </a:extLst>
          </p:cNvPr>
          <p:cNvSpPr/>
          <p:nvPr/>
        </p:nvSpPr>
        <p:spPr>
          <a:xfrm rot="8632840">
            <a:off x="7159508" y="3273568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1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CAA782-18D0-2EBB-A76C-FAE8CABB3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324"/>
          <a:stretch/>
        </p:blipFill>
        <p:spPr>
          <a:xfrm>
            <a:off x="379412" y="-10886"/>
            <a:ext cx="11467306" cy="6795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E255A-C093-FF32-D21A-CA97966C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212" y="3657600"/>
            <a:ext cx="4761706" cy="2667000"/>
          </a:xfrm>
        </p:spPr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</a:rPr>
              <a:t>Making Change</a:t>
            </a:r>
          </a:p>
        </p:txBody>
      </p:sp>
    </p:spTree>
    <p:extLst>
      <p:ext uri="{BB962C8B-B14F-4D97-AF65-F5344CB8AC3E}">
        <p14:creationId xmlns:p14="http://schemas.microsoft.com/office/powerpoint/2010/main" val="236634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763F-D8C8-1310-390B-004C2A1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Greedy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A6587-752F-6FF3-AB1D-21DBFFF1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9"/>
          <a:stretch/>
        </p:blipFill>
        <p:spPr>
          <a:xfrm>
            <a:off x="1691587" y="1752600"/>
            <a:ext cx="8955820" cy="4648200"/>
          </a:xfrm>
        </p:spPr>
      </p:pic>
    </p:spTree>
    <p:extLst>
      <p:ext uri="{BB962C8B-B14F-4D97-AF65-F5344CB8AC3E}">
        <p14:creationId xmlns:p14="http://schemas.microsoft.com/office/powerpoint/2010/main" val="32457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CA24C-87C8-1DE7-2CF6-5A97E5EF8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886" b="17778"/>
          <a:stretch/>
        </p:blipFill>
        <p:spPr>
          <a:xfrm>
            <a:off x="1439436" y="273957"/>
            <a:ext cx="9539297" cy="6310086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204AD81-F917-9F4E-4FD8-0AE0EAE655AA}"/>
              </a:ext>
            </a:extLst>
          </p:cNvPr>
          <p:cNvSpPr txBox="1">
            <a:spLocks/>
          </p:cNvSpPr>
          <p:nvPr/>
        </p:nvSpPr>
        <p:spPr>
          <a:xfrm>
            <a:off x="7573072" y="1981200"/>
            <a:ext cx="4389484" cy="37338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Presenter- Nathan D'Angelo</a:t>
            </a:r>
          </a:p>
          <a:p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Senior Cohort</a:t>
            </a:r>
          </a:p>
          <a:p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B.A.Sc., Applied Technology, May 22,  The University of Southern Mississippi</a:t>
            </a:r>
          </a:p>
          <a:p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Network Technology, MGCCC 2013</a:t>
            </a:r>
          </a:p>
          <a:p>
            <a:pPr marL="575945" lvl="1"/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Cisco NetAcad Graduate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4BAB36-31D7-A9FB-6007-8E4BC6C5BDDF}"/>
              </a:ext>
            </a:extLst>
          </p:cNvPr>
          <p:cNvGrpSpPr/>
          <p:nvPr/>
        </p:nvGrpSpPr>
        <p:grpSpPr>
          <a:xfrm>
            <a:off x="455612" y="1813957"/>
            <a:ext cx="3058159" cy="3230086"/>
            <a:chOff x="461676" y="1676400"/>
            <a:chExt cx="3346736" cy="353488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7D94548-89D8-7751-3DA2-5B7F11CCD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0612" y="1676400"/>
              <a:ext cx="1447800" cy="1456242"/>
            </a:xfrm>
            <a:prstGeom prst="rect">
              <a:avLst/>
            </a:prstGeom>
          </p:spPr>
        </p:pic>
        <p:pic>
          <p:nvPicPr>
            <p:cNvPr id="5" name="Picture 6" descr="Logo&#10;&#10;Description automatically generated">
              <a:extLst>
                <a:ext uri="{FF2B5EF4-FFF2-40B4-BE49-F238E27FC236}">
                  <a16:creationId xmlns:a16="http://schemas.microsoft.com/office/drawing/2014/main" id="{C3CFB173-1ADA-1993-3A31-285D912E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676" y="1678277"/>
              <a:ext cx="1443759" cy="1452201"/>
            </a:xfrm>
            <a:prstGeom prst="rect">
              <a:avLst/>
            </a:prstGeom>
          </p:spPr>
        </p:pic>
        <p:pic>
          <p:nvPicPr>
            <p:cNvPr id="6" name="Picture 7" descr="Icon&#10;&#10;Description automatically generated">
              <a:extLst>
                <a:ext uri="{FF2B5EF4-FFF2-40B4-BE49-F238E27FC236}">
                  <a16:creationId xmlns:a16="http://schemas.microsoft.com/office/drawing/2014/main" id="{58E8B6E3-7291-6D28-4135-F0B87309C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776" y="3754178"/>
              <a:ext cx="1443758" cy="1457108"/>
            </a:xfrm>
            <a:prstGeom prst="rect">
              <a:avLst/>
            </a:prstGeom>
          </p:spPr>
        </p:pic>
        <p:pic>
          <p:nvPicPr>
            <p:cNvPr id="7" name="Picture 8" descr="Logo&#10;&#10;Description automatically generated">
              <a:extLst>
                <a:ext uri="{FF2B5EF4-FFF2-40B4-BE49-F238E27FC236}">
                  <a16:creationId xmlns:a16="http://schemas.microsoft.com/office/drawing/2014/main" id="{91A4F786-F159-0922-57B1-197642121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1677" y="3756458"/>
              <a:ext cx="1443758" cy="1452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31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4ACC-9688-6896-0E32-B88BE35F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Insufficient Change- Page 1 Req. 4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052F39F-12B4-5ABA-E58F-E5CB63C978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611926"/>
            <a:ext cx="6072510" cy="3712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3FC0A74-A43E-C112-98B6-5E9AFC7E04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"/>
          <a:stretch/>
        </p:blipFill>
        <p:spPr>
          <a:xfrm>
            <a:off x="6528122" y="3898582"/>
            <a:ext cx="5149217" cy="2426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68392A45-D89C-EC4B-F7CC-AD1540D917DD}"/>
              </a:ext>
            </a:extLst>
          </p:cNvPr>
          <p:cNvSpPr/>
          <p:nvPr/>
        </p:nvSpPr>
        <p:spPr>
          <a:xfrm>
            <a:off x="1609910" y="3898583"/>
            <a:ext cx="1981200" cy="5425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B20C18-F2AE-F6C0-6C22-FE43B208F6B5}"/>
              </a:ext>
            </a:extLst>
          </p:cNvPr>
          <p:cNvSpPr/>
          <p:nvPr/>
        </p:nvSpPr>
        <p:spPr>
          <a:xfrm>
            <a:off x="1598612" y="5562600"/>
            <a:ext cx="1981200" cy="5425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9A5C734-EE9F-E0B0-E282-F89D0D069207}"/>
              </a:ext>
            </a:extLst>
          </p:cNvPr>
          <p:cNvSpPr/>
          <p:nvPr/>
        </p:nvSpPr>
        <p:spPr>
          <a:xfrm>
            <a:off x="3668204" y="3898583"/>
            <a:ext cx="521208" cy="5425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3CC07C37-4F3F-57BD-55A3-15B476FC9642}"/>
              </a:ext>
            </a:extLst>
          </p:cNvPr>
          <p:cNvSpPr/>
          <p:nvPr/>
        </p:nvSpPr>
        <p:spPr>
          <a:xfrm>
            <a:off x="3656012" y="5553419"/>
            <a:ext cx="521208" cy="5425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B5DC8-81BC-4CAE-6321-1AA28B5CEB28}"/>
              </a:ext>
            </a:extLst>
          </p:cNvPr>
          <p:cNvSpPr txBox="1"/>
          <p:nvPr/>
        </p:nvSpPr>
        <p:spPr>
          <a:xfrm>
            <a:off x="7161213" y="2052226"/>
            <a:ext cx="45720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1. Cash is refunded.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2. CC payment is requested.</a:t>
            </a:r>
          </a:p>
        </p:txBody>
      </p:sp>
    </p:spTree>
    <p:extLst>
      <p:ext uri="{BB962C8B-B14F-4D97-AF65-F5344CB8AC3E}">
        <p14:creationId xmlns:p14="http://schemas.microsoft.com/office/powerpoint/2010/main" val="419818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6014-94B2-5286-9A11-A6B20189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Transactions</a:t>
            </a:r>
          </a:p>
        </p:txBody>
      </p:sp>
    </p:spTree>
    <p:extLst>
      <p:ext uri="{BB962C8B-B14F-4D97-AF65-F5344CB8AC3E}">
        <p14:creationId xmlns:p14="http://schemas.microsoft.com/office/powerpoint/2010/main" val="62645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C607-B911-627C-7047-CC7B177F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Validating Credit Cards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FDDB-55EB-3DEF-87DD-9E3C0F18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163" y="1987788"/>
            <a:ext cx="4568953" cy="762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Luhn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0B717-C626-2C16-05CD-B49C1D4B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163" y="2902187"/>
            <a:ext cx="4568953" cy="3352801"/>
          </a:xfrm>
        </p:spPr>
        <p:txBody>
          <a:bodyPr>
            <a:normAutofit/>
          </a:bodyPr>
          <a:lstStyle/>
          <a:p>
            <a:r>
              <a:rPr lang="en-US" dirty="0"/>
              <a:t>AKA ‘Mod 10’ Algorithm </a:t>
            </a:r>
          </a:p>
          <a:p>
            <a:r>
              <a:rPr lang="en-US" dirty="0"/>
              <a:t>Checksum formula for validation</a:t>
            </a:r>
          </a:p>
          <a:p>
            <a:r>
              <a:rPr lang="en-US" dirty="0"/>
              <a:t>Used to check for </a:t>
            </a:r>
            <a:r>
              <a:rPr lang="en-US" dirty="0">
                <a:highlight>
                  <a:srgbClr val="808080"/>
                </a:highlight>
              </a:rPr>
              <a:t>mistyped or incorrect numbers</a:t>
            </a:r>
          </a:p>
          <a:p>
            <a:pPr marL="0" indent="0">
              <a:buNone/>
            </a:pPr>
            <a:r>
              <a:rPr lang="en-US" sz="1800" dirty="0"/>
              <a:t>Source:  Wikipedia/</a:t>
            </a:r>
            <a:r>
              <a:rPr lang="en-US" sz="1800" dirty="0" err="1"/>
              <a:t>luhn_algorithm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B11841-B16D-741C-D8A3-190947BBD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3000" contrast="43000"/>
                    </a14:imgEffect>
                  </a14:imgLayer>
                </a14:imgProps>
              </a:ext>
            </a:extLst>
          </a:blip>
          <a:srcRect r="27669"/>
          <a:stretch/>
        </p:blipFill>
        <p:spPr>
          <a:xfrm>
            <a:off x="5954517" y="2042330"/>
            <a:ext cx="5474145" cy="42148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A1AE14-01FA-F87D-8711-E6797D03FDC9}"/>
                  </a:ext>
                </a:extLst>
              </p14:cNvPr>
              <p14:cNvContentPartPr/>
              <p14:nvPr/>
            </p14:nvContentPartPr>
            <p14:xfrm>
              <a:off x="4560412" y="31944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A1AE14-01FA-F87D-8711-E6797D03FD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7772" y="3131494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7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C607-B911-627C-7047-CC7B177F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Validating Credit Cards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B11841-B16D-741C-D8A3-190947BBD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4" t="10533" r="23294" b="1405"/>
          <a:stretch/>
        </p:blipFill>
        <p:spPr>
          <a:xfrm>
            <a:off x="511296" y="2514600"/>
            <a:ext cx="5427669" cy="304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A1AE14-01FA-F87D-8711-E6797D03FDC9}"/>
                  </a:ext>
                </a:extLst>
              </p14:cNvPr>
              <p14:cNvContentPartPr/>
              <p14:nvPr/>
            </p14:nvContentPartPr>
            <p14:xfrm>
              <a:off x="4560412" y="31944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A1AE14-01FA-F87D-8711-E6797D03FD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7412" y="313149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6E6CF3A-3195-2F1E-4A55-03F6A8ED2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296" y="1822894"/>
            <a:ext cx="4925485" cy="762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Regular Expressions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FC3D3FC-3627-7BC3-E978-4C05D21D3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861" y="2584894"/>
            <a:ext cx="5561013" cy="3352801"/>
          </a:xfrm>
        </p:spPr>
        <p:txBody>
          <a:bodyPr>
            <a:normAutofit/>
          </a:bodyPr>
          <a:lstStyle/>
          <a:p>
            <a:r>
              <a:rPr lang="en-US" dirty="0"/>
              <a:t>AKA Regex</a:t>
            </a:r>
          </a:p>
          <a:p>
            <a:r>
              <a:rPr lang="en-US" dirty="0"/>
              <a:t>Sequence of characters that specifies a search pattern in text</a:t>
            </a:r>
          </a:p>
          <a:p>
            <a:r>
              <a:rPr lang="en-US" dirty="0"/>
              <a:t>Used to  get the  </a:t>
            </a:r>
            <a:r>
              <a:rPr lang="en-US" dirty="0">
                <a:highlight>
                  <a:srgbClr val="808080"/>
                </a:highlight>
              </a:rPr>
              <a:t>vendor</a:t>
            </a:r>
          </a:p>
          <a:p>
            <a:r>
              <a:rPr lang="en-U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Example: </a:t>
            </a:r>
          </a:p>
          <a:p>
            <a:pPr lvl="1"/>
            <a:r>
              <a:rPr lang="en-U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VISA= ^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[0-9]</a:t>
            </a:r>
            <a:r>
              <a:rPr lang="en-U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{12}(?:</a:t>
            </a:r>
            <a:r>
              <a:rPr lang="en-US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[0-9]</a:t>
            </a:r>
            <a:r>
              <a:rPr lang="en-U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{3})?$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7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C607-B911-627C-7047-CC7B177F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Logging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A1AE14-01FA-F87D-8711-E6797D03FDC9}"/>
                  </a:ext>
                </a:extLst>
              </p14:cNvPr>
              <p14:cNvContentPartPr/>
              <p14:nvPr/>
            </p14:nvContentPartPr>
            <p14:xfrm>
              <a:off x="4560412" y="3194494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A1AE14-01FA-F87D-8711-E6797D03FD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7412" y="3131494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85E6A1A-EA3A-E516-3898-AA65FF8C7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12" y="4749901"/>
            <a:ext cx="9677400" cy="1781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5C35B4-F5D3-92F2-5F74-17F6337A0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82" y="1783822"/>
            <a:ext cx="5997460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3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Lessons Learned</a:t>
            </a:r>
          </a:p>
        </p:txBody>
      </p:sp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24595474-0AF7-D888-59FE-8A480B5ED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747145"/>
              </p:ext>
            </p:extLst>
          </p:nvPr>
        </p:nvGraphicFramePr>
        <p:xfrm>
          <a:off x="1522414" y="1908629"/>
          <a:ext cx="6400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90">
            <a:extLst>
              <a:ext uri="{FF2B5EF4-FFF2-40B4-BE49-F238E27FC236}">
                <a16:creationId xmlns:a16="http://schemas.microsoft.com/office/drawing/2014/main" id="{9283A04B-893C-2FC9-FCA8-664F7571A8B3}"/>
              </a:ext>
            </a:extLst>
          </p:cNvPr>
          <p:cNvSpPr txBox="1">
            <a:spLocks/>
          </p:cNvSpPr>
          <p:nvPr/>
        </p:nvSpPr>
        <p:spPr>
          <a:xfrm>
            <a:off x="7769226" y="2590800"/>
            <a:ext cx="4419599" cy="42672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Beware code you don’t fully understand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Git can be confusing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application is never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6014-94B2-5286-9A11-A6B20189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72743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D716CE-2E20-20DB-D2B3-4D2F29C39D3A}"/>
              </a:ext>
            </a:extLst>
          </p:cNvPr>
          <p:cNvSpPr txBox="1"/>
          <p:nvPr/>
        </p:nvSpPr>
        <p:spPr>
          <a:xfrm>
            <a:off x="1618795" y="1981200"/>
            <a:ext cx="906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i="1" dirty="0">
                <a:solidFill>
                  <a:schemeClr val="accent1"/>
                </a:solidFill>
              </a:rPr>
              <a:t>“When I wrote this code, only God and I understood what I did. Now only God knows.” </a:t>
            </a:r>
            <a:r>
              <a:rPr lang="en-US" sz="4000" b="1" dirty="0">
                <a:solidFill>
                  <a:schemeClr val="accent1"/>
                </a:solidFill>
              </a:rPr>
              <a:t>- Anonymous</a:t>
            </a:r>
          </a:p>
        </p:txBody>
      </p:sp>
    </p:spTree>
    <p:extLst>
      <p:ext uri="{BB962C8B-B14F-4D97-AF65-F5344CB8AC3E}">
        <p14:creationId xmlns:p14="http://schemas.microsoft.com/office/powerpoint/2010/main" val="376373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85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77DA70-F93B-49F7-1587-7A6B412552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12114" y="2133600"/>
            <a:ext cx="4946071" cy="3886200"/>
          </a:xfr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9083BBD-768C-6EB5-D02F-A5CE11B98C8C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246813" y="1905000"/>
            <a:ext cx="4419600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r>
              <a:rPr lang="en-US" sz="2800" b="1" dirty="0">
                <a:solidFill>
                  <a:schemeClr val="accent1"/>
                </a:solidFill>
                <a:ea typeface="+mn-lt"/>
                <a:cs typeface="+mn-lt"/>
              </a:rPr>
              <a:t>Tally Items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r>
              <a:rPr lang="en-US" sz="2800" b="1" dirty="0">
                <a:solidFill>
                  <a:schemeClr val="accent1"/>
                </a:solidFill>
                <a:ea typeface="+mn-lt"/>
                <a:cs typeface="+mn-lt"/>
              </a:rPr>
              <a:t>Manage Cash Drawer</a:t>
            </a:r>
          </a:p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r>
              <a:rPr lang="en-US" sz="2800" b="1" dirty="0">
                <a:solidFill>
                  <a:schemeClr val="accent1"/>
                </a:solidFill>
                <a:ea typeface="+mn-lt"/>
                <a:cs typeface="+mn-lt"/>
              </a:rPr>
              <a:t>Process Transactions</a:t>
            </a:r>
          </a:p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r>
              <a:rPr lang="en-US" sz="2800" b="1" dirty="0">
                <a:solidFill>
                  <a:schemeClr val="accent1"/>
                </a:solidFill>
                <a:ea typeface="+mn-lt"/>
                <a:cs typeface="+mn-lt"/>
              </a:rPr>
              <a:t>Accept Payments</a:t>
            </a:r>
          </a:p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r>
              <a:rPr lang="en-US" sz="2800" b="1" dirty="0">
                <a:solidFill>
                  <a:schemeClr val="accent1"/>
                </a:solidFill>
                <a:ea typeface="+mn-lt"/>
                <a:cs typeface="+mn-lt"/>
              </a:rPr>
              <a:t>Issue Change/Cash Back</a:t>
            </a:r>
          </a:p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r>
              <a:rPr lang="en-US" sz="2800" b="1" dirty="0">
                <a:solidFill>
                  <a:schemeClr val="accent1"/>
                </a:solidFill>
                <a:ea typeface="+mn-lt"/>
                <a:cs typeface="+mn-lt"/>
              </a:rPr>
              <a:t>Log Transactions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01C16A-0213-5243-1ED8-E850073E0D2A}"/>
              </a:ext>
            </a:extLst>
          </p:cNvPr>
          <p:cNvSpPr txBox="1">
            <a:spLocks/>
          </p:cNvSpPr>
          <p:nvPr/>
        </p:nvSpPr>
        <p:spPr>
          <a:xfrm>
            <a:off x="1536067" y="175419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Self-Checkout Kiosk</a:t>
            </a:r>
          </a:p>
        </p:txBody>
      </p:sp>
    </p:spTree>
    <p:extLst>
      <p:ext uri="{BB962C8B-B14F-4D97-AF65-F5344CB8AC3E}">
        <p14:creationId xmlns:p14="http://schemas.microsoft.com/office/powerpoint/2010/main" val="357433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7FDE-1FCE-88E5-8F5A-F4786714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0C3B78-9764-B14D-1D96-FEF61065842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3556324"/>
              </p:ext>
            </p:extLst>
          </p:nvPr>
        </p:nvGraphicFramePr>
        <p:xfrm>
          <a:off x="1141412" y="1752600"/>
          <a:ext cx="10134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61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FE8121E-A224-4CDF-7079-062A379A32D9}"/>
              </a:ext>
            </a:extLst>
          </p:cNvPr>
          <p:cNvSpPr txBox="1">
            <a:spLocks/>
          </p:cNvSpPr>
          <p:nvPr/>
        </p:nvSpPr>
        <p:spPr>
          <a:xfrm>
            <a:off x="5789615" y="2590800"/>
            <a:ext cx="4876797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>
              <a:lnSpc>
                <a:spcPct val="150000"/>
              </a:lnSpc>
              <a:buFont typeface="Consolas" pitchFamily="34" charset="0"/>
              <a:buChar char="–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6C14A2-0ABE-23F7-DF37-E4A698C0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696900"/>
            <a:ext cx="10895159" cy="4791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20BD18-0096-B21D-8B24-F56538D6B523}"/>
              </a:ext>
            </a:extLst>
          </p:cNvPr>
          <p:cNvSpPr txBox="1">
            <a:spLocks/>
          </p:cNvSpPr>
          <p:nvPr/>
        </p:nvSpPr>
        <p:spPr>
          <a:xfrm>
            <a:off x="6856413" y="4038600"/>
            <a:ext cx="4495800" cy="9541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1"/>
                </a:solidFill>
              </a:rPr>
              <a:t>The Design</a:t>
            </a:r>
          </a:p>
        </p:txBody>
      </p:sp>
    </p:spTree>
    <p:extLst>
      <p:ext uri="{BB962C8B-B14F-4D97-AF65-F5344CB8AC3E}">
        <p14:creationId xmlns:p14="http://schemas.microsoft.com/office/powerpoint/2010/main" val="286154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Paradigm: Mix of Functional and Object-Oriented Programming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E258DF94-D04F-BEE3-9EE5-13D7C9759E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" r="46053" b="53731"/>
          <a:stretch/>
        </p:blipFill>
        <p:spPr>
          <a:xfrm>
            <a:off x="836612" y="2518512"/>
            <a:ext cx="4724400" cy="1820975"/>
          </a:xfrm>
          <a:prstGeom prst="wedgeRectCallou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8CFF327-6CA6-C5E5-978D-0BEA12D9B4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9070080"/>
              </p:ext>
            </p:extLst>
          </p:nvPr>
        </p:nvGraphicFramePr>
        <p:xfrm>
          <a:off x="6278985" y="1828800"/>
          <a:ext cx="4114799" cy="397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9325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8172" y="794657"/>
            <a:ext cx="2090114" cy="990600"/>
          </a:xfrm>
        </p:spPr>
        <p:txBody>
          <a:bodyPr vert="horz">
            <a:normAutofit fontScale="90000"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</a:rPr>
              <a:t>The Flow</a:t>
            </a:r>
          </a:p>
        </p:txBody>
      </p:sp>
      <p:graphicFrame>
        <p:nvGraphicFramePr>
          <p:cNvPr id="10" name="Diagram 10">
            <a:extLst>
              <a:ext uri="{FF2B5EF4-FFF2-40B4-BE49-F238E27FC236}">
                <a16:creationId xmlns:a16="http://schemas.microsoft.com/office/drawing/2014/main" id="{A537F63D-D9B9-2763-20FF-DB2872351C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8883671"/>
              </p:ext>
            </p:extLst>
          </p:nvPr>
        </p:nvGraphicFramePr>
        <p:xfrm>
          <a:off x="1522412" y="222069"/>
          <a:ext cx="99822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1AFAA268-A167-E8A8-AD89-C04996181A0A}"/>
              </a:ext>
            </a:extLst>
          </p:cNvPr>
          <p:cNvGrpSpPr/>
          <p:nvPr/>
        </p:nvGrpSpPr>
        <p:grpSpPr>
          <a:xfrm>
            <a:off x="311865" y="3667378"/>
            <a:ext cx="2108765" cy="2311056"/>
            <a:chOff x="239429" y="4270447"/>
            <a:chExt cx="2108765" cy="2311056"/>
          </a:xfrm>
        </p:grpSpPr>
        <p:graphicFrame>
          <p:nvGraphicFramePr>
            <p:cNvPr id="27" name="Diagram 26">
              <a:extLst>
                <a:ext uri="{FF2B5EF4-FFF2-40B4-BE49-F238E27FC236}">
                  <a16:creationId xmlns:a16="http://schemas.microsoft.com/office/drawing/2014/main" id="{FA5A6148-9CA9-7421-BFD0-A6C55A9DA1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14056059"/>
                </p:ext>
              </p:extLst>
            </p:nvPr>
          </p:nvGraphicFramePr>
          <p:xfrm>
            <a:off x="239429" y="4725659"/>
            <a:ext cx="2108765" cy="18558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EF95A4-1CE1-5A4C-027D-79C9BD70A7FD}"/>
                </a:ext>
              </a:extLst>
            </p:cNvPr>
            <p:cNvSpPr txBox="1"/>
            <p:nvPr/>
          </p:nvSpPr>
          <p:spPr>
            <a:xfrm>
              <a:off x="455612" y="4270447"/>
              <a:ext cx="16764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On Startup</a:t>
              </a:r>
            </a:p>
          </p:txBody>
        </p:sp>
      </p:grp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41A34E70-7438-ADBF-700E-2CC2398FE24B}"/>
              </a:ext>
            </a:extLst>
          </p:cNvPr>
          <p:cNvSpPr/>
          <p:nvPr/>
        </p:nvSpPr>
        <p:spPr>
          <a:xfrm rot="5400000">
            <a:off x="2424394" y="304800"/>
            <a:ext cx="762000" cy="1676400"/>
          </a:xfrm>
          <a:prstGeom prst="curvedRightArrow">
            <a:avLst>
              <a:gd name="adj1" fmla="val 19173"/>
              <a:gd name="adj2" fmla="val 50000"/>
              <a:gd name="adj3" fmla="val 28809"/>
            </a:avLst>
          </a:prstGeom>
          <a:solidFill>
            <a:schemeClr val="accent5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02DF06-8C8C-85B8-E3C4-B56D62255CF4}"/>
              </a:ext>
            </a:extLst>
          </p:cNvPr>
          <p:cNvSpPr/>
          <p:nvPr/>
        </p:nvSpPr>
        <p:spPr>
          <a:xfrm>
            <a:off x="1217612" y="1524000"/>
            <a:ext cx="1371600" cy="8414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763F-D8C8-1310-390B-004C2A1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52400"/>
            <a:ext cx="9143998" cy="1020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Managing the Flow- TransactionManager()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FDC2F7-1C4D-4CA9-0E93-A2C034C6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1752600"/>
            <a:ext cx="1062639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7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D9FA-A1B3-6FEB-BE50-FBBA173D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 Transaction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1EC2-476C-9714-7DF8-8D26B9EC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212" y="1828800"/>
            <a:ext cx="4419599" cy="4267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Maintains balance, cash received, etc.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Each trans. identified by GUID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Each payment stored in ‘paymentsList’ </a:t>
            </a:r>
          </a:p>
          <a:p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Constructor to instantiate new transaction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B14AB-940C-8398-38BB-1CDEDB3B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12" y="1600200"/>
            <a:ext cx="7220166" cy="50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1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10717</TotalTime>
  <Words>580</Words>
  <Application>Microsoft Office PowerPoint</Application>
  <PresentationFormat>Custom</PresentationFormat>
  <Paragraphs>131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Corbel</vt:lpstr>
      <vt:lpstr>Courier New</vt:lpstr>
      <vt:lpstr>Open Sans</vt:lpstr>
      <vt:lpstr>Chalkboard 16x9</vt:lpstr>
      <vt:lpstr>Evaluation Project</vt:lpstr>
      <vt:lpstr>PowerPoint Presentation</vt:lpstr>
      <vt:lpstr>PowerPoint Presentation</vt:lpstr>
      <vt:lpstr>OVERVIEW</vt:lpstr>
      <vt:lpstr>PowerPoint Presentation</vt:lpstr>
      <vt:lpstr>Paradigm: Mix of Functional and Object-Oriented Programming</vt:lpstr>
      <vt:lpstr>The Flow</vt:lpstr>
      <vt:lpstr>Managing the Flow- TransactionManager()</vt:lpstr>
      <vt:lpstr>The Transaction Class</vt:lpstr>
      <vt:lpstr>Managing Payments</vt:lpstr>
      <vt:lpstr>Managing Payments</vt:lpstr>
      <vt:lpstr>The Payments Class</vt:lpstr>
      <vt:lpstr>Handling Cash</vt:lpstr>
      <vt:lpstr>The Cash Drawer Class</vt:lpstr>
      <vt:lpstr>The Cash Drawer- continued…</vt:lpstr>
      <vt:lpstr>Administration</vt:lpstr>
      <vt:lpstr>Page 1-Req.1: Keep track of each denomination</vt:lpstr>
      <vt:lpstr>Making Change</vt:lpstr>
      <vt:lpstr>Greedy Algorithm</vt:lpstr>
      <vt:lpstr>Insufficient Change- Page 1 Req. 4</vt:lpstr>
      <vt:lpstr>Credit Card Transactions</vt:lpstr>
      <vt:lpstr>Validating Credit Cards</vt:lpstr>
      <vt:lpstr>Validating Credit Cards</vt:lpstr>
      <vt:lpstr>Logging</vt:lpstr>
      <vt:lpstr>Lessons Learned</vt:lpstr>
      <vt:lpstr>The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POBOYINSAMSARA</dc:creator>
  <cp:lastModifiedBy>Nathan D'Angelo</cp:lastModifiedBy>
  <cp:revision>560</cp:revision>
  <dcterms:created xsi:type="dcterms:W3CDTF">2014-04-17T22:18:44Z</dcterms:created>
  <dcterms:modified xsi:type="dcterms:W3CDTF">2023-02-01T17:20:10Z</dcterms:modified>
</cp:coreProperties>
</file>