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73" r:id="rId4"/>
    <p:sldId id="283" r:id="rId5"/>
    <p:sldId id="287" r:id="rId6"/>
    <p:sldId id="270" r:id="rId7"/>
    <p:sldId id="268" r:id="rId8"/>
    <p:sldId id="277" r:id="rId9"/>
    <p:sldId id="281" r:id="rId10"/>
    <p:sldId id="280" r:id="rId11"/>
    <p:sldId id="284" r:id="rId12"/>
    <p:sldId id="275" r:id="rId13"/>
    <p:sldId id="282" r:id="rId14"/>
    <p:sldId id="276" r:id="rId15"/>
    <p:sldId id="274" r:id="rId16"/>
    <p:sldId id="285" r:id="rId17"/>
    <p:sldId id="278" r:id="rId18"/>
    <p:sldId id="286" r:id="rId19"/>
    <p:sldId id="279" r:id="rId20"/>
    <p:sldId id="266" r:id="rId21"/>
    <p:sldId id="269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BA95-765F-46C9-A887-1B7C89FE28E3}">
          <p14:sldIdLst>
            <p14:sldId id="256"/>
            <p14:sldId id="263"/>
            <p14:sldId id="273"/>
            <p14:sldId id="283"/>
          </p14:sldIdLst>
        </p14:section>
        <p14:section name="The Design" id="{7F6F1F46-2C83-4B9A-8928-471D0D971492}">
          <p14:sldIdLst>
            <p14:sldId id="287"/>
            <p14:sldId id="270"/>
            <p14:sldId id="268"/>
            <p14:sldId id="277"/>
          </p14:sldIdLst>
        </p14:section>
        <p14:section name="Handling Cash" id="{2FC9ACBC-39B5-4D8F-BDDB-5332A473783E}">
          <p14:sldIdLst>
            <p14:sldId id="281"/>
            <p14:sldId id="280"/>
            <p14:sldId id="284"/>
            <p14:sldId id="275"/>
            <p14:sldId id="282"/>
            <p14:sldId id="276"/>
            <p14:sldId id="274"/>
          </p14:sldIdLst>
        </p14:section>
        <p14:section name="Handling Credit Cards" id="{74B84ACA-9BE7-4385-BB69-71C3E026E16F}">
          <p14:sldIdLst>
            <p14:sldId id="285"/>
            <p14:sldId id="278"/>
            <p14:sldId id="286"/>
            <p14:sldId id="279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119-A4BA-4BA3-9585-BE1D0E644CD5}" v="991" dt="2023-01-23T17:47:56.469"/>
    <p1510:client id="{F0C6F3BD-9C4E-440B-B1AA-AD0A875F441C}" v="817" dt="2023-01-24T05:37:30.50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852" autoAdjust="0"/>
  </p:normalViewPr>
  <p:slideViewPr>
    <p:cSldViewPr>
      <p:cViewPr varScale="1">
        <p:scale>
          <a:sx n="53" d="100"/>
          <a:sy n="53" d="100"/>
        </p:scale>
        <p:origin x="950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3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99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B0-4F8D-AFF0-A727F53B15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B0-4F8D-AFF0-A727F53B15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B0-4F8D-AFF0-A727F53B15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B0-4F8D-AFF0-A727F53B15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B0-4F8D-AFF0-A727F53B152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2D2290-E44B-4610-AA11-DEB7268D060E}" type="CATEGORYNAME">
                      <a:rPr lang="en-US" sz="2000" smtClean="0"/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B0-4F8D-AFF0-A727F53B152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FA3CC64-3041-4B35-B833-392637E7C166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FB0-4F8D-AFF0-A727F53B152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453F3C6-A2B0-4045-9C8C-BF546069623A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B0-4F8D-AFF0-A727F53B152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098913-E8FF-4D4D-AB54-24F5929EC48A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6962833349536"/>
                      <c:h val="0.142351190476190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B0-4F8D-AFF0-A727F53B152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7BBC54-A993-4D06-95E0-970AA32F723B}" type="CATEGORYNAME">
                      <a:rPr lang="en-US" sz="2000" b="1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0253572470107899"/>
                      <c:h val="0.15983642669666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B0-4F8D-AFF0-A727F53B152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Research</c:v>
                </c:pt>
                <c:pt idx="1">
                  <c:v>Planning/ Design</c:v>
                </c:pt>
                <c:pt idx="2">
                  <c:v>Coding</c:v>
                </c:pt>
                <c:pt idx="3">
                  <c:v>Debugging</c:v>
                </c:pt>
                <c:pt idx="4">
                  <c:v>Trying to Understand Git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30</c:v>
                </c:pt>
                <c:pt idx="3">
                  <c:v>30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B0-4F8D-AFF0-A727F53B152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BBE49-7DB1-4F74-B366-0D8100CB5E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0A022A8-1CA2-43D4-98A3-ACCA265C1253}">
      <dgm:prSet phldrT="[Text]"/>
      <dgm:spPr/>
      <dgm:t>
        <a:bodyPr/>
        <a:lstStyle/>
        <a:p>
          <a:r>
            <a:rPr lang="en-US" dirty="0"/>
            <a:t>Logic &amp; Code</a:t>
          </a:r>
        </a:p>
      </dgm:t>
    </dgm:pt>
    <dgm:pt modelId="{C15EA0E3-96DF-4CC2-AE76-87C255E98DB5}" type="parTrans" cxnId="{B5A0140A-D69D-4BEE-9155-F92EC42A90D9}">
      <dgm:prSet/>
      <dgm:spPr/>
      <dgm:t>
        <a:bodyPr/>
        <a:lstStyle/>
        <a:p>
          <a:endParaRPr lang="en-US"/>
        </a:p>
      </dgm:t>
    </dgm:pt>
    <dgm:pt modelId="{E46ED293-7660-4149-9159-A4E8E875F124}" type="sibTrans" cxnId="{B5A0140A-D69D-4BEE-9155-F92EC42A90D9}">
      <dgm:prSet/>
      <dgm:spPr/>
      <dgm:t>
        <a:bodyPr/>
        <a:lstStyle/>
        <a:p>
          <a:endParaRPr lang="en-US"/>
        </a:p>
      </dgm:t>
    </dgm:pt>
    <dgm:pt modelId="{C86A88C2-9972-4A67-8E8E-E83BD0072476}">
      <dgm:prSet phldrT="[Text]"/>
      <dgm:spPr/>
      <dgm:t>
        <a:bodyPr/>
        <a:lstStyle/>
        <a:p>
          <a:r>
            <a:rPr lang="en-US" dirty="0"/>
            <a:t>The Design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36611D1-ACBE-4797-A488-BE5BBF0295FC}" type="parTrans" cxnId="{135E3679-A74B-4990-BD79-378BF8D79F81}">
      <dgm:prSet/>
      <dgm:spPr/>
      <dgm:t>
        <a:bodyPr/>
        <a:lstStyle/>
        <a:p>
          <a:endParaRPr lang="en-US"/>
        </a:p>
      </dgm:t>
    </dgm:pt>
    <dgm:pt modelId="{3C2094D0-5272-4ECE-BC9F-0383ABAC02AF}" type="sibTrans" cxnId="{135E3679-A74B-4990-BD79-378BF8D79F81}">
      <dgm:prSet/>
      <dgm:spPr/>
      <dgm:t>
        <a:bodyPr/>
        <a:lstStyle/>
        <a:p>
          <a:endParaRPr lang="en-US"/>
        </a:p>
      </dgm:t>
    </dgm:pt>
    <dgm:pt modelId="{62984DDA-FC77-4557-A074-4BC83EF3DD34}">
      <dgm:prSet phldrT="[Text]"/>
      <dgm:spPr/>
      <dgm:t>
        <a:bodyPr/>
        <a:lstStyle/>
        <a:p>
          <a:r>
            <a:rPr lang="en-US" dirty="0"/>
            <a:t>The Details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153D2C1-7D46-4135-AB50-BAA884B9C252}" type="parTrans" cxnId="{D3AA8BA5-B5F8-452E-847F-57E7C19C0999}">
      <dgm:prSet/>
      <dgm:spPr/>
      <dgm:t>
        <a:bodyPr/>
        <a:lstStyle/>
        <a:p>
          <a:endParaRPr lang="en-US"/>
        </a:p>
      </dgm:t>
    </dgm:pt>
    <dgm:pt modelId="{B7298B42-54AB-4FD7-8630-4A5E6EBE3D0D}" type="sibTrans" cxnId="{D3AA8BA5-B5F8-452E-847F-57E7C19C0999}">
      <dgm:prSet/>
      <dgm:spPr/>
      <dgm:t>
        <a:bodyPr/>
        <a:lstStyle/>
        <a:p>
          <a:endParaRPr lang="en-US"/>
        </a:p>
      </dgm:t>
    </dgm:pt>
    <dgm:pt modelId="{DFA68738-DEE3-4016-A5FA-73473829ABF1}">
      <dgm:prSet phldrT="[Text]"/>
      <dgm:spPr/>
      <dgm:t>
        <a:bodyPr/>
        <a:lstStyle/>
        <a:p>
          <a:r>
            <a:rPr lang="en-US" dirty="0"/>
            <a:t>The Application</a:t>
          </a:r>
        </a:p>
      </dgm:t>
    </dgm:pt>
    <dgm:pt modelId="{B9001AE0-CA47-4624-93F9-6B9A933C7879}" type="parTrans" cxnId="{6756BF0F-1B68-4566-AF7F-C9F7943A4458}">
      <dgm:prSet/>
      <dgm:spPr/>
      <dgm:t>
        <a:bodyPr/>
        <a:lstStyle/>
        <a:p>
          <a:endParaRPr lang="en-US"/>
        </a:p>
      </dgm:t>
    </dgm:pt>
    <dgm:pt modelId="{4278BB0B-6E6F-48C0-AE8A-3A8C6A9A7287}" type="sibTrans" cxnId="{6756BF0F-1B68-4566-AF7F-C9F7943A4458}">
      <dgm:prSet/>
      <dgm:spPr/>
      <dgm:t>
        <a:bodyPr/>
        <a:lstStyle/>
        <a:p>
          <a:endParaRPr lang="en-US"/>
        </a:p>
      </dgm:t>
    </dgm:pt>
    <dgm:pt modelId="{9ACEE947-4314-4F8C-BDB7-11DB7F0659B1}" type="pres">
      <dgm:prSet presAssocID="{CC5BBE49-7DB1-4F74-B366-0D8100CB5EDE}" presName="CompostProcess" presStyleCnt="0">
        <dgm:presLayoutVars>
          <dgm:dir/>
          <dgm:resizeHandles val="exact"/>
        </dgm:presLayoutVars>
      </dgm:prSet>
      <dgm:spPr/>
    </dgm:pt>
    <dgm:pt modelId="{CECF3BD5-4B1C-4737-B252-27A967F7E6A1}" type="pres">
      <dgm:prSet presAssocID="{CC5BBE49-7DB1-4F74-B366-0D8100CB5EDE}" presName="arrow" presStyleLbl="bgShp" presStyleIdx="0" presStyleCnt="1"/>
      <dgm:spPr/>
    </dgm:pt>
    <dgm:pt modelId="{1E28BBC6-7A91-4DA0-A0DC-E16F6831E96A}" type="pres">
      <dgm:prSet presAssocID="{CC5BBE49-7DB1-4F74-B366-0D8100CB5EDE}" presName="linearProcess" presStyleCnt="0"/>
      <dgm:spPr/>
    </dgm:pt>
    <dgm:pt modelId="{DB681DBD-6B86-4353-9ED5-A9206DA36AC8}" type="pres">
      <dgm:prSet presAssocID="{C86A88C2-9972-4A67-8E8E-E83BD0072476}" presName="textNode" presStyleLbl="node1" presStyleIdx="0" presStyleCnt="3">
        <dgm:presLayoutVars>
          <dgm:bulletEnabled val="1"/>
        </dgm:presLayoutVars>
      </dgm:prSet>
      <dgm:spPr/>
    </dgm:pt>
    <dgm:pt modelId="{B2686891-53C7-4A22-A176-F06D0DBEA65B}" type="pres">
      <dgm:prSet presAssocID="{3C2094D0-5272-4ECE-BC9F-0383ABAC02AF}" presName="sibTrans" presStyleCnt="0"/>
      <dgm:spPr/>
    </dgm:pt>
    <dgm:pt modelId="{2C8CA434-0C3E-4050-949A-1728B0D10E15}" type="pres">
      <dgm:prSet presAssocID="{62984DDA-FC77-4557-A074-4BC83EF3DD34}" presName="textNode" presStyleLbl="node1" presStyleIdx="1" presStyleCnt="3">
        <dgm:presLayoutVars>
          <dgm:bulletEnabled val="1"/>
        </dgm:presLayoutVars>
      </dgm:prSet>
      <dgm:spPr/>
    </dgm:pt>
    <dgm:pt modelId="{7A2C9B31-55C2-489F-86D4-08A24FBB7DB6}" type="pres">
      <dgm:prSet presAssocID="{B7298B42-54AB-4FD7-8630-4A5E6EBE3D0D}" presName="sibTrans" presStyleCnt="0"/>
      <dgm:spPr/>
    </dgm:pt>
    <dgm:pt modelId="{E8EB5DE6-8320-4EB0-A98E-9991CC288BAD}" type="pres">
      <dgm:prSet presAssocID="{DFA68738-DEE3-4016-A5FA-73473829ABF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6C2507-87B9-4564-A6BF-5D9A5E7AC78B}" type="presOf" srcId="{DFA68738-DEE3-4016-A5FA-73473829ABF1}" destId="{E8EB5DE6-8320-4EB0-A98E-9991CC288BAD}" srcOrd="0" destOrd="0" presId="urn:microsoft.com/office/officeart/2005/8/layout/hProcess9"/>
    <dgm:cxn modelId="{B5A0140A-D69D-4BEE-9155-F92EC42A90D9}" srcId="{62984DDA-FC77-4557-A074-4BC83EF3DD34}" destId="{60A022A8-1CA2-43D4-98A3-ACCA265C1253}" srcOrd="0" destOrd="0" parTransId="{C15EA0E3-96DF-4CC2-AE76-87C255E98DB5}" sibTransId="{E46ED293-7660-4149-9159-A4E8E875F124}"/>
    <dgm:cxn modelId="{4FBAAD0A-FE0A-4693-BD72-B9A41A349A3C}" type="presOf" srcId="{60A022A8-1CA2-43D4-98A3-ACCA265C1253}" destId="{2C8CA434-0C3E-4050-949A-1728B0D10E15}" srcOrd="0" destOrd="1" presId="urn:microsoft.com/office/officeart/2005/8/layout/hProcess9"/>
    <dgm:cxn modelId="{6756BF0F-1B68-4566-AF7F-C9F7943A4458}" srcId="{CC5BBE49-7DB1-4F74-B366-0D8100CB5EDE}" destId="{DFA68738-DEE3-4016-A5FA-73473829ABF1}" srcOrd="2" destOrd="0" parTransId="{B9001AE0-CA47-4624-93F9-6B9A933C7879}" sibTransId="{4278BB0B-6E6F-48C0-AE8A-3A8C6A9A7287}"/>
    <dgm:cxn modelId="{E8632637-AA48-44A7-8263-216D8A286868}" type="presOf" srcId="{62984DDA-FC77-4557-A074-4BC83EF3DD34}" destId="{2C8CA434-0C3E-4050-949A-1728B0D10E15}" srcOrd="0" destOrd="0" presId="urn:microsoft.com/office/officeart/2005/8/layout/hProcess9"/>
    <dgm:cxn modelId="{9EF13A4A-211E-4AF0-A58C-E5FEBF675E91}" type="presOf" srcId="{CC5BBE49-7DB1-4F74-B366-0D8100CB5EDE}" destId="{9ACEE947-4314-4F8C-BDB7-11DB7F0659B1}" srcOrd="0" destOrd="0" presId="urn:microsoft.com/office/officeart/2005/8/layout/hProcess9"/>
    <dgm:cxn modelId="{135E3679-A74B-4990-BD79-378BF8D79F81}" srcId="{CC5BBE49-7DB1-4F74-B366-0D8100CB5EDE}" destId="{C86A88C2-9972-4A67-8E8E-E83BD0072476}" srcOrd="0" destOrd="0" parTransId="{C36611D1-ACBE-4797-A488-BE5BBF0295FC}" sibTransId="{3C2094D0-5272-4ECE-BC9F-0383ABAC02AF}"/>
    <dgm:cxn modelId="{D3AA8BA5-B5F8-452E-847F-57E7C19C0999}" srcId="{CC5BBE49-7DB1-4F74-B366-0D8100CB5EDE}" destId="{62984DDA-FC77-4557-A074-4BC83EF3DD34}" srcOrd="1" destOrd="0" parTransId="{9153D2C1-7D46-4135-AB50-BAA884B9C252}" sibTransId="{B7298B42-54AB-4FD7-8630-4A5E6EBE3D0D}"/>
    <dgm:cxn modelId="{451F9DB8-76E4-4CBF-A4CE-46098CDB78B9}" type="presOf" srcId="{C86A88C2-9972-4A67-8E8E-E83BD0072476}" destId="{DB681DBD-6B86-4353-9ED5-A9206DA36AC8}" srcOrd="0" destOrd="0" presId="urn:microsoft.com/office/officeart/2005/8/layout/hProcess9"/>
    <dgm:cxn modelId="{C44277FC-9601-4911-BE43-8405C9188AB8}" type="presParOf" srcId="{9ACEE947-4314-4F8C-BDB7-11DB7F0659B1}" destId="{CECF3BD5-4B1C-4737-B252-27A967F7E6A1}" srcOrd="0" destOrd="0" presId="urn:microsoft.com/office/officeart/2005/8/layout/hProcess9"/>
    <dgm:cxn modelId="{222E4F3C-8EAE-4F00-A6DF-028BC61F7D63}" type="presParOf" srcId="{9ACEE947-4314-4F8C-BDB7-11DB7F0659B1}" destId="{1E28BBC6-7A91-4DA0-A0DC-E16F6831E96A}" srcOrd="1" destOrd="0" presId="urn:microsoft.com/office/officeart/2005/8/layout/hProcess9"/>
    <dgm:cxn modelId="{388F6F21-24BE-45AF-B00C-70E65349859C}" type="presParOf" srcId="{1E28BBC6-7A91-4DA0-A0DC-E16F6831E96A}" destId="{DB681DBD-6B86-4353-9ED5-A9206DA36AC8}" srcOrd="0" destOrd="0" presId="urn:microsoft.com/office/officeart/2005/8/layout/hProcess9"/>
    <dgm:cxn modelId="{05A18410-3316-4BDB-BC7C-6ED0849FFFC3}" type="presParOf" srcId="{1E28BBC6-7A91-4DA0-A0DC-E16F6831E96A}" destId="{B2686891-53C7-4A22-A176-F06D0DBEA65B}" srcOrd="1" destOrd="0" presId="urn:microsoft.com/office/officeart/2005/8/layout/hProcess9"/>
    <dgm:cxn modelId="{C2CE7F73-7A9B-4CE0-9DE2-EE158E854B12}" type="presParOf" srcId="{1E28BBC6-7A91-4DA0-A0DC-E16F6831E96A}" destId="{2C8CA434-0C3E-4050-949A-1728B0D10E15}" srcOrd="2" destOrd="0" presId="urn:microsoft.com/office/officeart/2005/8/layout/hProcess9"/>
    <dgm:cxn modelId="{6A734566-B649-402D-9C1B-738B0075A842}" type="presParOf" srcId="{1E28BBC6-7A91-4DA0-A0DC-E16F6831E96A}" destId="{7A2C9B31-55C2-489F-86D4-08A24FBB7DB6}" srcOrd="3" destOrd="0" presId="urn:microsoft.com/office/officeart/2005/8/layout/hProcess9"/>
    <dgm:cxn modelId="{66BA5399-CF33-456E-88DD-ED175E6EB765}" type="presParOf" srcId="{1E28BBC6-7A91-4DA0-A0DC-E16F6831E96A}" destId="{E8EB5DE6-8320-4EB0-A98E-9991CC288B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D41B4-3795-4CA8-B4CA-4D2F71818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0CEB8E-75D5-4F66-9981-69B5E89D8C3B}">
      <dgm:prSet phldrT="[Text]"/>
      <dgm:spPr/>
      <dgm:t>
        <a:bodyPr/>
        <a:lstStyle/>
        <a:p>
          <a:r>
            <a:rPr lang="en-US" dirty="0"/>
            <a:t>Classes</a:t>
          </a:r>
        </a:p>
      </dgm:t>
    </dgm:pt>
    <dgm:pt modelId="{A11DF630-86FE-46FD-A71F-D6B28874C93C}" type="parTrans" cxnId="{8D81341E-D7D6-4D81-9ED3-39A42810ABD2}">
      <dgm:prSet/>
      <dgm:spPr/>
      <dgm:t>
        <a:bodyPr/>
        <a:lstStyle/>
        <a:p>
          <a:endParaRPr lang="en-US"/>
        </a:p>
      </dgm:t>
    </dgm:pt>
    <dgm:pt modelId="{AF2B98A0-7DFB-46D4-A414-859B343C8CBC}" type="sibTrans" cxnId="{8D81341E-D7D6-4D81-9ED3-39A42810ABD2}">
      <dgm:prSet/>
      <dgm:spPr/>
      <dgm:t>
        <a:bodyPr/>
        <a:lstStyle/>
        <a:p>
          <a:endParaRPr lang="en-US"/>
        </a:p>
      </dgm:t>
    </dgm:pt>
    <dgm:pt modelId="{DDEAD653-DF9F-4D64-8789-990FFC5C4B39}">
      <dgm:prSet phldrT="[Text]"/>
      <dgm:spPr/>
      <dgm:t>
        <a:bodyPr/>
        <a:lstStyle/>
        <a:p>
          <a:r>
            <a:rPr lang="en-US" dirty="0"/>
            <a:t>Transaction Class</a:t>
          </a:r>
        </a:p>
      </dgm:t>
    </dgm:pt>
    <dgm:pt modelId="{29C06311-A1B3-4982-A396-F798ADFE1CEF}" type="parTrans" cxnId="{F5D54606-3F98-4CF6-8D36-87CE6686FE90}">
      <dgm:prSet/>
      <dgm:spPr/>
      <dgm:t>
        <a:bodyPr/>
        <a:lstStyle/>
        <a:p>
          <a:endParaRPr lang="en-US"/>
        </a:p>
      </dgm:t>
    </dgm:pt>
    <dgm:pt modelId="{6EC4A3DC-6F72-482E-BD77-FAA17A2E0566}" type="sibTrans" cxnId="{F5D54606-3F98-4CF6-8D36-87CE6686FE90}">
      <dgm:prSet/>
      <dgm:spPr/>
      <dgm:t>
        <a:bodyPr/>
        <a:lstStyle/>
        <a:p>
          <a:endParaRPr lang="en-US"/>
        </a:p>
      </dgm:t>
    </dgm:pt>
    <dgm:pt modelId="{D29E0BFA-CC80-4D17-8448-42122E3AEDF0}">
      <dgm:prSet phldrT="[Text]"/>
      <dgm:spPr/>
      <dgm:t>
        <a:bodyPr/>
        <a:lstStyle/>
        <a:p>
          <a:r>
            <a:rPr lang="en-US" dirty="0"/>
            <a:t>Objects</a:t>
          </a:r>
        </a:p>
      </dgm:t>
    </dgm:pt>
    <dgm:pt modelId="{49ED55A3-3ABE-43EC-86E2-0D1655362C2B}" type="parTrans" cxnId="{BDFAFA93-CE31-433F-B871-C7C359688623}">
      <dgm:prSet/>
      <dgm:spPr/>
      <dgm:t>
        <a:bodyPr/>
        <a:lstStyle/>
        <a:p>
          <a:endParaRPr lang="en-US"/>
        </a:p>
      </dgm:t>
    </dgm:pt>
    <dgm:pt modelId="{1BA362AB-A3A0-4AE8-8217-A69B60295784}" type="sibTrans" cxnId="{BDFAFA93-CE31-433F-B871-C7C359688623}">
      <dgm:prSet/>
      <dgm:spPr/>
      <dgm:t>
        <a:bodyPr/>
        <a:lstStyle/>
        <a:p>
          <a:endParaRPr lang="en-US"/>
        </a:p>
      </dgm:t>
    </dgm:pt>
    <dgm:pt modelId="{2C63B04D-6B69-451D-A872-AA96E929CEC0}">
      <dgm:prSet phldrT="[Text]"/>
      <dgm:spPr/>
      <dgm:t>
        <a:bodyPr/>
        <a:lstStyle/>
        <a:p>
          <a:r>
            <a:rPr lang="en-US" dirty="0"/>
            <a:t>Transaction No. 0852341</a:t>
          </a:r>
        </a:p>
      </dgm:t>
    </dgm:pt>
    <dgm:pt modelId="{D691805A-5B2A-495A-B497-6D1FBC2A167B}" type="parTrans" cxnId="{2DD01138-B663-4814-A720-7A8C6A1483E8}">
      <dgm:prSet/>
      <dgm:spPr/>
      <dgm:t>
        <a:bodyPr/>
        <a:lstStyle/>
        <a:p>
          <a:endParaRPr lang="en-US"/>
        </a:p>
      </dgm:t>
    </dgm:pt>
    <dgm:pt modelId="{3D4BB192-8FAD-4430-BE63-7590C3697321}" type="sibTrans" cxnId="{2DD01138-B663-4814-A720-7A8C6A1483E8}">
      <dgm:prSet/>
      <dgm:spPr/>
      <dgm:t>
        <a:bodyPr/>
        <a:lstStyle/>
        <a:p>
          <a:endParaRPr lang="en-US"/>
        </a:p>
      </dgm:t>
    </dgm:pt>
    <dgm:pt modelId="{64D24FE4-BF4E-4EE2-8C07-0A190C8B66AC}">
      <dgm:prSet phldrT="[Text]"/>
      <dgm:spPr/>
      <dgm:t>
        <a:bodyPr/>
        <a:lstStyle/>
        <a:p>
          <a:r>
            <a:rPr lang="en-US" dirty="0"/>
            <a:t>Payment Class</a:t>
          </a:r>
        </a:p>
      </dgm:t>
    </dgm:pt>
    <dgm:pt modelId="{27954D50-C765-4E08-B712-85024E884A6C}" type="parTrans" cxnId="{629C39F7-3E06-4D2D-9E28-5333EC0F9600}">
      <dgm:prSet/>
      <dgm:spPr/>
      <dgm:t>
        <a:bodyPr/>
        <a:lstStyle/>
        <a:p>
          <a:endParaRPr lang="en-US"/>
        </a:p>
      </dgm:t>
    </dgm:pt>
    <dgm:pt modelId="{C0E88B2B-F98E-4A7D-A207-FCFB2597E869}" type="sibTrans" cxnId="{629C39F7-3E06-4D2D-9E28-5333EC0F9600}">
      <dgm:prSet/>
      <dgm:spPr/>
      <dgm:t>
        <a:bodyPr/>
        <a:lstStyle/>
        <a:p>
          <a:endParaRPr lang="en-US"/>
        </a:p>
      </dgm:t>
    </dgm:pt>
    <dgm:pt modelId="{8A694835-069B-49DA-BBB7-7F5B1536C5FC}">
      <dgm:prSet phldrT="[Text]"/>
      <dgm:spPr/>
      <dgm:t>
        <a:bodyPr/>
        <a:lstStyle/>
        <a:p>
          <a:r>
            <a:rPr lang="en-US" dirty="0"/>
            <a:t>Payment 02- AMEX****</a:t>
          </a:r>
        </a:p>
      </dgm:t>
    </dgm:pt>
    <dgm:pt modelId="{C56173D5-7E07-4EC7-BB05-D14894F18DF4}" type="parTrans" cxnId="{08A15349-A175-476B-8C4B-B035E06609D3}">
      <dgm:prSet/>
      <dgm:spPr/>
      <dgm:t>
        <a:bodyPr/>
        <a:lstStyle/>
        <a:p>
          <a:endParaRPr lang="en-US"/>
        </a:p>
      </dgm:t>
    </dgm:pt>
    <dgm:pt modelId="{BC148AF0-A3C5-422E-A1F1-B0D028D85D8A}" type="sibTrans" cxnId="{08A15349-A175-476B-8C4B-B035E06609D3}">
      <dgm:prSet/>
      <dgm:spPr/>
      <dgm:t>
        <a:bodyPr/>
        <a:lstStyle/>
        <a:p>
          <a:endParaRPr lang="en-US"/>
        </a:p>
      </dgm:t>
    </dgm:pt>
    <dgm:pt modelId="{BEB71421-0045-4A36-9DC9-4F55280444F4}" type="pres">
      <dgm:prSet presAssocID="{D09D41B4-3795-4CA8-B4CA-4D2F71818352}" presName="linear" presStyleCnt="0">
        <dgm:presLayoutVars>
          <dgm:animLvl val="lvl"/>
          <dgm:resizeHandles val="exact"/>
        </dgm:presLayoutVars>
      </dgm:prSet>
      <dgm:spPr/>
    </dgm:pt>
    <dgm:pt modelId="{EDB07879-3BE0-45D8-9A83-F9ABFDCB11C7}" type="pres">
      <dgm:prSet presAssocID="{B70CEB8E-75D5-4F66-9981-69B5E89D8C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C90E25-A346-42F4-818E-72DBD69548F4}" type="pres">
      <dgm:prSet presAssocID="{B70CEB8E-75D5-4F66-9981-69B5E89D8C3B}" presName="childText" presStyleLbl="revTx" presStyleIdx="0" presStyleCnt="2">
        <dgm:presLayoutVars>
          <dgm:bulletEnabled val="1"/>
        </dgm:presLayoutVars>
      </dgm:prSet>
      <dgm:spPr/>
    </dgm:pt>
    <dgm:pt modelId="{6271A28F-6DF4-43DA-A5DF-3AD3F94A7DDE}" type="pres">
      <dgm:prSet presAssocID="{D29E0BFA-CC80-4D17-8448-42122E3AED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EF8957-1108-4F17-9AF2-02FC8EBEEEB6}" type="pres">
      <dgm:prSet presAssocID="{D29E0BFA-CC80-4D17-8448-42122E3AED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AD4D03-9C57-4B83-9FF4-B52723FDE34F}" type="presOf" srcId="{DDEAD653-DF9F-4D64-8789-990FFC5C4B39}" destId="{22C90E25-A346-42F4-818E-72DBD69548F4}" srcOrd="0" destOrd="0" presId="urn:microsoft.com/office/officeart/2005/8/layout/vList2"/>
    <dgm:cxn modelId="{F5D54606-3F98-4CF6-8D36-87CE6686FE90}" srcId="{B70CEB8E-75D5-4F66-9981-69B5E89D8C3B}" destId="{DDEAD653-DF9F-4D64-8789-990FFC5C4B39}" srcOrd="0" destOrd="0" parTransId="{29C06311-A1B3-4982-A396-F798ADFE1CEF}" sibTransId="{6EC4A3DC-6F72-482E-BD77-FAA17A2E0566}"/>
    <dgm:cxn modelId="{783ACC08-D683-4137-8CBE-87E5F3B64B1A}" type="presOf" srcId="{2C63B04D-6B69-451D-A872-AA96E929CEC0}" destId="{26EF8957-1108-4F17-9AF2-02FC8EBEEEB6}" srcOrd="0" destOrd="0" presId="urn:microsoft.com/office/officeart/2005/8/layout/vList2"/>
    <dgm:cxn modelId="{8D81341E-D7D6-4D81-9ED3-39A42810ABD2}" srcId="{D09D41B4-3795-4CA8-B4CA-4D2F71818352}" destId="{B70CEB8E-75D5-4F66-9981-69B5E89D8C3B}" srcOrd="0" destOrd="0" parTransId="{A11DF630-86FE-46FD-A71F-D6B28874C93C}" sibTransId="{AF2B98A0-7DFB-46D4-A414-859B343C8CBC}"/>
    <dgm:cxn modelId="{91193A2A-9497-4F39-853D-B525412E8854}" type="presOf" srcId="{D29E0BFA-CC80-4D17-8448-42122E3AEDF0}" destId="{6271A28F-6DF4-43DA-A5DF-3AD3F94A7DDE}" srcOrd="0" destOrd="0" presId="urn:microsoft.com/office/officeart/2005/8/layout/vList2"/>
    <dgm:cxn modelId="{2DD01138-B663-4814-A720-7A8C6A1483E8}" srcId="{D29E0BFA-CC80-4D17-8448-42122E3AEDF0}" destId="{2C63B04D-6B69-451D-A872-AA96E929CEC0}" srcOrd="0" destOrd="0" parTransId="{D691805A-5B2A-495A-B497-6D1FBC2A167B}" sibTransId="{3D4BB192-8FAD-4430-BE63-7590C3697321}"/>
    <dgm:cxn modelId="{08A15349-A175-476B-8C4B-B035E06609D3}" srcId="{D29E0BFA-CC80-4D17-8448-42122E3AEDF0}" destId="{8A694835-069B-49DA-BBB7-7F5B1536C5FC}" srcOrd="1" destOrd="0" parTransId="{C56173D5-7E07-4EC7-BB05-D14894F18DF4}" sibTransId="{BC148AF0-A3C5-422E-A1F1-B0D028D85D8A}"/>
    <dgm:cxn modelId="{BDFAFA93-CE31-433F-B871-C7C359688623}" srcId="{D09D41B4-3795-4CA8-B4CA-4D2F71818352}" destId="{D29E0BFA-CC80-4D17-8448-42122E3AEDF0}" srcOrd="1" destOrd="0" parTransId="{49ED55A3-3ABE-43EC-86E2-0D1655362C2B}" sibTransId="{1BA362AB-A3A0-4AE8-8217-A69B60295784}"/>
    <dgm:cxn modelId="{22010F9A-32BB-4FF0-80ED-DB64B701303C}" type="presOf" srcId="{64D24FE4-BF4E-4EE2-8C07-0A190C8B66AC}" destId="{22C90E25-A346-42F4-818E-72DBD69548F4}" srcOrd="0" destOrd="1" presId="urn:microsoft.com/office/officeart/2005/8/layout/vList2"/>
    <dgm:cxn modelId="{432E64C7-7A3D-43B5-A604-638BFA4D54B1}" type="presOf" srcId="{B70CEB8E-75D5-4F66-9981-69B5E89D8C3B}" destId="{EDB07879-3BE0-45D8-9A83-F9ABFDCB11C7}" srcOrd="0" destOrd="0" presId="urn:microsoft.com/office/officeart/2005/8/layout/vList2"/>
    <dgm:cxn modelId="{AA0897F0-465F-4873-B086-B1D3642777AC}" type="presOf" srcId="{8A694835-069B-49DA-BBB7-7F5B1536C5FC}" destId="{26EF8957-1108-4F17-9AF2-02FC8EBEEEB6}" srcOrd="0" destOrd="1" presId="urn:microsoft.com/office/officeart/2005/8/layout/vList2"/>
    <dgm:cxn modelId="{2FE3F3F4-1DF4-4B60-BD02-34CC5A6D4E51}" type="presOf" srcId="{D09D41B4-3795-4CA8-B4CA-4D2F71818352}" destId="{BEB71421-0045-4A36-9DC9-4F55280444F4}" srcOrd="0" destOrd="0" presId="urn:microsoft.com/office/officeart/2005/8/layout/vList2"/>
    <dgm:cxn modelId="{629C39F7-3E06-4D2D-9E28-5333EC0F9600}" srcId="{B70CEB8E-75D5-4F66-9981-69B5E89D8C3B}" destId="{64D24FE4-BF4E-4EE2-8C07-0A190C8B66AC}" srcOrd="1" destOrd="0" parTransId="{27954D50-C765-4E08-B712-85024E884A6C}" sibTransId="{C0E88B2B-F98E-4A7D-A207-FCFB2597E869}"/>
    <dgm:cxn modelId="{770BC4CB-5349-42EF-AEF3-DB247FD0C2A7}" type="presParOf" srcId="{BEB71421-0045-4A36-9DC9-4F55280444F4}" destId="{EDB07879-3BE0-45D8-9A83-F9ABFDCB11C7}" srcOrd="0" destOrd="0" presId="urn:microsoft.com/office/officeart/2005/8/layout/vList2"/>
    <dgm:cxn modelId="{997A9C49-DE53-4A3A-A42B-8CECEFCD2579}" type="presParOf" srcId="{BEB71421-0045-4A36-9DC9-4F55280444F4}" destId="{22C90E25-A346-42F4-818E-72DBD69548F4}" srcOrd="1" destOrd="0" presId="urn:microsoft.com/office/officeart/2005/8/layout/vList2"/>
    <dgm:cxn modelId="{DD6E232C-434A-470C-9E4C-755D0157BD57}" type="presParOf" srcId="{BEB71421-0045-4A36-9DC9-4F55280444F4}" destId="{6271A28F-6DF4-43DA-A5DF-3AD3F94A7DDE}" srcOrd="2" destOrd="0" presId="urn:microsoft.com/office/officeart/2005/8/layout/vList2"/>
    <dgm:cxn modelId="{6DFF88FF-74A0-4B6C-B79F-89C896ADFF27}" type="presParOf" srcId="{BEB71421-0045-4A36-9DC9-4F55280444F4}" destId="{26EF8957-1108-4F17-9AF2-02FC8EBEEE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E263F-3161-47E5-AEF5-DF4C0EF41EB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FA147A-B5A1-4BA6-A458-57671460EE0A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Admin</a:t>
          </a:r>
          <a:endParaRPr lang="en-US" dirty="0"/>
        </a:p>
      </dgm:t>
    </dgm:pt>
    <dgm:pt modelId="{7BE71F22-12F3-4CF5-8467-3D082EB3FB54}" type="parTrans" cxnId="{FB4717D6-F964-4017-89BC-ECE4054E7879}">
      <dgm:prSet/>
      <dgm:spPr/>
      <dgm:t>
        <a:bodyPr/>
        <a:lstStyle/>
        <a:p>
          <a:endParaRPr lang="en-US"/>
        </a:p>
      </dgm:t>
    </dgm:pt>
    <dgm:pt modelId="{42084E4A-B5A1-4467-8BBF-15232EE7056A}" type="sibTrans" cxnId="{FB4717D6-F964-4017-89BC-ECE4054E7879}">
      <dgm:prSet/>
      <dgm:spPr/>
      <dgm:t>
        <a:bodyPr/>
        <a:lstStyle/>
        <a:p>
          <a:endParaRPr lang="en-US"/>
        </a:p>
      </dgm:t>
    </dgm:pt>
    <dgm:pt modelId="{51DDBDD6-94C8-42DD-875F-4CC8AC3343D0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Cash Drawer</a:t>
          </a:r>
          <a:endParaRPr lang="en-US" dirty="0"/>
        </a:p>
      </dgm:t>
    </dgm:pt>
    <dgm:pt modelId="{C8AC0940-05F0-4B98-81A9-7D1274239ACF}" type="parTrans" cxnId="{0CA7677D-9DC3-40B1-9A31-0B90AF7A83CA}">
      <dgm:prSet/>
      <dgm:spPr/>
      <dgm:t>
        <a:bodyPr/>
        <a:lstStyle/>
        <a:p>
          <a:endParaRPr lang="en-US"/>
        </a:p>
      </dgm:t>
    </dgm:pt>
    <dgm:pt modelId="{CC6B8FDB-B2EA-49A0-B029-4AEC555CF30F}" type="sibTrans" cxnId="{0CA7677D-9DC3-40B1-9A31-0B90AF7A83CA}">
      <dgm:prSet/>
      <dgm:spPr/>
      <dgm:t>
        <a:bodyPr/>
        <a:lstStyle/>
        <a:p>
          <a:endParaRPr lang="en-US"/>
        </a:p>
      </dgm:t>
    </dgm:pt>
    <dgm:pt modelId="{AD5E1A40-E37A-453E-8300-27781216BB86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Transactions List</a:t>
          </a:r>
        </a:p>
      </dgm:t>
    </dgm:pt>
    <dgm:pt modelId="{59B7090D-5035-4653-A89E-A56E484D9543}" type="parTrans" cxnId="{B1D3E99B-1B04-42ED-BB92-B58D21038883}">
      <dgm:prSet/>
      <dgm:spPr/>
      <dgm:t>
        <a:bodyPr/>
        <a:lstStyle/>
        <a:p>
          <a:endParaRPr lang="en-US"/>
        </a:p>
      </dgm:t>
    </dgm:pt>
    <dgm:pt modelId="{89DF74BC-8D53-4FCE-8F91-48544C5027A3}" type="sibTrans" cxnId="{B1D3E99B-1B04-42ED-BB92-B58D21038883}">
      <dgm:prSet/>
      <dgm:spPr/>
      <dgm:t>
        <a:bodyPr/>
        <a:lstStyle/>
        <a:p>
          <a:endParaRPr lang="en-US"/>
        </a:p>
      </dgm:t>
    </dgm:pt>
    <dgm:pt modelId="{ECB3E2BA-E925-4F03-B6F3-DEEA01699406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Logging Program</a:t>
          </a:r>
        </a:p>
      </dgm:t>
    </dgm:pt>
    <dgm:pt modelId="{9F3B332D-630B-44C9-AD1B-EA35C5AB0454}" type="parTrans" cxnId="{2274E1A9-ADA1-4A8A-870A-F60B2C946A7A}">
      <dgm:prSet/>
      <dgm:spPr/>
      <dgm:t>
        <a:bodyPr/>
        <a:lstStyle/>
        <a:p>
          <a:endParaRPr lang="en-US"/>
        </a:p>
      </dgm:t>
    </dgm:pt>
    <dgm:pt modelId="{8EA06072-42D9-4252-857E-63FDDF957CDF}" type="sibTrans" cxnId="{2274E1A9-ADA1-4A8A-870A-F60B2C946A7A}">
      <dgm:prSet/>
      <dgm:spPr/>
      <dgm:t>
        <a:bodyPr/>
        <a:lstStyle/>
        <a:p>
          <a:endParaRPr lang="en-US"/>
        </a:p>
      </dgm:t>
    </dgm:pt>
    <dgm:pt modelId="{2DC71E94-8E19-46D0-85DB-161DD8CFE1FC}">
      <dgm:prSet phldr="0"/>
      <dgm:spPr/>
      <dgm:t>
        <a:bodyPr/>
        <a:lstStyle/>
        <a:p>
          <a:r>
            <a:rPr lang="en-US" dirty="0">
              <a:latin typeface="Consolas"/>
            </a:rPr>
            <a:t>Log</a:t>
          </a:r>
        </a:p>
      </dgm:t>
    </dgm:pt>
    <dgm:pt modelId="{36453E38-3A5D-4E69-9E1A-39C4FE027BFA}" type="parTrans" cxnId="{EA83DAC5-933D-4603-9180-394ADC249894}">
      <dgm:prSet/>
      <dgm:spPr/>
      <dgm:t>
        <a:bodyPr/>
        <a:lstStyle/>
        <a:p>
          <a:endParaRPr lang="en-US"/>
        </a:p>
      </dgm:t>
    </dgm:pt>
    <dgm:pt modelId="{74F0F57F-056B-44F0-AC6C-983E519C5294}" type="sibTrans" cxnId="{EA83DAC5-933D-4603-9180-394ADC249894}">
      <dgm:prSet/>
      <dgm:spPr/>
      <dgm:t>
        <a:bodyPr/>
        <a:lstStyle/>
        <a:p>
          <a:endParaRPr lang="en-US"/>
        </a:p>
      </dgm:t>
    </dgm:pt>
    <dgm:pt modelId="{70DBA264-CE8F-439C-800E-E34951EC5335}">
      <dgm:prSet phldr="0"/>
      <dgm:spPr/>
      <dgm:t>
        <a:bodyPr/>
        <a:lstStyle/>
        <a:p>
          <a:pPr rtl="0"/>
          <a:r>
            <a:rPr lang="en-US" dirty="0"/>
            <a:t>Transaction </a:t>
          </a:r>
        </a:p>
      </dgm:t>
    </dgm:pt>
    <dgm:pt modelId="{FB37FF1E-FED9-428B-8F70-852C74177E50}" type="parTrans" cxnId="{34985A10-63F1-4721-A325-323F5734C55F}">
      <dgm:prSet/>
      <dgm:spPr/>
      <dgm:t>
        <a:bodyPr/>
        <a:lstStyle/>
        <a:p>
          <a:endParaRPr lang="en-US"/>
        </a:p>
      </dgm:t>
    </dgm:pt>
    <dgm:pt modelId="{A2647670-BCCD-42AC-95CF-49CCF2FE376E}" type="sibTrans" cxnId="{34985A10-63F1-4721-A325-323F5734C55F}">
      <dgm:prSet/>
      <dgm:spPr/>
      <dgm:t>
        <a:bodyPr/>
        <a:lstStyle/>
        <a:p>
          <a:endParaRPr lang="en-US"/>
        </a:p>
      </dgm:t>
    </dgm:pt>
    <dgm:pt modelId="{DA6B8202-AB13-4CC3-826C-5962156C1662}">
      <dgm:prSet phldr="0"/>
      <dgm:spPr/>
      <dgm:t>
        <a:bodyPr/>
        <a:lstStyle/>
        <a:p>
          <a:r>
            <a:rPr lang="en-US" dirty="0"/>
            <a:t>Change/Cash Back</a:t>
          </a:r>
        </a:p>
      </dgm:t>
    </dgm:pt>
    <dgm:pt modelId="{849AF1D6-F79D-43C8-BF99-57CA948BF8B5}" type="parTrans" cxnId="{D6288402-F458-4F43-B307-A0CB3563565E}">
      <dgm:prSet/>
      <dgm:spPr/>
      <dgm:t>
        <a:bodyPr/>
        <a:lstStyle/>
        <a:p>
          <a:endParaRPr lang="en-US"/>
        </a:p>
      </dgm:t>
    </dgm:pt>
    <dgm:pt modelId="{833E6B9D-1B68-4BF4-B0C3-304863CB70DA}" type="sibTrans" cxnId="{D6288402-F458-4F43-B307-A0CB3563565E}">
      <dgm:prSet/>
      <dgm:spPr/>
      <dgm:t>
        <a:bodyPr/>
        <a:lstStyle/>
        <a:p>
          <a:endParaRPr lang="en-US"/>
        </a:p>
      </dgm:t>
    </dgm:pt>
    <dgm:pt modelId="{AD0AE5F9-9F5D-44C5-8BA0-06F326803F0D}">
      <dgm:prSet phldr="0"/>
      <dgm:spPr/>
      <dgm:t>
        <a:bodyPr/>
        <a:lstStyle/>
        <a:p>
          <a:r>
            <a:rPr lang="en-US" dirty="0"/>
            <a:t>Payments List</a:t>
          </a:r>
        </a:p>
      </dgm:t>
    </dgm:pt>
    <dgm:pt modelId="{25E0D6C8-09AA-4DFF-B37A-D6B86B4B8AC0}" type="parTrans" cxnId="{879A927F-73C1-4405-82EF-7A88E79BBFEC}">
      <dgm:prSet/>
      <dgm:spPr/>
      <dgm:t>
        <a:bodyPr/>
        <a:lstStyle/>
        <a:p>
          <a:endParaRPr lang="en-US"/>
        </a:p>
      </dgm:t>
    </dgm:pt>
    <dgm:pt modelId="{8CF3DB62-28A6-48E9-90CC-B580A1878D66}" type="sibTrans" cxnId="{879A927F-73C1-4405-82EF-7A88E79BBFEC}">
      <dgm:prSet/>
      <dgm:spPr/>
      <dgm:t>
        <a:bodyPr/>
        <a:lstStyle/>
        <a:p>
          <a:endParaRPr lang="en-US"/>
        </a:p>
      </dgm:t>
    </dgm:pt>
    <dgm:pt modelId="{DE7D278B-415F-4B87-8C75-F617FE645D7D}">
      <dgm:prSet phldr="0"/>
      <dgm:spPr/>
      <dgm:t>
        <a:bodyPr/>
        <a:lstStyle/>
        <a:p>
          <a:r>
            <a:rPr lang="en-US" dirty="0"/>
            <a:t>Payments</a:t>
          </a:r>
        </a:p>
      </dgm:t>
    </dgm:pt>
    <dgm:pt modelId="{E69547A6-B874-4D96-BB66-6434148F6FB7}" type="parTrans" cxnId="{94B7DB9F-95F8-43E9-8EC1-75C7A591F2C8}">
      <dgm:prSet/>
      <dgm:spPr/>
      <dgm:t>
        <a:bodyPr/>
        <a:lstStyle/>
        <a:p>
          <a:endParaRPr lang="en-US"/>
        </a:p>
      </dgm:t>
    </dgm:pt>
    <dgm:pt modelId="{29C1996E-AA10-4499-BADA-3A7B7FF23EB9}" type="sibTrans" cxnId="{94B7DB9F-95F8-43E9-8EC1-75C7A591F2C8}">
      <dgm:prSet/>
      <dgm:spPr/>
      <dgm:t>
        <a:bodyPr/>
        <a:lstStyle/>
        <a:p>
          <a:endParaRPr lang="en-US"/>
        </a:p>
      </dgm:t>
    </dgm:pt>
    <dgm:pt modelId="{91CDBC6B-806F-4F89-B104-D113A1C06228}">
      <dgm:prSet phldr="0"/>
      <dgm:spPr/>
      <dgm:t>
        <a:bodyPr/>
        <a:lstStyle/>
        <a:p>
          <a:r>
            <a:rPr lang="en-US" dirty="0"/>
            <a:t>Cash</a:t>
          </a:r>
        </a:p>
      </dgm:t>
    </dgm:pt>
    <dgm:pt modelId="{A8533926-9A60-471E-BB22-69B6E645CEBA}" type="parTrans" cxnId="{EC19BBBD-4CFE-452D-A7A2-4CF513A0DCB6}">
      <dgm:prSet/>
      <dgm:spPr/>
      <dgm:t>
        <a:bodyPr/>
        <a:lstStyle/>
        <a:p>
          <a:endParaRPr lang="en-US"/>
        </a:p>
      </dgm:t>
    </dgm:pt>
    <dgm:pt modelId="{331FC7F4-5048-43E4-8EB7-F409C985653A}" type="sibTrans" cxnId="{EC19BBBD-4CFE-452D-A7A2-4CF513A0DCB6}">
      <dgm:prSet/>
      <dgm:spPr/>
      <dgm:t>
        <a:bodyPr/>
        <a:lstStyle/>
        <a:p>
          <a:endParaRPr lang="en-US"/>
        </a:p>
      </dgm:t>
    </dgm:pt>
    <dgm:pt modelId="{0A6F0E0D-2CEF-450E-881C-8C3859088C1F}">
      <dgm:prSet phldr="0"/>
      <dgm:spPr/>
      <dgm:t>
        <a:bodyPr/>
        <a:lstStyle/>
        <a:p>
          <a:r>
            <a:rPr lang="en-US" dirty="0"/>
            <a:t>Card</a:t>
          </a:r>
        </a:p>
      </dgm:t>
    </dgm:pt>
    <dgm:pt modelId="{43997E7D-FA86-4E17-95D6-0D861201C032}" type="parTrans" cxnId="{461FDFD2-6068-4718-B5B9-5D47F280BF59}">
      <dgm:prSet/>
      <dgm:spPr/>
      <dgm:t>
        <a:bodyPr/>
        <a:lstStyle/>
        <a:p>
          <a:endParaRPr lang="en-US"/>
        </a:p>
      </dgm:t>
    </dgm:pt>
    <dgm:pt modelId="{150CDA02-EF53-4561-A539-85EE9FE395BE}" type="sibTrans" cxnId="{461FDFD2-6068-4718-B5B9-5D47F280BF59}">
      <dgm:prSet/>
      <dgm:spPr/>
      <dgm:t>
        <a:bodyPr/>
        <a:lstStyle/>
        <a:p>
          <a:endParaRPr lang="en-US"/>
        </a:p>
      </dgm:t>
    </dgm:pt>
    <dgm:pt modelId="{BE1C1BE0-93CB-4966-AE51-7BA460D50A54}" type="pres">
      <dgm:prSet presAssocID="{5D7E263F-3161-47E5-AEF5-DF4C0EF41E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2F118E-338B-4B61-9743-FC58D4D51618}" type="pres">
      <dgm:prSet presAssocID="{05FA147A-B5A1-4BA6-A458-57671460EE0A}" presName="root1" presStyleCnt="0"/>
      <dgm:spPr/>
    </dgm:pt>
    <dgm:pt modelId="{8CDF05DD-74F6-4596-85EA-BDCB61EE6611}" type="pres">
      <dgm:prSet presAssocID="{05FA147A-B5A1-4BA6-A458-57671460EE0A}" presName="LevelOneTextNode" presStyleLbl="node0" presStyleIdx="0" presStyleCnt="2">
        <dgm:presLayoutVars>
          <dgm:chPref val="3"/>
        </dgm:presLayoutVars>
      </dgm:prSet>
      <dgm:spPr/>
    </dgm:pt>
    <dgm:pt modelId="{0BE3AD82-F27E-4C51-97EA-7EB933D03BC4}" type="pres">
      <dgm:prSet presAssocID="{05FA147A-B5A1-4BA6-A458-57671460EE0A}" presName="level2hierChild" presStyleCnt="0"/>
      <dgm:spPr/>
    </dgm:pt>
    <dgm:pt modelId="{E81B9C51-1BCB-4367-9AA4-CE826A7E04BA}" type="pres">
      <dgm:prSet presAssocID="{51DDBDD6-94C8-42DD-875F-4CC8AC3343D0}" presName="root1" presStyleCnt="0"/>
      <dgm:spPr/>
    </dgm:pt>
    <dgm:pt modelId="{8C310FA5-6B81-45D0-A0CE-9340DA2FAE09}" type="pres">
      <dgm:prSet presAssocID="{51DDBDD6-94C8-42DD-875F-4CC8AC3343D0}" presName="LevelOneTextNode" presStyleLbl="node0" presStyleIdx="1" presStyleCnt="2">
        <dgm:presLayoutVars>
          <dgm:chPref val="3"/>
        </dgm:presLayoutVars>
      </dgm:prSet>
      <dgm:spPr/>
    </dgm:pt>
    <dgm:pt modelId="{62F8E2AB-8D1A-4645-BA06-C1D664E69240}" type="pres">
      <dgm:prSet presAssocID="{51DDBDD6-94C8-42DD-875F-4CC8AC3343D0}" presName="level2hierChild" presStyleCnt="0"/>
      <dgm:spPr/>
    </dgm:pt>
    <dgm:pt modelId="{9E7A1148-8369-4DFB-A0E5-D8B7EAF427B4}" type="pres">
      <dgm:prSet presAssocID="{59B7090D-5035-4653-A89E-A56E484D9543}" presName="conn2-1" presStyleLbl="parChTrans1D2" presStyleIdx="0" presStyleCnt="1"/>
      <dgm:spPr/>
    </dgm:pt>
    <dgm:pt modelId="{A3F6B66E-5EA7-4C19-BD65-ED947D1D2C26}" type="pres">
      <dgm:prSet presAssocID="{59B7090D-5035-4653-A89E-A56E484D9543}" presName="connTx" presStyleLbl="parChTrans1D2" presStyleIdx="0" presStyleCnt="1"/>
      <dgm:spPr/>
    </dgm:pt>
    <dgm:pt modelId="{4A8E232D-54C2-4995-AD2E-0B50DEED9281}" type="pres">
      <dgm:prSet presAssocID="{AD5E1A40-E37A-453E-8300-27781216BB86}" presName="root2" presStyleCnt="0"/>
      <dgm:spPr/>
    </dgm:pt>
    <dgm:pt modelId="{A2086978-FAB3-4C25-BE35-4B3DB5A41DCC}" type="pres">
      <dgm:prSet presAssocID="{AD5E1A40-E37A-453E-8300-27781216BB86}" presName="LevelTwoTextNode" presStyleLbl="node2" presStyleIdx="0" presStyleCnt="1">
        <dgm:presLayoutVars>
          <dgm:chPref val="3"/>
        </dgm:presLayoutVars>
      </dgm:prSet>
      <dgm:spPr/>
    </dgm:pt>
    <dgm:pt modelId="{A70BD9CE-1375-4DAB-99B5-2BC439E64C1E}" type="pres">
      <dgm:prSet presAssocID="{AD5E1A40-E37A-453E-8300-27781216BB86}" presName="level3hierChild" presStyleCnt="0"/>
      <dgm:spPr/>
    </dgm:pt>
    <dgm:pt modelId="{D0324C12-63E9-4C64-9B63-DB6869042EEF}" type="pres">
      <dgm:prSet presAssocID="{FB37FF1E-FED9-428B-8F70-852C74177E50}" presName="conn2-1" presStyleLbl="parChTrans1D3" presStyleIdx="0" presStyleCnt="2"/>
      <dgm:spPr/>
    </dgm:pt>
    <dgm:pt modelId="{177CAF79-35CB-4741-B0F8-B0A438E363A5}" type="pres">
      <dgm:prSet presAssocID="{FB37FF1E-FED9-428B-8F70-852C74177E50}" presName="connTx" presStyleLbl="parChTrans1D3" presStyleIdx="0" presStyleCnt="2"/>
      <dgm:spPr/>
    </dgm:pt>
    <dgm:pt modelId="{C620D92E-3F0C-4A44-BD76-AA78C34778FF}" type="pres">
      <dgm:prSet presAssocID="{70DBA264-CE8F-439C-800E-E34951EC5335}" presName="root2" presStyleCnt="0"/>
      <dgm:spPr/>
    </dgm:pt>
    <dgm:pt modelId="{AFFBC534-E1F1-47C3-ABC8-CD16028146E2}" type="pres">
      <dgm:prSet presAssocID="{70DBA264-CE8F-439C-800E-E34951EC5335}" presName="LevelTwoTextNode" presStyleLbl="node3" presStyleIdx="0" presStyleCnt="2">
        <dgm:presLayoutVars>
          <dgm:chPref val="3"/>
        </dgm:presLayoutVars>
      </dgm:prSet>
      <dgm:spPr/>
    </dgm:pt>
    <dgm:pt modelId="{F7EE47D5-2B38-4F21-BD09-1151E18D6513}" type="pres">
      <dgm:prSet presAssocID="{70DBA264-CE8F-439C-800E-E34951EC5335}" presName="level3hierChild" presStyleCnt="0"/>
      <dgm:spPr/>
    </dgm:pt>
    <dgm:pt modelId="{A70FB0E2-C381-4213-9E30-189A287E5220}" type="pres">
      <dgm:prSet presAssocID="{25E0D6C8-09AA-4DFF-B37A-D6B86B4B8AC0}" presName="conn2-1" presStyleLbl="parChTrans1D4" presStyleIdx="0" presStyleCnt="6"/>
      <dgm:spPr/>
    </dgm:pt>
    <dgm:pt modelId="{8A0FF16C-0609-4A61-B896-679CA8539EF6}" type="pres">
      <dgm:prSet presAssocID="{25E0D6C8-09AA-4DFF-B37A-D6B86B4B8AC0}" presName="connTx" presStyleLbl="parChTrans1D4" presStyleIdx="0" presStyleCnt="6"/>
      <dgm:spPr/>
    </dgm:pt>
    <dgm:pt modelId="{299890A0-B968-46BD-8936-4FFD1CC14187}" type="pres">
      <dgm:prSet presAssocID="{AD0AE5F9-9F5D-44C5-8BA0-06F326803F0D}" presName="root2" presStyleCnt="0"/>
      <dgm:spPr/>
    </dgm:pt>
    <dgm:pt modelId="{EEA2F52E-A344-47EF-B3E3-5D16E89DBD82}" type="pres">
      <dgm:prSet presAssocID="{AD0AE5F9-9F5D-44C5-8BA0-06F326803F0D}" presName="LevelTwoTextNode" presStyleLbl="node4" presStyleIdx="0" presStyleCnt="6">
        <dgm:presLayoutVars>
          <dgm:chPref val="3"/>
        </dgm:presLayoutVars>
      </dgm:prSet>
      <dgm:spPr/>
    </dgm:pt>
    <dgm:pt modelId="{DE1B55E8-99B4-47DD-B155-7CF722A9FD4C}" type="pres">
      <dgm:prSet presAssocID="{AD0AE5F9-9F5D-44C5-8BA0-06F326803F0D}" presName="level3hierChild" presStyleCnt="0"/>
      <dgm:spPr/>
    </dgm:pt>
    <dgm:pt modelId="{1B511260-3A01-43B2-80C3-8B7BDBDF2542}" type="pres">
      <dgm:prSet presAssocID="{E69547A6-B874-4D96-BB66-6434148F6FB7}" presName="conn2-1" presStyleLbl="parChTrans1D4" presStyleIdx="1" presStyleCnt="6"/>
      <dgm:spPr/>
    </dgm:pt>
    <dgm:pt modelId="{E6DB9E84-EA1B-4BD1-A4C8-69987D11379E}" type="pres">
      <dgm:prSet presAssocID="{E69547A6-B874-4D96-BB66-6434148F6FB7}" presName="connTx" presStyleLbl="parChTrans1D4" presStyleIdx="1" presStyleCnt="6"/>
      <dgm:spPr/>
    </dgm:pt>
    <dgm:pt modelId="{9069AE95-10F5-4C19-983C-9575A5A99C8D}" type="pres">
      <dgm:prSet presAssocID="{DE7D278B-415F-4B87-8C75-F617FE645D7D}" presName="root2" presStyleCnt="0"/>
      <dgm:spPr/>
    </dgm:pt>
    <dgm:pt modelId="{DE451129-459D-4A17-865A-AAF0D98470AA}" type="pres">
      <dgm:prSet presAssocID="{DE7D278B-415F-4B87-8C75-F617FE645D7D}" presName="LevelTwoTextNode" presStyleLbl="node4" presStyleIdx="1" presStyleCnt="6">
        <dgm:presLayoutVars>
          <dgm:chPref val="3"/>
        </dgm:presLayoutVars>
      </dgm:prSet>
      <dgm:spPr/>
    </dgm:pt>
    <dgm:pt modelId="{F14A270E-D9AB-48D5-9415-731FF415B7DB}" type="pres">
      <dgm:prSet presAssocID="{DE7D278B-415F-4B87-8C75-F617FE645D7D}" presName="level3hierChild" presStyleCnt="0"/>
      <dgm:spPr/>
    </dgm:pt>
    <dgm:pt modelId="{7C809A3F-79C8-4465-AAD7-9472B92843B9}" type="pres">
      <dgm:prSet presAssocID="{A8533926-9A60-471E-BB22-69B6E645CEBA}" presName="conn2-1" presStyleLbl="parChTrans1D4" presStyleIdx="2" presStyleCnt="6"/>
      <dgm:spPr/>
    </dgm:pt>
    <dgm:pt modelId="{8616ED9C-C03A-4150-B932-FCD90A2C76EA}" type="pres">
      <dgm:prSet presAssocID="{A8533926-9A60-471E-BB22-69B6E645CEBA}" presName="connTx" presStyleLbl="parChTrans1D4" presStyleIdx="2" presStyleCnt="6"/>
      <dgm:spPr/>
    </dgm:pt>
    <dgm:pt modelId="{DEE3DCB1-7A51-4060-A475-7EAC2A8794EB}" type="pres">
      <dgm:prSet presAssocID="{91CDBC6B-806F-4F89-B104-D113A1C06228}" presName="root2" presStyleCnt="0"/>
      <dgm:spPr/>
    </dgm:pt>
    <dgm:pt modelId="{3364DA78-716E-4185-9015-A5ADC344305B}" type="pres">
      <dgm:prSet presAssocID="{91CDBC6B-806F-4F89-B104-D113A1C06228}" presName="LevelTwoTextNode" presStyleLbl="node4" presStyleIdx="2" presStyleCnt="6">
        <dgm:presLayoutVars>
          <dgm:chPref val="3"/>
        </dgm:presLayoutVars>
      </dgm:prSet>
      <dgm:spPr/>
    </dgm:pt>
    <dgm:pt modelId="{05496F08-FAE3-4D87-9047-A24C6052EA19}" type="pres">
      <dgm:prSet presAssocID="{91CDBC6B-806F-4F89-B104-D113A1C06228}" presName="level3hierChild" presStyleCnt="0"/>
      <dgm:spPr/>
    </dgm:pt>
    <dgm:pt modelId="{02714365-E065-4538-9A14-CA6281688EE2}" type="pres">
      <dgm:prSet presAssocID="{43997E7D-FA86-4E17-95D6-0D861201C032}" presName="conn2-1" presStyleLbl="parChTrans1D4" presStyleIdx="3" presStyleCnt="6"/>
      <dgm:spPr/>
    </dgm:pt>
    <dgm:pt modelId="{686C6DCE-2E44-4569-80DC-883401FF3F0B}" type="pres">
      <dgm:prSet presAssocID="{43997E7D-FA86-4E17-95D6-0D861201C032}" presName="connTx" presStyleLbl="parChTrans1D4" presStyleIdx="3" presStyleCnt="6"/>
      <dgm:spPr/>
    </dgm:pt>
    <dgm:pt modelId="{0874300E-AC52-4C76-929C-11A39BC0B6E4}" type="pres">
      <dgm:prSet presAssocID="{0A6F0E0D-2CEF-450E-881C-8C3859088C1F}" presName="root2" presStyleCnt="0"/>
      <dgm:spPr/>
    </dgm:pt>
    <dgm:pt modelId="{5241290B-D8AF-4B08-888E-C32BAC7BCF0F}" type="pres">
      <dgm:prSet presAssocID="{0A6F0E0D-2CEF-450E-881C-8C3859088C1F}" presName="LevelTwoTextNode" presStyleLbl="node4" presStyleIdx="3" presStyleCnt="6">
        <dgm:presLayoutVars>
          <dgm:chPref val="3"/>
        </dgm:presLayoutVars>
      </dgm:prSet>
      <dgm:spPr/>
    </dgm:pt>
    <dgm:pt modelId="{8A76273E-7639-4FA4-B298-3C63B0DAEA9B}" type="pres">
      <dgm:prSet presAssocID="{0A6F0E0D-2CEF-450E-881C-8C3859088C1F}" presName="level3hierChild" presStyleCnt="0"/>
      <dgm:spPr/>
    </dgm:pt>
    <dgm:pt modelId="{4FDCE29F-C90B-41FF-9DA9-F4C053393132}" type="pres">
      <dgm:prSet presAssocID="{849AF1D6-F79D-43C8-BF99-57CA948BF8B5}" presName="conn2-1" presStyleLbl="parChTrans1D4" presStyleIdx="4" presStyleCnt="6"/>
      <dgm:spPr/>
    </dgm:pt>
    <dgm:pt modelId="{5DDABD11-4928-4091-B12D-A5DBFC711523}" type="pres">
      <dgm:prSet presAssocID="{849AF1D6-F79D-43C8-BF99-57CA948BF8B5}" presName="connTx" presStyleLbl="parChTrans1D4" presStyleIdx="4" presStyleCnt="6"/>
      <dgm:spPr/>
    </dgm:pt>
    <dgm:pt modelId="{596B8C82-A2B6-4B47-AD9C-E09C49B75284}" type="pres">
      <dgm:prSet presAssocID="{DA6B8202-AB13-4CC3-826C-5962156C1662}" presName="root2" presStyleCnt="0"/>
      <dgm:spPr/>
    </dgm:pt>
    <dgm:pt modelId="{C2609192-5216-4273-83A0-76FEC74D101B}" type="pres">
      <dgm:prSet presAssocID="{DA6B8202-AB13-4CC3-826C-5962156C1662}" presName="LevelTwoTextNode" presStyleLbl="node4" presStyleIdx="4" presStyleCnt="6">
        <dgm:presLayoutVars>
          <dgm:chPref val="3"/>
        </dgm:presLayoutVars>
      </dgm:prSet>
      <dgm:spPr/>
    </dgm:pt>
    <dgm:pt modelId="{0CEB402F-9D83-4073-A527-B8C2264FFCCD}" type="pres">
      <dgm:prSet presAssocID="{DA6B8202-AB13-4CC3-826C-5962156C1662}" presName="level3hierChild" presStyleCnt="0"/>
      <dgm:spPr/>
    </dgm:pt>
    <dgm:pt modelId="{CB24798D-7397-46D8-A0FB-E3EF862D1DAA}" type="pres">
      <dgm:prSet presAssocID="{9F3B332D-630B-44C9-AD1B-EA35C5AB0454}" presName="conn2-1" presStyleLbl="parChTrans1D3" presStyleIdx="1" presStyleCnt="2"/>
      <dgm:spPr/>
    </dgm:pt>
    <dgm:pt modelId="{A665AA71-1557-4682-AA4D-7144CA5C09FB}" type="pres">
      <dgm:prSet presAssocID="{9F3B332D-630B-44C9-AD1B-EA35C5AB0454}" presName="connTx" presStyleLbl="parChTrans1D3" presStyleIdx="1" presStyleCnt="2"/>
      <dgm:spPr/>
    </dgm:pt>
    <dgm:pt modelId="{AF9B9EFA-FE68-4447-9247-6C4A4A90420C}" type="pres">
      <dgm:prSet presAssocID="{ECB3E2BA-E925-4F03-B6F3-DEEA01699406}" presName="root2" presStyleCnt="0"/>
      <dgm:spPr/>
    </dgm:pt>
    <dgm:pt modelId="{F38C49D5-0E71-4468-866C-7586E898A098}" type="pres">
      <dgm:prSet presAssocID="{ECB3E2BA-E925-4F03-B6F3-DEEA01699406}" presName="LevelTwoTextNode" presStyleLbl="node3" presStyleIdx="1" presStyleCnt="2">
        <dgm:presLayoutVars>
          <dgm:chPref val="3"/>
        </dgm:presLayoutVars>
      </dgm:prSet>
      <dgm:spPr/>
    </dgm:pt>
    <dgm:pt modelId="{F7FAD990-E962-4CD5-991E-6F1BF21908B4}" type="pres">
      <dgm:prSet presAssocID="{ECB3E2BA-E925-4F03-B6F3-DEEA01699406}" presName="level3hierChild" presStyleCnt="0"/>
      <dgm:spPr/>
    </dgm:pt>
    <dgm:pt modelId="{00742602-610B-4180-818C-8A446D1D734F}" type="pres">
      <dgm:prSet presAssocID="{36453E38-3A5D-4E69-9E1A-39C4FE027BFA}" presName="conn2-1" presStyleLbl="parChTrans1D4" presStyleIdx="5" presStyleCnt="6"/>
      <dgm:spPr/>
    </dgm:pt>
    <dgm:pt modelId="{DF740201-93E3-41AA-AE7B-85924199E02A}" type="pres">
      <dgm:prSet presAssocID="{36453E38-3A5D-4E69-9E1A-39C4FE027BFA}" presName="connTx" presStyleLbl="parChTrans1D4" presStyleIdx="5" presStyleCnt="6"/>
      <dgm:spPr/>
    </dgm:pt>
    <dgm:pt modelId="{2B151839-037A-4CAE-A3DD-A93D24F66842}" type="pres">
      <dgm:prSet presAssocID="{2DC71E94-8E19-46D0-85DB-161DD8CFE1FC}" presName="root2" presStyleCnt="0"/>
      <dgm:spPr/>
    </dgm:pt>
    <dgm:pt modelId="{447DCBC1-EA29-463F-811F-BA777130A5A3}" type="pres">
      <dgm:prSet presAssocID="{2DC71E94-8E19-46D0-85DB-161DD8CFE1FC}" presName="LevelTwoTextNode" presStyleLbl="node4" presStyleIdx="5" presStyleCnt="6">
        <dgm:presLayoutVars>
          <dgm:chPref val="3"/>
        </dgm:presLayoutVars>
      </dgm:prSet>
      <dgm:spPr/>
    </dgm:pt>
    <dgm:pt modelId="{B76AD814-1678-4EDE-B2AE-C41CF2B3D895}" type="pres">
      <dgm:prSet presAssocID="{2DC71E94-8E19-46D0-85DB-161DD8CFE1FC}" presName="level3hierChild" presStyleCnt="0"/>
      <dgm:spPr/>
    </dgm:pt>
  </dgm:ptLst>
  <dgm:cxnLst>
    <dgm:cxn modelId="{A100D100-44AF-4BE2-9010-DD282CCE45E5}" type="presOf" srcId="{0A6F0E0D-2CEF-450E-881C-8C3859088C1F}" destId="{5241290B-D8AF-4B08-888E-C32BAC7BCF0F}" srcOrd="0" destOrd="0" presId="urn:microsoft.com/office/officeart/2005/8/layout/hierarchy2"/>
    <dgm:cxn modelId="{882FDE01-0D6B-48CB-A887-5411FB64C777}" type="presOf" srcId="{59B7090D-5035-4653-A89E-A56E484D9543}" destId="{A3F6B66E-5EA7-4C19-BD65-ED947D1D2C26}" srcOrd="1" destOrd="0" presId="urn:microsoft.com/office/officeart/2005/8/layout/hierarchy2"/>
    <dgm:cxn modelId="{D6288402-F458-4F43-B307-A0CB3563565E}" srcId="{70DBA264-CE8F-439C-800E-E34951EC5335}" destId="{DA6B8202-AB13-4CC3-826C-5962156C1662}" srcOrd="1" destOrd="0" parTransId="{849AF1D6-F79D-43C8-BF99-57CA948BF8B5}" sibTransId="{833E6B9D-1B68-4BF4-B0C3-304863CB70DA}"/>
    <dgm:cxn modelId="{E2BC3F09-6CC9-40D4-87EE-25DD7CBB4034}" type="presOf" srcId="{5D7E263F-3161-47E5-AEF5-DF4C0EF41EBE}" destId="{BE1C1BE0-93CB-4966-AE51-7BA460D50A54}" srcOrd="0" destOrd="0" presId="urn:microsoft.com/office/officeart/2005/8/layout/hierarchy2"/>
    <dgm:cxn modelId="{6AD32810-7EF4-4D0E-8015-5B29BBCE539D}" type="presOf" srcId="{25E0D6C8-09AA-4DFF-B37A-D6B86B4B8AC0}" destId="{A70FB0E2-C381-4213-9E30-189A287E5220}" srcOrd="0" destOrd="0" presId="urn:microsoft.com/office/officeart/2005/8/layout/hierarchy2"/>
    <dgm:cxn modelId="{34985A10-63F1-4721-A325-323F5734C55F}" srcId="{AD5E1A40-E37A-453E-8300-27781216BB86}" destId="{70DBA264-CE8F-439C-800E-E34951EC5335}" srcOrd="0" destOrd="0" parTransId="{FB37FF1E-FED9-428B-8F70-852C74177E50}" sibTransId="{A2647670-BCCD-42AC-95CF-49CCF2FE376E}"/>
    <dgm:cxn modelId="{C2511D14-36C1-44FC-8DB6-90F571ABD636}" type="presOf" srcId="{25E0D6C8-09AA-4DFF-B37A-D6B86B4B8AC0}" destId="{8A0FF16C-0609-4A61-B896-679CA8539EF6}" srcOrd="1" destOrd="0" presId="urn:microsoft.com/office/officeart/2005/8/layout/hierarchy2"/>
    <dgm:cxn modelId="{65B8691F-CF5D-4BB0-A37F-BAED193BD7AC}" type="presOf" srcId="{ECB3E2BA-E925-4F03-B6F3-DEEA01699406}" destId="{F38C49D5-0E71-4468-866C-7586E898A098}" srcOrd="0" destOrd="0" presId="urn:microsoft.com/office/officeart/2005/8/layout/hierarchy2"/>
    <dgm:cxn modelId="{1A38D231-8FF6-469F-A9A6-DF83507A330C}" type="presOf" srcId="{36453E38-3A5D-4E69-9E1A-39C4FE027BFA}" destId="{00742602-610B-4180-818C-8A446D1D734F}" srcOrd="0" destOrd="0" presId="urn:microsoft.com/office/officeart/2005/8/layout/hierarchy2"/>
    <dgm:cxn modelId="{8E79C53A-66F1-4F04-8BD6-39934F33CCC4}" type="presOf" srcId="{43997E7D-FA86-4E17-95D6-0D861201C032}" destId="{02714365-E065-4538-9A14-CA6281688EE2}" srcOrd="0" destOrd="0" presId="urn:microsoft.com/office/officeart/2005/8/layout/hierarchy2"/>
    <dgm:cxn modelId="{143F8740-C85D-425B-A3F6-087B20F7FE33}" type="presOf" srcId="{FB37FF1E-FED9-428B-8F70-852C74177E50}" destId="{D0324C12-63E9-4C64-9B63-DB6869042EEF}" srcOrd="0" destOrd="0" presId="urn:microsoft.com/office/officeart/2005/8/layout/hierarchy2"/>
    <dgm:cxn modelId="{416EE440-FA90-451B-AC09-6F50AEF09CF1}" type="presOf" srcId="{DA6B8202-AB13-4CC3-826C-5962156C1662}" destId="{C2609192-5216-4273-83A0-76FEC74D101B}" srcOrd="0" destOrd="0" presId="urn:microsoft.com/office/officeart/2005/8/layout/hierarchy2"/>
    <dgm:cxn modelId="{A3C79741-D85B-458B-B4C6-1DDD96121D7A}" type="presOf" srcId="{AD5E1A40-E37A-453E-8300-27781216BB86}" destId="{A2086978-FAB3-4C25-BE35-4B3DB5A41DCC}" srcOrd="0" destOrd="0" presId="urn:microsoft.com/office/officeart/2005/8/layout/hierarchy2"/>
    <dgm:cxn modelId="{CEAC256C-265C-4048-82CA-32ED68E70617}" type="presOf" srcId="{59B7090D-5035-4653-A89E-A56E484D9543}" destId="{9E7A1148-8369-4DFB-A0E5-D8B7EAF427B4}" srcOrd="0" destOrd="0" presId="urn:microsoft.com/office/officeart/2005/8/layout/hierarchy2"/>
    <dgm:cxn modelId="{304B0351-A04A-4105-93CC-516FFA1D3E48}" type="presOf" srcId="{70DBA264-CE8F-439C-800E-E34951EC5335}" destId="{AFFBC534-E1F1-47C3-ABC8-CD16028146E2}" srcOrd="0" destOrd="0" presId="urn:microsoft.com/office/officeart/2005/8/layout/hierarchy2"/>
    <dgm:cxn modelId="{40C04076-1A64-41F9-A51E-5521DD0FD287}" type="presOf" srcId="{2DC71E94-8E19-46D0-85DB-161DD8CFE1FC}" destId="{447DCBC1-EA29-463F-811F-BA777130A5A3}" srcOrd="0" destOrd="0" presId="urn:microsoft.com/office/officeart/2005/8/layout/hierarchy2"/>
    <dgm:cxn modelId="{0CA7677D-9DC3-40B1-9A31-0B90AF7A83CA}" srcId="{5D7E263F-3161-47E5-AEF5-DF4C0EF41EBE}" destId="{51DDBDD6-94C8-42DD-875F-4CC8AC3343D0}" srcOrd="1" destOrd="0" parTransId="{C8AC0940-05F0-4B98-81A9-7D1274239ACF}" sibTransId="{CC6B8FDB-B2EA-49A0-B029-4AEC555CF30F}"/>
    <dgm:cxn modelId="{5B9F317E-1BFB-43A2-B9DC-C60EAB509157}" type="presOf" srcId="{DE7D278B-415F-4B87-8C75-F617FE645D7D}" destId="{DE451129-459D-4A17-865A-AAF0D98470AA}" srcOrd="0" destOrd="0" presId="urn:microsoft.com/office/officeart/2005/8/layout/hierarchy2"/>
    <dgm:cxn modelId="{879A927F-73C1-4405-82EF-7A88E79BBFEC}" srcId="{70DBA264-CE8F-439C-800E-E34951EC5335}" destId="{AD0AE5F9-9F5D-44C5-8BA0-06F326803F0D}" srcOrd="0" destOrd="0" parTransId="{25E0D6C8-09AA-4DFF-B37A-D6B86B4B8AC0}" sibTransId="{8CF3DB62-28A6-48E9-90CC-B580A1878D66}"/>
    <dgm:cxn modelId="{0B2FC692-75CE-4991-8657-23760415D929}" type="presOf" srcId="{E69547A6-B874-4D96-BB66-6434148F6FB7}" destId="{1B511260-3A01-43B2-80C3-8B7BDBDF2542}" srcOrd="0" destOrd="0" presId="urn:microsoft.com/office/officeart/2005/8/layout/hierarchy2"/>
    <dgm:cxn modelId="{6E598498-908B-4249-BD1F-862B65ACDECA}" type="presOf" srcId="{9F3B332D-630B-44C9-AD1B-EA35C5AB0454}" destId="{CB24798D-7397-46D8-A0FB-E3EF862D1DAA}" srcOrd="0" destOrd="0" presId="urn:microsoft.com/office/officeart/2005/8/layout/hierarchy2"/>
    <dgm:cxn modelId="{B1D3E99B-1B04-42ED-BB92-B58D21038883}" srcId="{51DDBDD6-94C8-42DD-875F-4CC8AC3343D0}" destId="{AD5E1A40-E37A-453E-8300-27781216BB86}" srcOrd="0" destOrd="0" parTransId="{59B7090D-5035-4653-A89E-A56E484D9543}" sibTransId="{89DF74BC-8D53-4FCE-8F91-48544C5027A3}"/>
    <dgm:cxn modelId="{94B7DB9F-95F8-43E9-8EC1-75C7A591F2C8}" srcId="{AD0AE5F9-9F5D-44C5-8BA0-06F326803F0D}" destId="{DE7D278B-415F-4B87-8C75-F617FE645D7D}" srcOrd="0" destOrd="0" parTransId="{E69547A6-B874-4D96-BB66-6434148F6FB7}" sibTransId="{29C1996E-AA10-4499-BADA-3A7B7FF23EB9}"/>
    <dgm:cxn modelId="{A15F90A6-FD3E-44DA-8671-8AC06899D219}" type="presOf" srcId="{E69547A6-B874-4D96-BB66-6434148F6FB7}" destId="{E6DB9E84-EA1B-4BD1-A4C8-69987D11379E}" srcOrd="1" destOrd="0" presId="urn:microsoft.com/office/officeart/2005/8/layout/hierarchy2"/>
    <dgm:cxn modelId="{2274E1A9-ADA1-4A8A-870A-F60B2C946A7A}" srcId="{AD5E1A40-E37A-453E-8300-27781216BB86}" destId="{ECB3E2BA-E925-4F03-B6F3-DEEA01699406}" srcOrd="1" destOrd="0" parTransId="{9F3B332D-630B-44C9-AD1B-EA35C5AB0454}" sibTransId="{8EA06072-42D9-4252-857E-63FDDF957CDF}"/>
    <dgm:cxn modelId="{F2ECEFAC-7DF3-4920-B1D9-D1EE4A6B62D1}" type="presOf" srcId="{51DDBDD6-94C8-42DD-875F-4CC8AC3343D0}" destId="{8C310FA5-6B81-45D0-A0CE-9340DA2FAE09}" srcOrd="0" destOrd="0" presId="urn:microsoft.com/office/officeart/2005/8/layout/hierarchy2"/>
    <dgm:cxn modelId="{66BFCCB8-3A88-4096-82D0-64A3E586EA82}" type="presOf" srcId="{849AF1D6-F79D-43C8-BF99-57CA948BF8B5}" destId="{4FDCE29F-C90B-41FF-9DA9-F4C053393132}" srcOrd="0" destOrd="0" presId="urn:microsoft.com/office/officeart/2005/8/layout/hierarchy2"/>
    <dgm:cxn modelId="{8682D7B9-ED85-423D-A3CD-47A4156702EA}" type="presOf" srcId="{05FA147A-B5A1-4BA6-A458-57671460EE0A}" destId="{8CDF05DD-74F6-4596-85EA-BDCB61EE6611}" srcOrd="0" destOrd="0" presId="urn:microsoft.com/office/officeart/2005/8/layout/hierarchy2"/>
    <dgm:cxn modelId="{99A2D9BA-A438-439B-8E0D-C02CB897C559}" type="presOf" srcId="{849AF1D6-F79D-43C8-BF99-57CA948BF8B5}" destId="{5DDABD11-4928-4091-B12D-A5DBFC711523}" srcOrd="1" destOrd="0" presId="urn:microsoft.com/office/officeart/2005/8/layout/hierarchy2"/>
    <dgm:cxn modelId="{EC19BBBD-4CFE-452D-A7A2-4CF513A0DCB6}" srcId="{DE7D278B-415F-4B87-8C75-F617FE645D7D}" destId="{91CDBC6B-806F-4F89-B104-D113A1C06228}" srcOrd="0" destOrd="0" parTransId="{A8533926-9A60-471E-BB22-69B6E645CEBA}" sibTransId="{331FC7F4-5048-43E4-8EB7-F409C985653A}"/>
    <dgm:cxn modelId="{EA83DAC5-933D-4603-9180-394ADC249894}" srcId="{ECB3E2BA-E925-4F03-B6F3-DEEA01699406}" destId="{2DC71E94-8E19-46D0-85DB-161DD8CFE1FC}" srcOrd="0" destOrd="0" parTransId="{36453E38-3A5D-4E69-9E1A-39C4FE027BFA}" sibTransId="{74F0F57F-056B-44F0-AC6C-983E519C5294}"/>
    <dgm:cxn modelId="{F9D8C3C7-2E10-43F6-94E8-B6E784AC50D4}" type="presOf" srcId="{43997E7D-FA86-4E17-95D6-0D861201C032}" destId="{686C6DCE-2E44-4569-80DC-883401FF3F0B}" srcOrd="1" destOrd="0" presId="urn:microsoft.com/office/officeart/2005/8/layout/hierarchy2"/>
    <dgm:cxn modelId="{9F5F79D1-F629-48B8-AAD3-AEA98372A993}" type="presOf" srcId="{36453E38-3A5D-4E69-9E1A-39C4FE027BFA}" destId="{DF740201-93E3-41AA-AE7B-85924199E02A}" srcOrd="1" destOrd="0" presId="urn:microsoft.com/office/officeart/2005/8/layout/hierarchy2"/>
    <dgm:cxn modelId="{461FDFD2-6068-4718-B5B9-5D47F280BF59}" srcId="{DE7D278B-415F-4B87-8C75-F617FE645D7D}" destId="{0A6F0E0D-2CEF-450E-881C-8C3859088C1F}" srcOrd="1" destOrd="0" parTransId="{43997E7D-FA86-4E17-95D6-0D861201C032}" sibTransId="{150CDA02-EF53-4561-A539-85EE9FE395BE}"/>
    <dgm:cxn modelId="{338D75D3-FDA8-4AFA-8D5F-312146D05950}" type="presOf" srcId="{AD0AE5F9-9F5D-44C5-8BA0-06F326803F0D}" destId="{EEA2F52E-A344-47EF-B3E3-5D16E89DBD82}" srcOrd="0" destOrd="0" presId="urn:microsoft.com/office/officeart/2005/8/layout/hierarchy2"/>
    <dgm:cxn modelId="{FB4717D6-F964-4017-89BC-ECE4054E7879}" srcId="{5D7E263F-3161-47E5-AEF5-DF4C0EF41EBE}" destId="{05FA147A-B5A1-4BA6-A458-57671460EE0A}" srcOrd="0" destOrd="0" parTransId="{7BE71F22-12F3-4CF5-8467-3D082EB3FB54}" sibTransId="{42084E4A-B5A1-4467-8BBF-15232EE7056A}"/>
    <dgm:cxn modelId="{7B6605E1-2DE8-4DA8-A67A-14F958B69D9B}" type="presOf" srcId="{A8533926-9A60-471E-BB22-69B6E645CEBA}" destId="{8616ED9C-C03A-4150-B932-FCD90A2C76EA}" srcOrd="1" destOrd="0" presId="urn:microsoft.com/office/officeart/2005/8/layout/hierarchy2"/>
    <dgm:cxn modelId="{C21E38EA-88FB-4A08-85CF-EECE6A667CEB}" type="presOf" srcId="{91CDBC6B-806F-4F89-B104-D113A1C06228}" destId="{3364DA78-716E-4185-9015-A5ADC344305B}" srcOrd="0" destOrd="0" presId="urn:microsoft.com/office/officeart/2005/8/layout/hierarchy2"/>
    <dgm:cxn modelId="{6F9F5BF6-0E28-4428-9FF3-0C3E0C1DBA04}" type="presOf" srcId="{9F3B332D-630B-44C9-AD1B-EA35C5AB0454}" destId="{A665AA71-1557-4682-AA4D-7144CA5C09FB}" srcOrd="1" destOrd="0" presId="urn:microsoft.com/office/officeart/2005/8/layout/hierarchy2"/>
    <dgm:cxn modelId="{1346F5F9-185F-4630-948E-E37A930C3BDD}" type="presOf" srcId="{FB37FF1E-FED9-428B-8F70-852C74177E50}" destId="{177CAF79-35CB-4741-B0F8-B0A438E363A5}" srcOrd="1" destOrd="0" presId="urn:microsoft.com/office/officeart/2005/8/layout/hierarchy2"/>
    <dgm:cxn modelId="{C8A110FE-1985-4672-844F-036629894771}" type="presOf" srcId="{A8533926-9A60-471E-BB22-69B6E645CEBA}" destId="{7C809A3F-79C8-4465-AAD7-9472B92843B9}" srcOrd="0" destOrd="0" presId="urn:microsoft.com/office/officeart/2005/8/layout/hierarchy2"/>
    <dgm:cxn modelId="{4568B1CE-4753-4024-9F29-A6D03D59D660}" type="presParOf" srcId="{BE1C1BE0-93CB-4966-AE51-7BA460D50A54}" destId="{232F118E-338B-4B61-9743-FC58D4D51618}" srcOrd="0" destOrd="0" presId="urn:microsoft.com/office/officeart/2005/8/layout/hierarchy2"/>
    <dgm:cxn modelId="{EC0A3F78-B017-4A91-962E-923B58E4148A}" type="presParOf" srcId="{232F118E-338B-4B61-9743-FC58D4D51618}" destId="{8CDF05DD-74F6-4596-85EA-BDCB61EE6611}" srcOrd="0" destOrd="0" presId="urn:microsoft.com/office/officeart/2005/8/layout/hierarchy2"/>
    <dgm:cxn modelId="{42C58B9D-9462-478F-8B61-1DAB2C492776}" type="presParOf" srcId="{232F118E-338B-4B61-9743-FC58D4D51618}" destId="{0BE3AD82-F27E-4C51-97EA-7EB933D03BC4}" srcOrd="1" destOrd="0" presId="urn:microsoft.com/office/officeart/2005/8/layout/hierarchy2"/>
    <dgm:cxn modelId="{893FC57D-4382-4555-B73E-7A3743037680}" type="presParOf" srcId="{BE1C1BE0-93CB-4966-AE51-7BA460D50A54}" destId="{E81B9C51-1BCB-4367-9AA4-CE826A7E04BA}" srcOrd="1" destOrd="0" presId="urn:microsoft.com/office/officeart/2005/8/layout/hierarchy2"/>
    <dgm:cxn modelId="{DCDE6F01-2C17-4009-B04F-6D1E0F3227AC}" type="presParOf" srcId="{E81B9C51-1BCB-4367-9AA4-CE826A7E04BA}" destId="{8C310FA5-6B81-45D0-A0CE-9340DA2FAE09}" srcOrd="0" destOrd="0" presId="urn:microsoft.com/office/officeart/2005/8/layout/hierarchy2"/>
    <dgm:cxn modelId="{4FE67056-4457-4202-82B3-FB838D42FD70}" type="presParOf" srcId="{E81B9C51-1BCB-4367-9AA4-CE826A7E04BA}" destId="{62F8E2AB-8D1A-4645-BA06-C1D664E69240}" srcOrd="1" destOrd="0" presId="urn:microsoft.com/office/officeart/2005/8/layout/hierarchy2"/>
    <dgm:cxn modelId="{CC93F103-570D-4065-81C0-7CE9E03239A2}" type="presParOf" srcId="{62F8E2AB-8D1A-4645-BA06-C1D664E69240}" destId="{9E7A1148-8369-4DFB-A0E5-D8B7EAF427B4}" srcOrd="0" destOrd="0" presId="urn:microsoft.com/office/officeart/2005/8/layout/hierarchy2"/>
    <dgm:cxn modelId="{5F8F0B45-864D-403F-A61A-12947CC48724}" type="presParOf" srcId="{9E7A1148-8369-4DFB-A0E5-D8B7EAF427B4}" destId="{A3F6B66E-5EA7-4C19-BD65-ED947D1D2C26}" srcOrd="0" destOrd="0" presId="urn:microsoft.com/office/officeart/2005/8/layout/hierarchy2"/>
    <dgm:cxn modelId="{6C6A16D8-E7A0-45D5-8434-A23FAC6BC614}" type="presParOf" srcId="{62F8E2AB-8D1A-4645-BA06-C1D664E69240}" destId="{4A8E232D-54C2-4995-AD2E-0B50DEED9281}" srcOrd="1" destOrd="0" presId="urn:microsoft.com/office/officeart/2005/8/layout/hierarchy2"/>
    <dgm:cxn modelId="{42AC8640-CD3F-40F3-B405-A627BCB3D9DC}" type="presParOf" srcId="{4A8E232D-54C2-4995-AD2E-0B50DEED9281}" destId="{A2086978-FAB3-4C25-BE35-4B3DB5A41DCC}" srcOrd="0" destOrd="0" presId="urn:microsoft.com/office/officeart/2005/8/layout/hierarchy2"/>
    <dgm:cxn modelId="{1E94E98A-6A2C-4C8D-96F5-0DE3C7EE850D}" type="presParOf" srcId="{4A8E232D-54C2-4995-AD2E-0B50DEED9281}" destId="{A70BD9CE-1375-4DAB-99B5-2BC439E64C1E}" srcOrd="1" destOrd="0" presId="urn:microsoft.com/office/officeart/2005/8/layout/hierarchy2"/>
    <dgm:cxn modelId="{A0EBD1E9-67F6-4D54-BC89-604DFCE70377}" type="presParOf" srcId="{A70BD9CE-1375-4DAB-99B5-2BC439E64C1E}" destId="{D0324C12-63E9-4C64-9B63-DB6869042EEF}" srcOrd="0" destOrd="0" presId="urn:microsoft.com/office/officeart/2005/8/layout/hierarchy2"/>
    <dgm:cxn modelId="{6404B90E-76A3-401A-BCD2-DC517CDC7F27}" type="presParOf" srcId="{D0324C12-63E9-4C64-9B63-DB6869042EEF}" destId="{177CAF79-35CB-4741-B0F8-B0A438E363A5}" srcOrd="0" destOrd="0" presId="urn:microsoft.com/office/officeart/2005/8/layout/hierarchy2"/>
    <dgm:cxn modelId="{35183B12-CDBF-449E-AC02-B7126340352E}" type="presParOf" srcId="{A70BD9CE-1375-4DAB-99B5-2BC439E64C1E}" destId="{C620D92E-3F0C-4A44-BD76-AA78C34778FF}" srcOrd="1" destOrd="0" presId="urn:microsoft.com/office/officeart/2005/8/layout/hierarchy2"/>
    <dgm:cxn modelId="{2165C308-466B-4BDF-A042-05ED4B855134}" type="presParOf" srcId="{C620D92E-3F0C-4A44-BD76-AA78C34778FF}" destId="{AFFBC534-E1F1-47C3-ABC8-CD16028146E2}" srcOrd="0" destOrd="0" presId="urn:microsoft.com/office/officeart/2005/8/layout/hierarchy2"/>
    <dgm:cxn modelId="{8C84E5CC-A88B-4E67-A596-6D438591C8B3}" type="presParOf" srcId="{C620D92E-3F0C-4A44-BD76-AA78C34778FF}" destId="{F7EE47D5-2B38-4F21-BD09-1151E18D6513}" srcOrd="1" destOrd="0" presId="urn:microsoft.com/office/officeart/2005/8/layout/hierarchy2"/>
    <dgm:cxn modelId="{E0ED165D-2F71-4559-AF6E-0F7FADA81298}" type="presParOf" srcId="{F7EE47D5-2B38-4F21-BD09-1151E18D6513}" destId="{A70FB0E2-C381-4213-9E30-189A287E5220}" srcOrd="0" destOrd="0" presId="urn:microsoft.com/office/officeart/2005/8/layout/hierarchy2"/>
    <dgm:cxn modelId="{C7B0DCBD-F162-429A-A1E8-88D7B68CCD38}" type="presParOf" srcId="{A70FB0E2-C381-4213-9E30-189A287E5220}" destId="{8A0FF16C-0609-4A61-B896-679CA8539EF6}" srcOrd="0" destOrd="0" presId="urn:microsoft.com/office/officeart/2005/8/layout/hierarchy2"/>
    <dgm:cxn modelId="{D76C2C2D-A873-4CFE-82D3-BF8C6FFA5353}" type="presParOf" srcId="{F7EE47D5-2B38-4F21-BD09-1151E18D6513}" destId="{299890A0-B968-46BD-8936-4FFD1CC14187}" srcOrd="1" destOrd="0" presId="urn:microsoft.com/office/officeart/2005/8/layout/hierarchy2"/>
    <dgm:cxn modelId="{D64C359F-4059-46EA-9872-29CA0E373607}" type="presParOf" srcId="{299890A0-B968-46BD-8936-4FFD1CC14187}" destId="{EEA2F52E-A344-47EF-B3E3-5D16E89DBD82}" srcOrd="0" destOrd="0" presId="urn:microsoft.com/office/officeart/2005/8/layout/hierarchy2"/>
    <dgm:cxn modelId="{609E25C5-E959-4513-8517-ADB90BF7D32F}" type="presParOf" srcId="{299890A0-B968-46BD-8936-4FFD1CC14187}" destId="{DE1B55E8-99B4-47DD-B155-7CF722A9FD4C}" srcOrd="1" destOrd="0" presId="urn:microsoft.com/office/officeart/2005/8/layout/hierarchy2"/>
    <dgm:cxn modelId="{2429698F-8027-492D-966B-ADE71B2FC9B5}" type="presParOf" srcId="{DE1B55E8-99B4-47DD-B155-7CF722A9FD4C}" destId="{1B511260-3A01-43B2-80C3-8B7BDBDF2542}" srcOrd="0" destOrd="0" presId="urn:microsoft.com/office/officeart/2005/8/layout/hierarchy2"/>
    <dgm:cxn modelId="{FDEB3067-1811-424B-9A0B-22C20BB74E1C}" type="presParOf" srcId="{1B511260-3A01-43B2-80C3-8B7BDBDF2542}" destId="{E6DB9E84-EA1B-4BD1-A4C8-69987D11379E}" srcOrd="0" destOrd="0" presId="urn:microsoft.com/office/officeart/2005/8/layout/hierarchy2"/>
    <dgm:cxn modelId="{99E42095-E3D5-4D2C-A882-38586452D0BA}" type="presParOf" srcId="{DE1B55E8-99B4-47DD-B155-7CF722A9FD4C}" destId="{9069AE95-10F5-4C19-983C-9575A5A99C8D}" srcOrd="1" destOrd="0" presId="urn:microsoft.com/office/officeart/2005/8/layout/hierarchy2"/>
    <dgm:cxn modelId="{C4DF3703-A486-42D8-957B-8FC3CEA5C4A1}" type="presParOf" srcId="{9069AE95-10F5-4C19-983C-9575A5A99C8D}" destId="{DE451129-459D-4A17-865A-AAF0D98470AA}" srcOrd="0" destOrd="0" presId="urn:microsoft.com/office/officeart/2005/8/layout/hierarchy2"/>
    <dgm:cxn modelId="{406124C2-7D9B-4F5E-9400-CC3F93CB7BD6}" type="presParOf" srcId="{9069AE95-10F5-4C19-983C-9575A5A99C8D}" destId="{F14A270E-D9AB-48D5-9415-731FF415B7DB}" srcOrd="1" destOrd="0" presId="urn:microsoft.com/office/officeart/2005/8/layout/hierarchy2"/>
    <dgm:cxn modelId="{4208C89D-C7AD-41CB-9761-62EB6F9B9B6F}" type="presParOf" srcId="{F14A270E-D9AB-48D5-9415-731FF415B7DB}" destId="{7C809A3F-79C8-4465-AAD7-9472B92843B9}" srcOrd="0" destOrd="0" presId="urn:microsoft.com/office/officeart/2005/8/layout/hierarchy2"/>
    <dgm:cxn modelId="{03A508A6-8291-4AE3-BEE1-92E2E0FBB93C}" type="presParOf" srcId="{7C809A3F-79C8-4465-AAD7-9472B92843B9}" destId="{8616ED9C-C03A-4150-B932-FCD90A2C76EA}" srcOrd="0" destOrd="0" presId="urn:microsoft.com/office/officeart/2005/8/layout/hierarchy2"/>
    <dgm:cxn modelId="{08FB3B08-40FB-48DA-8DA7-0F646546C55B}" type="presParOf" srcId="{F14A270E-D9AB-48D5-9415-731FF415B7DB}" destId="{DEE3DCB1-7A51-4060-A475-7EAC2A8794EB}" srcOrd="1" destOrd="0" presId="urn:microsoft.com/office/officeart/2005/8/layout/hierarchy2"/>
    <dgm:cxn modelId="{5A8ED730-4D58-4776-BF49-ECB5C5EDCDAD}" type="presParOf" srcId="{DEE3DCB1-7A51-4060-A475-7EAC2A8794EB}" destId="{3364DA78-716E-4185-9015-A5ADC344305B}" srcOrd="0" destOrd="0" presId="urn:microsoft.com/office/officeart/2005/8/layout/hierarchy2"/>
    <dgm:cxn modelId="{32BE5733-485C-4897-8A2D-2A08E750CDEE}" type="presParOf" srcId="{DEE3DCB1-7A51-4060-A475-7EAC2A8794EB}" destId="{05496F08-FAE3-4D87-9047-A24C6052EA19}" srcOrd="1" destOrd="0" presId="urn:microsoft.com/office/officeart/2005/8/layout/hierarchy2"/>
    <dgm:cxn modelId="{3DDCC051-F641-4919-867F-23A059196933}" type="presParOf" srcId="{F14A270E-D9AB-48D5-9415-731FF415B7DB}" destId="{02714365-E065-4538-9A14-CA6281688EE2}" srcOrd="2" destOrd="0" presId="urn:microsoft.com/office/officeart/2005/8/layout/hierarchy2"/>
    <dgm:cxn modelId="{89E895D3-BFEA-49BB-962A-8FDD80B7138A}" type="presParOf" srcId="{02714365-E065-4538-9A14-CA6281688EE2}" destId="{686C6DCE-2E44-4569-80DC-883401FF3F0B}" srcOrd="0" destOrd="0" presId="urn:microsoft.com/office/officeart/2005/8/layout/hierarchy2"/>
    <dgm:cxn modelId="{B3992349-481E-4DEB-BB6F-32D6517EFA71}" type="presParOf" srcId="{F14A270E-D9AB-48D5-9415-731FF415B7DB}" destId="{0874300E-AC52-4C76-929C-11A39BC0B6E4}" srcOrd="3" destOrd="0" presId="urn:microsoft.com/office/officeart/2005/8/layout/hierarchy2"/>
    <dgm:cxn modelId="{85071A90-EAD0-4E3F-A627-52AC8612C7A1}" type="presParOf" srcId="{0874300E-AC52-4C76-929C-11A39BC0B6E4}" destId="{5241290B-D8AF-4B08-888E-C32BAC7BCF0F}" srcOrd="0" destOrd="0" presId="urn:microsoft.com/office/officeart/2005/8/layout/hierarchy2"/>
    <dgm:cxn modelId="{AEBE976D-9100-46D8-B76C-C8B76DA23DE9}" type="presParOf" srcId="{0874300E-AC52-4C76-929C-11A39BC0B6E4}" destId="{8A76273E-7639-4FA4-B298-3C63B0DAEA9B}" srcOrd="1" destOrd="0" presId="urn:microsoft.com/office/officeart/2005/8/layout/hierarchy2"/>
    <dgm:cxn modelId="{629CED72-A83F-40D6-8E2A-8E9CF367DF1A}" type="presParOf" srcId="{F7EE47D5-2B38-4F21-BD09-1151E18D6513}" destId="{4FDCE29F-C90B-41FF-9DA9-F4C053393132}" srcOrd="2" destOrd="0" presId="urn:microsoft.com/office/officeart/2005/8/layout/hierarchy2"/>
    <dgm:cxn modelId="{C749CE99-2135-4EC2-ACE9-E375E53C948F}" type="presParOf" srcId="{4FDCE29F-C90B-41FF-9DA9-F4C053393132}" destId="{5DDABD11-4928-4091-B12D-A5DBFC711523}" srcOrd="0" destOrd="0" presId="urn:microsoft.com/office/officeart/2005/8/layout/hierarchy2"/>
    <dgm:cxn modelId="{E574DB92-C7EC-4F82-8E0C-538C276C664A}" type="presParOf" srcId="{F7EE47D5-2B38-4F21-BD09-1151E18D6513}" destId="{596B8C82-A2B6-4B47-AD9C-E09C49B75284}" srcOrd="3" destOrd="0" presId="urn:microsoft.com/office/officeart/2005/8/layout/hierarchy2"/>
    <dgm:cxn modelId="{2783E573-DE47-4FED-8F84-E0A0DF7D1233}" type="presParOf" srcId="{596B8C82-A2B6-4B47-AD9C-E09C49B75284}" destId="{C2609192-5216-4273-83A0-76FEC74D101B}" srcOrd="0" destOrd="0" presId="urn:microsoft.com/office/officeart/2005/8/layout/hierarchy2"/>
    <dgm:cxn modelId="{D14ECC41-417A-4991-8518-B57D43505DE6}" type="presParOf" srcId="{596B8C82-A2B6-4B47-AD9C-E09C49B75284}" destId="{0CEB402F-9D83-4073-A527-B8C2264FFCCD}" srcOrd="1" destOrd="0" presId="urn:microsoft.com/office/officeart/2005/8/layout/hierarchy2"/>
    <dgm:cxn modelId="{BCCD11BD-37F4-4A07-A415-7D8B50F5E2D7}" type="presParOf" srcId="{A70BD9CE-1375-4DAB-99B5-2BC439E64C1E}" destId="{CB24798D-7397-46D8-A0FB-E3EF862D1DAA}" srcOrd="2" destOrd="0" presId="urn:microsoft.com/office/officeart/2005/8/layout/hierarchy2"/>
    <dgm:cxn modelId="{A7D4148B-FF79-4DEE-9B33-987880C788DC}" type="presParOf" srcId="{CB24798D-7397-46D8-A0FB-E3EF862D1DAA}" destId="{A665AA71-1557-4682-AA4D-7144CA5C09FB}" srcOrd="0" destOrd="0" presId="urn:microsoft.com/office/officeart/2005/8/layout/hierarchy2"/>
    <dgm:cxn modelId="{73DE2DF6-E030-4E52-907F-BD54A7089ECA}" type="presParOf" srcId="{A70BD9CE-1375-4DAB-99B5-2BC439E64C1E}" destId="{AF9B9EFA-FE68-4447-9247-6C4A4A90420C}" srcOrd="3" destOrd="0" presId="urn:microsoft.com/office/officeart/2005/8/layout/hierarchy2"/>
    <dgm:cxn modelId="{133475E7-55A9-4234-8F44-6B67E0407126}" type="presParOf" srcId="{AF9B9EFA-FE68-4447-9247-6C4A4A90420C}" destId="{F38C49D5-0E71-4468-866C-7586E898A098}" srcOrd="0" destOrd="0" presId="urn:microsoft.com/office/officeart/2005/8/layout/hierarchy2"/>
    <dgm:cxn modelId="{723C5136-E098-4059-957C-185636BAD2DC}" type="presParOf" srcId="{AF9B9EFA-FE68-4447-9247-6C4A4A90420C}" destId="{F7FAD990-E962-4CD5-991E-6F1BF21908B4}" srcOrd="1" destOrd="0" presId="urn:microsoft.com/office/officeart/2005/8/layout/hierarchy2"/>
    <dgm:cxn modelId="{1B1BC552-3616-4FD3-BD3A-11115ECA9FC7}" type="presParOf" srcId="{F7FAD990-E962-4CD5-991E-6F1BF21908B4}" destId="{00742602-610B-4180-818C-8A446D1D734F}" srcOrd="0" destOrd="0" presId="urn:microsoft.com/office/officeart/2005/8/layout/hierarchy2"/>
    <dgm:cxn modelId="{6DE34F1C-A3C6-4E68-B5B1-655CC7AE97C9}" type="presParOf" srcId="{00742602-610B-4180-818C-8A446D1D734F}" destId="{DF740201-93E3-41AA-AE7B-85924199E02A}" srcOrd="0" destOrd="0" presId="urn:microsoft.com/office/officeart/2005/8/layout/hierarchy2"/>
    <dgm:cxn modelId="{642D241D-BF95-4FC7-A47A-A64CFD1E7CF1}" type="presParOf" srcId="{F7FAD990-E962-4CD5-991E-6F1BF21908B4}" destId="{2B151839-037A-4CAE-A3DD-A93D24F66842}" srcOrd="1" destOrd="0" presId="urn:microsoft.com/office/officeart/2005/8/layout/hierarchy2"/>
    <dgm:cxn modelId="{1A23021A-B686-43D5-856A-DD7E5DEE50F6}" type="presParOf" srcId="{2B151839-037A-4CAE-A3DD-A93D24F66842}" destId="{447DCBC1-EA29-463F-811F-BA777130A5A3}" srcOrd="0" destOrd="0" presId="urn:microsoft.com/office/officeart/2005/8/layout/hierarchy2"/>
    <dgm:cxn modelId="{3D5EDD9A-3E4C-4688-807B-4FA06BF4E131}" type="presParOf" srcId="{2B151839-037A-4CAE-A3DD-A93D24F66842}" destId="{B76AD814-1678-4EDE-B2AE-C41CF2B3D8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F3BD5-4B1C-4737-B252-27A967F7E6A1}">
      <dsp:nvSpPr>
        <dsp:cNvPr id="0" name=""/>
        <dsp:cNvSpPr/>
      </dsp:nvSpPr>
      <dsp:spPr>
        <a:xfrm>
          <a:off x="760094" y="0"/>
          <a:ext cx="8614410" cy="4419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81DBD-6B86-4353-9ED5-A9206DA36AC8}">
      <dsp:nvSpPr>
        <dsp:cNvPr id="0" name=""/>
        <dsp:cNvSpPr/>
      </dsp:nvSpPr>
      <dsp:spPr>
        <a:xfrm>
          <a:off x="4840" y="1325880"/>
          <a:ext cx="3143711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The Design</a:t>
          </a:r>
        </a:p>
      </dsp:txBody>
      <dsp:txXfrm>
        <a:off x="91139" y="1412179"/>
        <a:ext cx="2971113" cy="1595242"/>
      </dsp:txXfrm>
    </dsp:sp>
    <dsp:sp modelId="{2C8CA434-0C3E-4050-949A-1728B0D10E15}">
      <dsp:nvSpPr>
        <dsp:cNvPr id="0" name=""/>
        <dsp:cNvSpPr/>
      </dsp:nvSpPr>
      <dsp:spPr>
        <a:xfrm>
          <a:off x="3495444" y="1325880"/>
          <a:ext cx="3143711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The Details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Logic &amp; Code</a:t>
          </a:r>
        </a:p>
      </dsp:txBody>
      <dsp:txXfrm>
        <a:off x="3581743" y="1412179"/>
        <a:ext cx="2971113" cy="1595242"/>
      </dsp:txXfrm>
    </dsp:sp>
    <dsp:sp modelId="{E8EB5DE6-8320-4EB0-A98E-9991CC288BAD}">
      <dsp:nvSpPr>
        <dsp:cNvPr id="0" name=""/>
        <dsp:cNvSpPr/>
      </dsp:nvSpPr>
      <dsp:spPr>
        <a:xfrm>
          <a:off x="6986048" y="1325880"/>
          <a:ext cx="3143711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The Application</a:t>
          </a:r>
        </a:p>
      </dsp:txBody>
      <dsp:txXfrm>
        <a:off x="7072347" y="1412179"/>
        <a:ext cx="2971113" cy="1595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7879-3BE0-45D8-9A83-F9ABFDCB11C7}">
      <dsp:nvSpPr>
        <dsp:cNvPr id="0" name=""/>
        <dsp:cNvSpPr/>
      </dsp:nvSpPr>
      <dsp:spPr>
        <a:xfrm>
          <a:off x="0" y="205129"/>
          <a:ext cx="41147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Classes</a:t>
          </a:r>
        </a:p>
      </dsp:txBody>
      <dsp:txXfrm>
        <a:off x="40980" y="246109"/>
        <a:ext cx="4032839" cy="757514"/>
      </dsp:txXfrm>
    </dsp:sp>
    <dsp:sp modelId="{22C90E25-A346-42F4-818E-72DBD69548F4}">
      <dsp:nvSpPr>
        <dsp:cNvPr id="0" name=""/>
        <dsp:cNvSpPr/>
      </dsp:nvSpPr>
      <dsp:spPr>
        <a:xfrm>
          <a:off x="0" y="1044604"/>
          <a:ext cx="411479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Transaction Class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Payment Class</a:t>
          </a:r>
        </a:p>
      </dsp:txBody>
      <dsp:txXfrm>
        <a:off x="0" y="1044604"/>
        <a:ext cx="4114799" cy="941850"/>
      </dsp:txXfrm>
    </dsp:sp>
    <dsp:sp modelId="{6271A28F-6DF4-43DA-A5DF-3AD3F94A7DDE}">
      <dsp:nvSpPr>
        <dsp:cNvPr id="0" name=""/>
        <dsp:cNvSpPr/>
      </dsp:nvSpPr>
      <dsp:spPr>
        <a:xfrm>
          <a:off x="0" y="1986454"/>
          <a:ext cx="41147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Objects</a:t>
          </a:r>
        </a:p>
      </dsp:txBody>
      <dsp:txXfrm>
        <a:off x="40980" y="2027434"/>
        <a:ext cx="4032839" cy="757514"/>
      </dsp:txXfrm>
    </dsp:sp>
    <dsp:sp modelId="{26EF8957-1108-4F17-9AF2-02FC8EBEEEB6}">
      <dsp:nvSpPr>
        <dsp:cNvPr id="0" name=""/>
        <dsp:cNvSpPr/>
      </dsp:nvSpPr>
      <dsp:spPr>
        <a:xfrm>
          <a:off x="0" y="2825929"/>
          <a:ext cx="411479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Transaction No. 0852341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Payment 02- AMEX****</a:t>
          </a:r>
        </a:p>
      </dsp:txBody>
      <dsp:txXfrm>
        <a:off x="0" y="2825929"/>
        <a:ext cx="4114799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F05DD-74F6-4596-85EA-BDCB61EE6611}">
      <dsp:nvSpPr>
        <dsp:cNvPr id="0" name=""/>
        <dsp:cNvSpPr/>
      </dsp:nvSpPr>
      <dsp:spPr>
        <a:xfrm>
          <a:off x="2827" y="2613087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Admin</a:t>
          </a:r>
          <a:endParaRPr lang="en-US" sz="1600" kern="1200" dirty="0"/>
        </a:p>
      </dsp:txBody>
      <dsp:txXfrm>
        <a:off x="24019" y="2634279"/>
        <a:ext cx="1404709" cy="681162"/>
      </dsp:txXfrm>
    </dsp:sp>
    <dsp:sp modelId="{8C310FA5-6B81-45D0-A0CE-9340DA2FAE09}">
      <dsp:nvSpPr>
        <dsp:cNvPr id="0" name=""/>
        <dsp:cNvSpPr/>
      </dsp:nvSpPr>
      <dsp:spPr>
        <a:xfrm>
          <a:off x="2827" y="3445165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Cash Drawer</a:t>
          </a:r>
          <a:endParaRPr lang="en-US" sz="1600" kern="1200" dirty="0"/>
        </a:p>
      </dsp:txBody>
      <dsp:txXfrm>
        <a:off x="24019" y="3466357"/>
        <a:ext cx="1404709" cy="681162"/>
      </dsp:txXfrm>
    </dsp:sp>
    <dsp:sp modelId="{9E7A1148-8369-4DFB-A0E5-D8B7EAF427B4}">
      <dsp:nvSpPr>
        <dsp:cNvPr id="0" name=""/>
        <dsp:cNvSpPr/>
      </dsp:nvSpPr>
      <dsp:spPr>
        <a:xfrm>
          <a:off x="1449920" y="3797337"/>
          <a:ext cx="578837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578837" y="96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4867" y="3792468"/>
        <a:ext cx="28941" cy="28941"/>
      </dsp:txXfrm>
    </dsp:sp>
    <dsp:sp modelId="{A2086978-FAB3-4C25-BE35-4B3DB5A41DCC}">
      <dsp:nvSpPr>
        <dsp:cNvPr id="0" name=""/>
        <dsp:cNvSpPr/>
      </dsp:nvSpPr>
      <dsp:spPr>
        <a:xfrm>
          <a:off x="2028757" y="3445165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Transactions List</a:t>
          </a:r>
        </a:p>
      </dsp:txBody>
      <dsp:txXfrm>
        <a:off x="2049949" y="3466357"/>
        <a:ext cx="1404709" cy="681162"/>
      </dsp:txXfrm>
    </dsp:sp>
    <dsp:sp modelId="{D0324C12-63E9-4C64-9B63-DB6869042EEF}">
      <dsp:nvSpPr>
        <dsp:cNvPr id="0" name=""/>
        <dsp:cNvSpPr/>
      </dsp:nvSpPr>
      <dsp:spPr>
        <a:xfrm rot="18770822">
          <a:off x="3339680" y="3485307"/>
          <a:ext cx="851176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851176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3989" y="3473630"/>
        <a:ext cx="42558" cy="42558"/>
      </dsp:txXfrm>
    </dsp:sp>
    <dsp:sp modelId="{AFFBC534-E1F1-47C3-ABC8-CD16028146E2}">
      <dsp:nvSpPr>
        <dsp:cNvPr id="0" name=""/>
        <dsp:cNvSpPr/>
      </dsp:nvSpPr>
      <dsp:spPr>
        <a:xfrm>
          <a:off x="4054687" y="2821107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</a:t>
          </a:r>
        </a:p>
      </dsp:txBody>
      <dsp:txXfrm>
        <a:off x="4075879" y="2842299"/>
        <a:ext cx="1404709" cy="681162"/>
      </dsp:txXfrm>
    </dsp:sp>
    <dsp:sp modelId="{A70FB0E2-C381-4213-9E30-189A287E5220}">
      <dsp:nvSpPr>
        <dsp:cNvPr id="0" name=""/>
        <dsp:cNvSpPr/>
      </dsp:nvSpPr>
      <dsp:spPr>
        <a:xfrm rot="19457599">
          <a:off x="5434779" y="2965258"/>
          <a:ext cx="712840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712840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3378" y="2957039"/>
        <a:ext cx="35642" cy="35642"/>
      </dsp:txXfrm>
    </dsp:sp>
    <dsp:sp modelId="{EEA2F52E-A344-47EF-B3E3-5D16E89DBD82}">
      <dsp:nvSpPr>
        <dsp:cNvPr id="0" name=""/>
        <dsp:cNvSpPr/>
      </dsp:nvSpPr>
      <dsp:spPr>
        <a:xfrm>
          <a:off x="6080618" y="2405067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Payments List</a:t>
          </a:r>
        </a:p>
      </dsp:txBody>
      <dsp:txXfrm>
        <a:off x="6101810" y="2426259"/>
        <a:ext cx="1404709" cy="681162"/>
      </dsp:txXfrm>
    </dsp:sp>
    <dsp:sp modelId="{1B511260-3A01-43B2-80C3-8B7BDBDF2542}">
      <dsp:nvSpPr>
        <dsp:cNvPr id="0" name=""/>
        <dsp:cNvSpPr/>
      </dsp:nvSpPr>
      <dsp:spPr>
        <a:xfrm>
          <a:off x="7527711" y="2757239"/>
          <a:ext cx="578837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578837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02658" y="2752370"/>
        <a:ext cx="28941" cy="28941"/>
      </dsp:txXfrm>
    </dsp:sp>
    <dsp:sp modelId="{DE451129-459D-4A17-865A-AAF0D98470AA}">
      <dsp:nvSpPr>
        <dsp:cNvPr id="0" name=""/>
        <dsp:cNvSpPr/>
      </dsp:nvSpPr>
      <dsp:spPr>
        <a:xfrm>
          <a:off x="8106548" y="2405067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Payments</a:t>
          </a:r>
        </a:p>
      </dsp:txBody>
      <dsp:txXfrm>
        <a:off x="8127740" y="2426259"/>
        <a:ext cx="1404709" cy="681162"/>
      </dsp:txXfrm>
    </dsp:sp>
    <dsp:sp modelId="{7C809A3F-79C8-4465-AAD7-9472B92843B9}">
      <dsp:nvSpPr>
        <dsp:cNvPr id="0" name=""/>
        <dsp:cNvSpPr/>
      </dsp:nvSpPr>
      <dsp:spPr>
        <a:xfrm rot="19457599">
          <a:off x="9486639" y="2549219"/>
          <a:ext cx="712840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712840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25239" y="2541000"/>
        <a:ext cx="35642" cy="35642"/>
      </dsp:txXfrm>
    </dsp:sp>
    <dsp:sp modelId="{3364DA78-716E-4185-9015-A5ADC344305B}">
      <dsp:nvSpPr>
        <dsp:cNvPr id="0" name=""/>
        <dsp:cNvSpPr/>
      </dsp:nvSpPr>
      <dsp:spPr>
        <a:xfrm>
          <a:off x="10132478" y="1989028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Cash</a:t>
          </a:r>
        </a:p>
      </dsp:txBody>
      <dsp:txXfrm>
        <a:off x="10153670" y="2010220"/>
        <a:ext cx="1404709" cy="681162"/>
      </dsp:txXfrm>
    </dsp:sp>
    <dsp:sp modelId="{02714365-E065-4538-9A14-CA6281688EE2}">
      <dsp:nvSpPr>
        <dsp:cNvPr id="0" name=""/>
        <dsp:cNvSpPr/>
      </dsp:nvSpPr>
      <dsp:spPr>
        <a:xfrm rot="2142401">
          <a:off x="9486639" y="2965258"/>
          <a:ext cx="712840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712840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25239" y="2957039"/>
        <a:ext cx="35642" cy="35642"/>
      </dsp:txXfrm>
    </dsp:sp>
    <dsp:sp modelId="{5241290B-D8AF-4B08-888E-C32BAC7BCF0F}">
      <dsp:nvSpPr>
        <dsp:cNvPr id="0" name=""/>
        <dsp:cNvSpPr/>
      </dsp:nvSpPr>
      <dsp:spPr>
        <a:xfrm>
          <a:off x="10132478" y="2821107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Card</a:t>
          </a:r>
        </a:p>
      </dsp:txBody>
      <dsp:txXfrm>
        <a:off x="10153670" y="2842299"/>
        <a:ext cx="1404709" cy="681162"/>
      </dsp:txXfrm>
    </dsp:sp>
    <dsp:sp modelId="{4FDCE29F-C90B-41FF-9DA9-F4C053393132}">
      <dsp:nvSpPr>
        <dsp:cNvPr id="0" name=""/>
        <dsp:cNvSpPr/>
      </dsp:nvSpPr>
      <dsp:spPr>
        <a:xfrm rot="2142401">
          <a:off x="5434779" y="3381297"/>
          <a:ext cx="712840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712840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3378" y="3373078"/>
        <a:ext cx="35642" cy="35642"/>
      </dsp:txXfrm>
    </dsp:sp>
    <dsp:sp modelId="{C2609192-5216-4273-83A0-76FEC74D101B}">
      <dsp:nvSpPr>
        <dsp:cNvPr id="0" name=""/>
        <dsp:cNvSpPr/>
      </dsp:nvSpPr>
      <dsp:spPr>
        <a:xfrm>
          <a:off x="6080618" y="3237146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Change/Cash Back</a:t>
          </a:r>
        </a:p>
      </dsp:txBody>
      <dsp:txXfrm>
        <a:off x="6101810" y="3258338"/>
        <a:ext cx="1404709" cy="681162"/>
      </dsp:txXfrm>
    </dsp:sp>
    <dsp:sp modelId="{CB24798D-7397-46D8-A0FB-E3EF862D1DAA}">
      <dsp:nvSpPr>
        <dsp:cNvPr id="0" name=""/>
        <dsp:cNvSpPr/>
      </dsp:nvSpPr>
      <dsp:spPr>
        <a:xfrm rot="2829178">
          <a:off x="3339680" y="4109366"/>
          <a:ext cx="851176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851176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3989" y="4097689"/>
        <a:ext cx="42558" cy="42558"/>
      </dsp:txXfrm>
    </dsp:sp>
    <dsp:sp modelId="{F38C49D5-0E71-4468-866C-7586E898A098}">
      <dsp:nvSpPr>
        <dsp:cNvPr id="0" name=""/>
        <dsp:cNvSpPr/>
      </dsp:nvSpPr>
      <dsp:spPr>
        <a:xfrm>
          <a:off x="4054687" y="4069224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Logging Program</a:t>
          </a:r>
        </a:p>
      </dsp:txBody>
      <dsp:txXfrm>
        <a:off x="4075879" y="4090416"/>
        <a:ext cx="1404709" cy="681162"/>
      </dsp:txXfrm>
    </dsp:sp>
    <dsp:sp modelId="{00742602-610B-4180-818C-8A446D1D734F}">
      <dsp:nvSpPr>
        <dsp:cNvPr id="0" name=""/>
        <dsp:cNvSpPr/>
      </dsp:nvSpPr>
      <dsp:spPr>
        <a:xfrm>
          <a:off x="5501780" y="4421396"/>
          <a:ext cx="578837" cy="19204"/>
        </a:xfrm>
        <a:custGeom>
          <a:avLst/>
          <a:gdLst/>
          <a:ahLst/>
          <a:cxnLst/>
          <a:rect l="0" t="0" r="0" b="0"/>
          <a:pathLst>
            <a:path>
              <a:moveTo>
                <a:pt x="0" y="9602"/>
              </a:moveTo>
              <a:lnTo>
                <a:pt x="578837" y="96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6728" y="4416527"/>
        <a:ext cx="28941" cy="28941"/>
      </dsp:txXfrm>
    </dsp:sp>
    <dsp:sp modelId="{447DCBC1-EA29-463F-811F-BA777130A5A3}">
      <dsp:nvSpPr>
        <dsp:cNvPr id="0" name=""/>
        <dsp:cNvSpPr/>
      </dsp:nvSpPr>
      <dsp:spPr>
        <a:xfrm>
          <a:off x="6080618" y="4069224"/>
          <a:ext cx="1447093" cy="7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Log</a:t>
          </a:r>
        </a:p>
      </dsp:txBody>
      <dsp:txXfrm>
        <a:off x="6101810" y="4090416"/>
        <a:ext cx="1404709" cy="68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2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Revert, Reset, Add, Push,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625" lvl="1" indent="0">
              <a:lnSpc>
                <a:spcPct val="150000"/>
              </a:lnSpc>
              <a:buNone/>
            </a:pP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  <a:p>
            <a:pPr marL="301625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Added Functionality:</a:t>
            </a:r>
          </a:p>
          <a:p>
            <a:pPr marL="644525" lvl="1" indent="-342900">
              <a:lnSpc>
                <a:spcPct val="150000"/>
              </a:lnSpc>
            </a:pPr>
            <a:r>
              <a:rPr lang="en-US" dirty="0"/>
              <a:t>Accepts multiple forms of payment</a:t>
            </a:r>
          </a:p>
          <a:p>
            <a:pPr marL="644525" lvl="1" indent="-342900">
              <a:lnSpc>
                <a:spcPct val="150000"/>
              </a:lnSpc>
            </a:pPr>
            <a:r>
              <a:rPr lang="en-US" dirty="0"/>
              <a:t>Allows the addition of items to transaction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OOP lately, </a:t>
            </a:r>
          </a:p>
          <a:p>
            <a:r>
              <a:rPr lang="en-US" dirty="0"/>
              <a:t>With OOP, we can model more complex data</a:t>
            </a:r>
          </a:p>
          <a:p>
            <a:r>
              <a:rPr lang="en-US" dirty="0"/>
              <a:t>Classes: Blueprints for objects, often modeling real-life concepts</a:t>
            </a:r>
          </a:p>
          <a:p>
            <a:r>
              <a:rPr lang="en-US" dirty="0"/>
              <a:t>Objects: Instance of a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 Class is the functional heart.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abstraction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Balance equal to total of items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Create Transaction, with Globally Unique Identifier(may be overkill). As seen in the previous slide, each transaction may have multiple payments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4. </a:t>
            </a:r>
            <a:r>
              <a:rPr lang="en-US" dirty="0" err="1"/>
              <a:t>TallyTotalPayments</a:t>
            </a:r>
            <a:r>
              <a:rPr lang="en-US" dirty="0"/>
              <a:t> is a redundant check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Close, dispense change or cashback THEN Log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model a cash drawer, I used an array of structs and decimal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a Cash Payment, Per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Algo to get change counts, uses values Array which is parallel to the change counts array.</a:t>
            </a:r>
          </a:p>
          <a:p>
            <a:r>
              <a:rPr lang="en-US" dirty="0"/>
              <a:t>Indices matchup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67286217/2015991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Nathan D'Angelo</a:t>
            </a:r>
          </a:p>
          <a:p>
            <a:pPr algn="r"/>
            <a:r>
              <a:rPr lang="en-US" dirty="0"/>
              <a:t>Mississippi Coding Academies-Biloxi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E5FEA-3A84-5FC8-224F-CCAF5FE2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43" y="2650185"/>
            <a:ext cx="9242337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A8B-9B78-B122-F657-AC8A76C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Handling- The Cash Drawer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107A2-EB5E-134E-69F6-C995BB7A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4241" y="1712725"/>
            <a:ext cx="7700342" cy="49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A8B-9B78-B122-F657-AC8A76C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Handling- The Cash Drawer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83B7C-5EA7-4E8D-B587-9A339E7D1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54"/>
          <a:stretch/>
        </p:blipFill>
        <p:spPr>
          <a:xfrm>
            <a:off x="392710" y="2606447"/>
            <a:ext cx="5004896" cy="250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FD12C-DE01-C819-D6FC-6B2DCBC11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0" t="12558" r="13173"/>
          <a:stretch/>
        </p:blipFill>
        <p:spPr>
          <a:xfrm>
            <a:off x="6094412" y="2895600"/>
            <a:ext cx="5561013" cy="2356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CA7A1-D674-A9CA-11B2-3A9A73AD43F3}"/>
              </a:ext>
            </a:extLst>
          </p:cNvPr>
          <p:cNvSpPr txBox="1"/>
          <p:nvPr/>
        </p:nvSpPr>
        <p:spPr>
          <a:xfrm>
            <a:off x="1084021" y="1986168"/>
            <a:ext cx="36222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Parameterized 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C25C9-32F1-0062-A463-E22F83E66130}"/>
              </a:ext>
            </a:extLst>
          </p:cNvPr>
          <p:cNvSpPr txBox="1"/>
          <p:nvPr/>
        </p:nvSpPr>
        <p:spPr>
          <a:xfrm>
            <a:off x="7509972" y="1986168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267158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9ABF-AE54-6630-13D4-7582D361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039" y="301803"/>
            <a:ext cx="9829798" cy="1020762"/>
          </a:xfrm>
        </p:spPr>
        <p:txBody>
          <a:bodyPr/>
          <a:lstStyle/>
          <a:p>
            <a:r>
              <a:rPr lang="en-US" dirty="0"/>
              <a:t>Pg.1.Req.1- Keep track of each denomination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3F41-D7EA-DEAB-0314-DB5E4E00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24" y="1904807"/>
            <a:ext cx="7644025" cy="1334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B16DFF-CEFC-DC61-6A56-6579DA3E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403463"/>
            <a:ext cx="7644025" cy="1263603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A00C5EA6-B1A3-23F9-5A0F-F204E882AB84}"/>
              </a:ext>
            </a:extLst>
          </p:cNvPr>
          <p:cNvSpPr/>
          <p:nvPr/>
        </p:nvSpPr>
        <p:spPr>
          <a:xfrm rot="8632840">
            <a:off x="3527282" y="3359182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F8F4E21-674D-1FB9-E2D9-3834384BE1D9}"/>
              </a:ext>
            </a:extLst>
          </p:cNvPr>
          <p:cNvSpPr/>
          <p:nvPr/>
        </p:nvSpPr>
        <p:spPr>
          <a:xfrm rot="8632840">
            <a:off x="7860208" y="3376247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189792E-B843-66F3-6D64-D11534D39C29}"/>
              </a:ext>
            </a:extLst>
          </p:cNvPr>
          <p:cNvSpPr/>
          <p:nvPr/>
        </p:nvSpPr>
        <p:spPr>
          <a:xfrm rot="8632840">
            <a:off x="6031407" y="3412698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255A-C093-FF32-D21A-CA97966C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A089F7-48E0-EF4C-22C5-33160CC6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5102225"/>
            <a:ext cx="9144000" cy="1069975"/>
          </a:xfrm>
        </p:spPr>
        <p:txBody>
          <a:bodyPr/>
          <a:lstStyle/>
          <a:p>
            <a:pPr algn="l" fontAlgn="base"/>
            <a:r>
              <a:rPr lang="en-US" b="1" i="1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“Code is like humor. When you have to explain it, it’s bad. – </a:t>
            </a:r>
            <a:r>
              <a:rPr lang="en-US" b="1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Cory House</a:t>
            </a:r>
            <a:endParaRPr lang="en-US" b="1" dirty="0">
              <a:solidFill>
                <a:schemeClr val="accent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A6587-752F-6FF3-AB1D-21DBFFF1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414" y="1547384"/>
            <a:ext cx="9601200" cy="5035978"/>
          </a:xfrm>
        </p:spPr>
      </p:pic>
    </p:spTree>
    <p:extLst>
      <p:ext uri="{BB962C8B-B14F-4D97-AF65-F5344CB8AC3E}">
        <p14:creationId xmlns:p14="http://schemas.microsoft.com/office/powerpoint/2010/main" val="32457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4ACC-9688-6896-0E32-B88BE35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Change- Page1 Req4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052F39F-12B4-5ABA-E58F-E5CB63C978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611926"/>
            <a:ext cx="6072510" cy="3712673"/>
          </a:xfr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3FC0A74-A43E-C112-98B6-5E9AFC7E0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"/>
          <a:stretch/>
        </p:blipFill>
        <p:spPr>
          <a:xfrm>
            <a:off x="6528122" y="3898582"/>
            <a:ext cx="5149217" cy="2426017"/>
          </a:xfr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8392A45-D89C-EC4B-F7CC-AD1540D917DD}"/>
              </a:ext>
            </a:extLst>
          </p:cNvPr>
          <p:cNvSpPr/>
          <p:nvPr/>
        </p:nvSpPr>
        <p:spPr>
          <a:xfrm>
            <a:off x="1609910" y="3898583"/>
            <a:ext cx="1981200" cy="542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B20C18-F2AE-F6C0-6C22-FE43B208F6B5}"/>
              </a:ext>
            </a:extLst>
          </p:cNvPr>
          <p:cNvSpPr/>
          <p:nvPr/>
        </p:nvSpPr>
        <p:spPr>
          <a:xfrm>
            <a:off x="1598612" y="5562600"/>
            <a:ext cx="1981200" cy="542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A5C734-EE9F-E0B0-E282-F89D0D069207}"/>
              </a:ext>
            </a:extLst>
          </p:cNvPr>
          <p:cNvSpPr/>
          <p:nvPr/>
        </p:nvSpPr>
        <p:spPr>
          <a:xfrm>
            <a:off x="3668204" y="3898583"/>
            <a:ext cx="521208" cy="5425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CC07C37-4F3F-57BD-55A3-15B476FC9642}"/>
              </a:ext>
            </a:extLst>
          </p:cNvPr>
          <p:cNvSpPr/>
          <p:nvPr/>
        </p:nvSpPr>
        <p:spPr>
          <a:xfrm>
            <a:off x="3656012" y="5553419"/>
            <a:ext cx="521208" cy="5425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B5DC8-81BC-4CAE-6321-1AA28B5CEB28}"/>
              </a:ext>
            </a:extLst>
          </p:cNvPr>
          <p:cNvSpPr txBox="1"/>
          <p:nvPr/>
        </p:nvSpPr>
        <p:spPr>
          <a:xfrm>
            <a:off x="7161213" y="2052226"/>
            <a:ext cx="4572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1. Cash is refunded.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2. CC payment is requested.</a:t>
            </a:r>
          </a:p>
        </p:txBody>
      </p:sp>
    </p:spTree>
    <p:extLst>
      <p:ext uri="{BB962C8B-B14F-4D97-AF65-F5344CB8AC3E}">
        <p14:creationId xmlns:p14="http://schemas.microsoft.com/office/powerpoint/2010/main" val="419818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7B99-E997-C175-0DC5-F2EBB73E4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“A lot of fun… until you get the bill.” – </a:t>
            </a:r>
            <a:r>
              <a:rPr lang="en-US" dirty="0"/>
              <a:t>Christopher Parker</a:t>
            </a:r>
          </a:p>
        </p:txBody>
      </p:sp>
    </p:spTree>
    <p:extLst>
      <p:ext uri="{BB962C8B-B14F-4D97-AF65-F5344CB8AC3E}">
        <p14:creationId xmlns:p14="http://schemas.microsoft.com/office/powerpoint/2010/main" val="272743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152400"/>
            <a:ext cx="9753599" cy="1020762"/>
          </a:xfrm>
        </p:spPr>
        <p:txBody>
          <a:bodyPr>
            <a:normAutofit/>
          </a:bodyPr>
          <a:lstStyle/>
          <a:p>
            <a:r>
              <a:rPr lang="en-US" sz="2800" dirty="0"/>
              <a:t>Pg2.Req1- Validating Card Numbers- Luhn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63F4-06F9-6857-61AC-333FFEE2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7" y="1171370"/>
            <a:ext cx="10210800" cy="56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599" cy="1020762"/>
          </a:xfrm>
        </p:spPr>
        <p:txBody>
          <a:bodyPr>
            <a:normAutofit/>
          </a:bodyPr>
          <a:lstStyle/>
          <a:p>
            <a:r>
              <a:rPr lang="en-US" sz="2800" dirty="0"/>
              <a:t>REGEX To Identify Card Vendor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8D510-0E41-A420-BDF3-334D6748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3" y="1752600"/>
            <a:ext cx="9753598" cy="446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5AE3F-FEB7-D5AD-7498-36750F41E67C}"/>
              </a:ext>
            </a:extLst>
          </p:cNvPr>
          <p:cNvSpPr txBox="1"/>
          <p:nvPr/>
        </p:nvSpPr>
        <p:spPr>
          <a:xfrm>
            <a:off x="1903412" y="6341787"/>
            <a:ext cx="93497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Adapted from: A. Petrov </a:t>
            </a:r>
            <a:r>
              <a:rPr lang="en-US" sz="2400" dirty="0">
                <a:hlinkClick r:id="rId4"/>
              </a:rPr>
              <a:t>https://stackoverflow.com/a/67286217/20159913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70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sz="2800" dirty="0"/>
              <a:t>Cash Back &amp; Declined Payments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9480E-34A6-BBCE-3770-1DE207D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1849490"/>
            <a:ext cx="9601200" cy="1066800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56D9C-0C76-3F38-91CD-A969BC903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09" y="4853120"/>
            <a:ext cx="8668205" cy="1281685"/>
          </a:xfrm>
          <a:prstGeom prst="rect">
            <a:avLst/>
          </a:prstGeom>
          <a:effectLst>
            <a:outerShdw blurRad="50800" dist="254000" dir="8100000" algn="tr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27A139-EAD2-AFD2-94C8-2BC3DD24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026" y="3422769"/>
            <a:ext cx="8530770" cy="938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" dir="8100000" algn="tr" rotWithShape="0">
              <a:schemeClr val="accent1">
                <a:lumMod val="75000"/>
                <a:alpha val="40000"/>
              </a:scheme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0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4" y="254845"/>
            <a:ext cx="10243072" cy="1010866"/>
          </a:xfrm>
        </p:spPr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70521" y="2196479"/>
            <a:ext cx="4837549" cy="3642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Presenter- Nathan D'Angelo</a:t>
            </a:r>
          </a:p>
          <a:p>
            <a:r>
              <a:rPr lang="en-US" dirty="0"/>
              <a:t>B.A.Sc., Applied Technology, May'22,  The University of Southern Mississippi</a:t>
            </a:r>
          </a:p>
          <a:p>
            <a:r>
              <a:rPr lang="en-US" dirty="0"/>
              <a:t>Computer Network Technology, MGCCC 2013</a:t>
            </a:r>
          </a:p>
          <a:p>
            <a:pPr marL="575945" lvl="1"/>
            <a:r>
              <a:rPr lang="en-US" dirty="0"/>
              <a:t>Cisco </a:t>
            </a:r>
            <a:r>
              <a:rPr lang="en-US" dirty="0" err="1"/>
              <a:t>NetAcad</a:t>
            </a:r>
            <a:r>
              <a:rPr lang="en-US" dirty="0"/>
              <a:t> Graduate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4200012-A279-8370-3C3C-96675256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2" y="1877104"/>
            <a:ext cx="1550955" cy="1559998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E63DA72B-DD43-3883-1BDA-8E557FD8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" y="1879269"/>
            <a:ext cx="1546625" cy="155566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4592818-4B82-11F1-4532-DC3729CB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865" y="3954820"/>
            <a:ext cx="1546625" cy="1560926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C9B4536-7D6A-057C-E97F-10080CF01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67" y="3957450"/>
            <a:ext cx="1546624" cy="15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</a:t>
            </a:r>
          </a:p>
        </p:txBody>
      </p:sp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24595474-0AF7-D888-59FE-8A480B5ED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73159"/>
              </p:ext>
            </p:extLst>
          </p:nvPr>
        </p:nvGraphicFramePr>
        <p:xfrm>
          <a:off x="1217612" y="1905000"/>
          <a:ext cx="7086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291" name="Content Placeholder 290">
            <a:extLst>
              <a:ext uri="{FF2B5EF4-FFF2-40B4-BE49-F238E27FC236}">
                <a16:creationId xmlns:a16="http://schemas.microsoft.com/office/drawing/2014/main" id="{A3EBBDB4-A3E2-11E0-3A49-54454E30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98120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Coding is the easy part</a:t>
            </a:r>
          </a:p>
          <a:p>
            <a:r>
              <a:rPr lang="en-US" dirty="0"/>
              <a:t>Beware code you don’t fully understand</a:t>
            </a:r>
          </a:p>
          <a:p>
            <a:r>
              <a:rPr lang="en-US" dirty="0"/>
              <a:t>Git can be confusing</a:t>
            </a:r>
          </a:p>
          <a:p>
            <a:r>
              <a:rPr lang="en-US" dirty="0"/>
              <a:t>A Program is never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The Project: 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827212" y="2316162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Consolas"/>
              </a:rPr>
              <a:t>Self-Checkout Kiosk</a:t>
            </a:r>
            <a:endParaRPr lang="en-US" sz="66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dirty="0"/>
          </a:p>
          <a:p>
            <a:pPr marL="575945"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D95711-3A8C-58D3-57D5-FA8AE3C9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4012" y="2133600"/>
            <a:ext cx="487679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ea typeface="+mn-lt"/>
                <a:cs typeface="+mn-lt"/>
              </a:rPr>
              <a:t>Tally Items</a:t>
            </a:r>
            <a:endParaRPr lang="en-US" sz="2800" b="1" dirty="0"/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ea typeface="+mn-lt"/>
                <a:cs typeface="+mn-lt"/>
              </a:rPr>
              <a:t>Manage Cash Drawer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ea typeface="+mn-lt"/>
                <a:cs typeface="+mn-lt"/>
              </a:rPr>
              <a:t>Process Transactions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ea typeface="+mn-lt"/>
                <a:cs typeface="+mn-lt"/>
              </a:rPr>
              <a:t>Issue Change/Cash Back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ea typeface="+mn-lt"/>
                <a:cs typeface="+mn-lt"/>
              </a:rPr>
              <a:t>Log Transactions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374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7FDE-1FCE-88E5-8F5A-F4786714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C3B78-9764-B14D-1D96-FEF6106584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416993"/>
              </p:ext>
            </p:extLst>
          </p:nvPr>
        </p:nvGraphicFramePr>
        <p:xfrm>
          <a:off x="1141412" y="1752600"/>
          <a:ext cx="1013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61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7B99-E997-C175-0DC5-F2EBB73E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111" y="5105400"/>
            <a:ext cx="9601199" cy="1069675"/>
          </a:xfrm>
        </p:spPr>
        <p:txBody>
          <a:bodyPr/>
          <a:lstStyle/>
          <a:p>
            <a:pPr algn="l" fontAlgn="base"/>
            <a:r>
              <a:rPr lang="en-US" b="1" i="1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“Code is like humor. When you have to explain it, it’s bad.” – </a:t>
            </a:r>
            <a:r>
              <a:rPr lang="en-US" b="1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Cory House</a:t>
            </a:r>
            <a:endParaRPr lang="en-US" b="1" dirty="0">
              <a:solidFill>
                <a:schemeClr val="accent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Paradigm: Object-Oriented Programming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258DF94-D04F-BEE3-9EE5-13D7C9759E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053" b="53731"/>
          <a:stretch/>
        </p:blipFill>
        <p:spPr>
          <a:xfrm>
            <a:off x="836612" y="2518512"/>
            <a:ext cx="4724400" cy="1820975"/>
          </a:xfrm>
          <a:prstGeom prst="wedgeRectCallou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CFF327-6CA6-C5E5-978D-0BEA12D9B4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9070080"/>
              </p:ext>
            </p:extLst>
          </p:nvPr>
        </p:nvGraphicFramePr>
        <p:xfrm>
          <a:off x="6278985" y="1828800"/>
          <a:ext cx="4114799" cy="397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325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A537F63D-D9B9-2763-20FF-DB2872351C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0670702"/>
              </p:ext>
            </p:extLst>
          </p:nvPr>
        </p:nvGraphicFramePr>
        <p:xfrm>
          <a:off x="303212" y="38100"/>
          <a:ext cx="11582399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15" name="Arrow: Down 4514">
            <a:extLst>
              <a:ext uri="{FF2B5EF4-FFF2-40B4-BE49-F238E27FC236}">
                <a16:creationId xmlns:a16="http://schemas.microsoft.com/office/drawing/2014/main" id="{B2DA029E-4443-F04B-B378-A28FFD3DF9A4}"/>
              </a:ext>
            </a:extLst>
          </p:cNvPr>
          <p:cNvSpPr/>
          <p:nvPr/>
        </p:nvSpPr>
        <p:spPr>
          <a:xfrm rot="19175709">
            <a:off x="3953141" y="4000757"/>
            <a:ext cx="276700" cy="43033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1D40AF1-1879-7E5C-74A9-3F87E90A222A}"/>
              </a:ext>
            </a:extLst>
          </p:cNvPr>
          <p:cNvSpPr/>
          <p:nvPr/>
        </p:nvSpPr>
        <p:spPr>
          <a:xfrm rot="2475887">
            <a:off x="3920026" y="3346146"/>
            <a:ext cx="276700" cy="43033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8427F4-6FB3-64A1-1F9A-F93E4F9A28AB}"/>
              </a:ext>
            </a:extLst>
          </p:cNvPr>
          <p:cNvSpPr/>
          <p:nvPr/>
        </p:nvSpPr>
        <p:spPr>
          <a:xfrm>
            <a:off x="912812" y="2133600"/>
            <a:ext cx="276700" cy="43033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122CD57-0D5F-7BB5-B827-F9DFF5E7F918}"/>
              </a:ext>
            </a:extLst>
          </p:cNvPr>
          <p:cNvSpPr/>
          <p:nvPr/>
        </p:nvSpPr>
        <p:spPr>
          <a:xfrm rot="16200000">
            <a:off x="5956061" y="4254278"/>
            <a:ext cx="276700" cy="43033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3998" cy="1020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Managing the Flow- Transaction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B9C66-4FE7-F3CE-E921-FCFC6D7A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1635751"/>
            <a:ext cx="8257334" cy="5167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C1F9-663C-583A-19E2-317756DE1604}"/>
              </a:ext>
            </a:extLst>
          </p:cNvPr>
          <p:cNvSpPr txBox="1"/>
          <p:nvPr/>
        </p:nvSpPr>
        <p:spPr>
          <a:xfrm>
            <a:off x="1600654" y="2286000"/>
            <a:ext cx="8458200" cy="441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sz="3600" dirty="0"/>
              <a:t>1.</a:t>
            </a:r>
          </a:p>
          <a:p>
            <a:pPr>
              <a:lnSpc>
                <a:spcPts val="5700"/>
              </a:lnSpc>
            </a:pPr>
            <a:r>
              <a:rPr lang="en-US" sz="3600" dirty="0"/>
              <a:t>2.</a:t>
            </a:r>
          </a:p>
          <a:p>
            <a:pPr>
              <a:lnSpc>
                <a:spcPts val="5700"/>
              </a:lnSpc>
            </a:pPr>
            <a:r>
              <a:rPr lang="en-US" sz="3600" dirty="0"/>
              <a:t>3.</a:t>
            </a:r>
          </a:p>
          <a:p>
            <a:pPr>
              <a:lnSpc>
                <a:spcPts val="5700"/>
              </a:lnSpc>
            </a:pPr>
            <a:r>
              <a:rPr lang="en-US" sz="3600" dirty="0"/>
              <a:t>4.</a:t>
            </a:r>
          </a:p>
          <a:p>
            <a:pPr>
              <a:lnSpc>
                <a:spcPts val="5700"/>
              </a:lnSpc>
            </a:pPr>
            <a:r>
              <a:rPr lang="en-US" sz="3600" dirty="0"/>
              <a:t>5.</a:t>
            </a:r>
          </a:p>
          <a:p>
            <a:pPr>
              <a:lnSpc>
                <a:spcPts val="5700"/>
              </a:lnSpc>
            </a:pPr>
            <a:r>
              <a:rPr lang="en-US" sz="36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08637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7B99-E997-C175-0DC5-F2EBB73E4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“My money don’t giggle, giggle… if FOLDS.” – Louis Theroux</a:t>
            </a:r>
          </a:p>
        </p:txBody>
      </p:sp>
    </p:spTree>
    <p:extLst>
      <p:ext uri="{BB962C8B-B14F-4D97-AF65-F5344CB8AC3E}">
        <p14:creationId xmlns:p14="http://schemas.microsoft.com/office/powerpoint/2010/main" val="24334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471</Words>
  <Application>Microsoft Office PowerPoint</Application>
  <PresentationFormat>Custom</PresentationFormat>
  <Paragraphs>111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Corbel</vt:lpstr>
      <vt:lpstr>Open Sans</vt:lpstr>
      <vt:lpstr>Chalkboard 16x9</vt:lpstr>
      <vt:lpstr>Evaluation Project</vt:lpstr>
      <vt:lpstr>About Me</vt:lpstr>
      <vt:lpstr>The Project: </vt:lpstr>
      <vt:lpstr>OVERVIEW</vt:lpstr>
      <vt:lpstr>The Design</vt:lpstr>
      <vt:lpstr>Paradigm: Object-Oriented Programming</vt:lpstr>
      <vt:lpstr>Design</vt:lpstr>
      <vt:lpstr>Managing the Flow- Transaction Manager</vt:lpstr>
      <vt:lpstr>Handling Cash</vt:lpstr>
      <vt:lpstr>Cash Handling- The Cash Drawer</vt:lpstr>
      <vt:lpstr>Cash Handling- The Cash Drawer</vt:lpstr>
      <vt:lpstr>Pg.1.Req.1- Keep track of each denomination</vt:lpstr>
      <vt:lpstr>Making Change</vt:lpstr>
      <vt:lpstr>Greedy Algorithm</vt:lpstr>
      <vt:lpstr>Insufficient Change- Page1 Req4</vt:lpstr>
      <vt:lpstr>Credit Card Transactions</vt:lpstr>
      <vt:lpstr>Pg2.Req1- Validating Card Numbers- Luhn Algorithm</vt:lpstr>
      <vt:lpstr>REGEX To Identify Card Vendor</vt:lpstr>
      <vt:lpstr>Cash Back &amp; Declined Payments</vt:lpstr>
      <vt:lpstr>Time Breakdown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POBOYINSAMSARA</dc:creator>
  <cp:lastModifiedBy>Nathan D'Angelo</cp:lastModifiedBy>
  <cp:revision>552</cp:revision>
  <dcterms:created xsi:type="dcterms:W3CDTF">2014-04-17T22:18:44Z</dcterms:created>
  <dcterms:modified xsi:type="dcterms:W3CDTF">2023-01-24T05:47:37Z</dcterms:modified>
</cp:coreProperties>
</file>