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334B-E9E4-9439-2F30-0259C865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C8A6F-0081-E13B-C438-E302BC172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3B4AE-1C08-49AF-7C7C-EC7543B1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D13E2-BC90-8029-30C8-54097F29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E61B1-7291-3404-D55A-8B50C640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3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1DA2-1575-C916-B985-3697173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CCEF94-58D4-CDAE-1DC4-C1F9C6B3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67FEE-3FEE-A4B6-88FB-93AD9E92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6075C-422E-586B-FF1A-0D218C64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93E69-14DC-7301-8047-B46EF10B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8CCCBC-402B-48AC-3C3A-8B2B37E5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BFA19F-740C-4752-1D4C-1E5B2163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4417A-DFE5-AEED-D5F9-5C7D4DA2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8CEE6-EDDB-5E59-7E15-F795CD32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4B1F0-2023-DE4D-F51D-7363BBA9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7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074C-0637-0E4A-6366-FE7945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251C4-0A69-ECBE-44F2-F3CB56A3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FE1D4-E676-983A-D320-C31A83FC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F6645-C046-BA65-4AA0-BDB3672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199E21-EA9F-4635-496A-30C775E1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8D025-65BF-A7CD-696A-FCE1E826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DDB3F-8365-1441-6EAB-59BA4D12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7080-8143-C5D6-1494-4FAFE653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5F14F-F88A-6D0E-5775-05A515D9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53114-345E-6C2F-7B92-CE3AD54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9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7C1D4-DC7A-C505-1597-C99C3A9E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FEA30-F6C7-E239-8D25-61259252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591172-F5AE-6EB0-8940-F140FE01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A29C6A-9AD1-B9C1-3D08-FEF517C6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78D0D-3E25-B324-99B4-04074675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14C65-616D-7CF5-8335-1F013249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83E3-4880-0D1A-C489-B314E207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7405E-9E84-06F6-2203-FAFDF931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2A0B0D-2B87-0300-C4F0-6EDB18A08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BC085E-3B38-43A4-B148-DECCDDC12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715698-71AF-A06D-BD19-99A2AB810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D886E4-5389-A377-8651-7EDCEC04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EC228-2B9E-5BFE-3635-1170EE35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8C6FD3-F7E9-D14A-87B2-0D7FCD5B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3475-FC8B-464C-2324-20C62FA4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EBA3F5-A9CD-8D94-6E13-443BD263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42928C-1E35-4BC7-37A0-C536D85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3A551-97EF-8913-DD75-38521233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5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294BD8-D375-115A-230A-2DF3648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DBA2C1-3FF6-F8C5-BA08-D0A75E8C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02D81B-04EB-7C5F-66C1-529B5AFC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09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556F5-B302-5282-DDAB-20ED6691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9778D-AB7C-D434-72DE-7B4A232F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F29BC-72B9-DFD3-282C-A6E52B718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BB52B7-79C8-4BB1-410A-47EAAF1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94FA0-9B1F-6F38-2C79-5FACAC92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5A4506-20F3-74E7-F023-7198562E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41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C8F84-BD31-55E0-9E67-453486F0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46D645-D5F8-CDDB-B418-E8A2D962A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DD6D84-448F-D0CF-6941-FF6999C6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1DA953-C672-A102-42FA-9955EE2A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FC954D-6D40-9146-6970-2A9DE2FD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05C68-555D-B6FA-5557-EBD411A2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7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6099EC-EA5F-0857-FA59-A257D181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FDFDF-ADCB-13A5-0B49-E83CD304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75E57-E941-CF20-E1AD-B8925C697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CDC0-65A7-4630-8CCB-873C026229B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99D16-8842-7F84-A198-4D1F9FD34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B56B8-E70F-DE9B-52F0-2619D551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B4DC-AFA0-4B67-9173-5CDBF7ED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7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868EB-B5A9-BEC2-DEF6-204F5AB47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API </a:t>
            </a:r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A80FE-8CAC-77E1-D937-1108A1405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Gerenciamento de pacientes, quartos e medicamentos de um hospital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6C4B5DAE-EF0E-B75D-EEE3-22CD80C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DC0A-3CEF-6E5A-BB06-15629A89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37A36-AEB3-3DD9-171A-CF05439C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Hospital necessita criar uma nova interface WEB para gerenciamento de pacientes, quartos e medicamentos utilizados pelos pacientes;</a:t>
            </a:r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9991F25E-655B-6F85-502D-AE2BD49D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5060806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57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3568-5380-2100-C3FB-B48C0B2D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D9400-7C0A-7A21-606F-DA14A3DC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uma API </a:t>
            </a:r>
            <a:r>
              <a:rPr lang="pt-BR" dirty="0" err="1"/>
              <a:t>Rest</a:t>
            </a:r>
            <a:r>
              <a:rPr lang="pt-BR" dirty="0"/>
              <a:t> para gerenciar novos pacientes, quartos e medicamentos;</a:t>
            </a:r>
          </a:p>
          <a:p>
            <a:r>
              <a:rPr lang="pt-BR" dirty="0"/>
              <a:t> Ser possível fazer inclusões, pesquisas, updates e exclusões de entidades cadastradas no banco de dados;</a:t>
            </a:r>
          </a:p>
          <a:p>
            <a:r>
              <a:rPr lang="pt-BR" dirty="0"/>
              <a:t>Verificação de campos ao cadastrar, para evitar duplicidade de informações;</a:t>
            </a:r>
          </a:p>
          <a:p>
            <a:endParaRPr lang="pt-BR" dirty="0"/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7BCB77C7-904C-3B25-2551-E0369167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230188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021B7-A157-F712-8438-B3D6B6C6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utilizada e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5CB3F-1E31-C848-E94A-E1E7C5C3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5834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Framework: </a:t>
            </a:r>
            <a:r>
              <a:rPr lang="pt-BR" dirty="0" err="1"/>
              <a:t>SpringBoot</a:t>
            </a:r>
            <a:endParaRPr lang="pt-BR" dirty="0"/>
          </a:p>
          <a:p>
            <a:endParaRPr lang="pt-BR" dirty="0"/>
          </a:p>
          <a:p>
            <a:r>
              <a:rPr lang="pt-BR" dirty="0"/>
              <a:t>Dependências:</a:t>
            </a:r>
          </a:p>
          <a:p>
            <a:pPr lvl="1"/>
            <a:r>
              <a:rPr lang="pt-BR" dirty="0" err="1"/>
              <a:t>StarterDataJPA</a:t>
            </a:r>
            <a:r>
              <a:rPr lang="pt-BR" dirty="0"/>
              <a:t>, </a:t>
            </a:r>
            <a:r>
              <a:rPr lang="pt-BR" dirty="0" err="1"/>
              <a:t>Validation</a:t>
            </a:r>
            <a:r>
              <a:rPr lang="pt-BR" dirty="0"/>
              <a:t>, </a:t>
            </a:r>
            <a:r>
              <a:rPr lang="pt-BR" dirty="0" err="1"/>
              <a:t>StarterWeb</a:t>
            </a:r>
            <a:r>
              <a:rPr lang="pt-BR" dirty="0"/>
              <a:t>, </a:t>
            </a:r>
            <a:r>
              <a:rPr lang="pt-BR" dirty="0" err="1"/>
              <a:t>SpringBoot</a:t>
            </a:r>
            <a:r>
              <a:rPr lang="pt-BR" dirty="0"/>
              <a:t> </a:t>
            </a:r>
            <a:r>
              <a:rPr lang="pt-BR" dirty="0" err="1"/>
              <a:t>DevTools</a:t>
            </a:r>
            <a:r>
              <a:rPr lang="pt-BR" dirty="0"/>
              <a:t>, H2 </a:t>
            </a:r>
            <a:r>
              <a:rPr lang="pt-BR" dirty="0" err="1"/>
              <a:t>Database</a:t>
            </a:r>
            <a:r>
              <a:rPr lang="pt-BR" dirty="0"/>
              <a:t>, PostgreSQL;</a:t>
            </a:r>
          </a:p>
          <a:p>
            <a:r>
              <a:rPr lang="pt-BR" dirty="0" err="1"/>
              <a:t>JavaVersion</a:t>
            </a:r>
            <a:r>
              <a:rPr lang="pt-BR" dirty="0"/>
              <a:t>: 11.0</a:t>
            </a:r>
          </a:p>
          <a:p>
            <a:r>
              <a:rPr lang="pt-BR" dirty="0"/>
              <a:t>IDE: </a:t>
            </a:r>
            <a:r>
              <a:rPr lang="pt-BR" dirty="0" err="1"/>
              <a:t>VSCode</a:t>
            </a:r>
            <a:endParaRPr lang="pt-BR" dirty="0"/>
          </a:p>
          <a:p>
            <a:r>
              <a:rPr lang="pt-BR" dirty="0"/>
              <a:t>Versionamento: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Testes de </a:t>
            </a:r>
            <a:r>
              <a:rPr lang="pt-BR" dirty="0" err="1"/>
              <a:t>Requests</a:t>
            </a:r>
            <a:r>
              <a:rPr lang="pt-BR" dirty="0"/>
              <a:t>: </a:t>
            </a:r>
            <a:r>
              <a:rPr lang="pt-BR" dirty="0" err="1"/>
              <a:t>Postman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CCB1D479-86F5-62C8-4D5D-3C0B5814C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5060806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er a imagem de origem">
            <a:extLst>
              <a:ext uri="{FF2B5EF4-FFF2-40B4-BE49-F238E27FC236}">
                <a16:creationId xmlns:a16="http://schemas.microsoft.com/office/drawing/2014/main" id="{0A92C1B6-4F7A-C311-F89D-5550993F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579" y="2115561"/>
            <a:ext cx="759666" cy="74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3B30EA-CA55-B39B-0EBE-56FD60103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47" r="25447"/>
          <a:stretch/>
        </p:blipFill>
        <p:spPr>
          <a:xfrm>
            <a:off x="8656903" y="4167765"/>
            <a:ext cx="1455275" cy="17231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D76892-2D52-0175-2C65-6B6782570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774" y="3018271"/>
            <a:ext cx="1455275" cy="1145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DB94A75-A5A5-B7D2-116F-CA47EE1A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576" y="3982821"/>
            <a:ext cx="832715" cy="832715"/>
          </a:xfrm>
          <a:prstGeom prst="rect">
            <a:avLst/>
          </a:prstGeom>
        </p:spPr>
      </p:pic>
      <p:pic>
        <p:nvPicPr>
          <p:cNvPr id="4100" name="Picture 4" descr="Ver a imagem de origem">
            <a:extLst>
              <a:ext uri="{FF2B5EF4-FFF2-40B4-BE49-F238E27FC236}">
                <a16:creationId xmlns:a16="http://schemas.microsoft.com/office/drawing/2014/main" id="{6C10D79A-306D-A157-2A19-FBB362B4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00" y="2748539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2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C9E8D-6E60-DAA0-F218-FD28F3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F0EDA-80A9-6329-4525-CABE3442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498" cy="4351338"/>
          </a:xfrm>
        </p:spPr>
        <p:txBody>
          <a:bodyPr/>
          <a:lstStyle/>
          <a:p>
            <a:r>
              <a:rPr lang="pt-BR" dirty="0"/>
              <a:t>Configuração de banco de dados: Por que utilizamos H2 ?</a:t>
            </a:r>
          </a:p>
          <a:p>
            <a:pPr lvl="1"/>
            <a:r>
              <a:rPr lang="pt-BR" dirty="0"/>
              <a:t>O banco de dados H2 pode ser configurado para ser executado como um banco de dados de memória, o que significa que os dados não persistirão no disco, ou seja, podemos utiliza-lo para fazer os testes necessários com configurações bem básicas;</a:t>
            </a:r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A6EBCFC3-181A-5A99-733D-C19F7B953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230188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E4E699-3D3B-737A-FF67-2E889D70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01" y="2028629"/>
            <a:ext cx="5258534" cy="28007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D27798-4DDC-6076-9B87-7CDC70FAABC4}"/>
              </a:ext>
            </a:extLst>
          </p:cNvPr>
          <p:cNvSpPr txBox="1"/>
          <p:nvPr/>
        </p:nvSpPr>
        <p:spPr>
          <a:xfrm>
            <a:off x="6788989" y="5736566"/>
            <a:ext cx="455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 = texto em comentário, realizamos testes no </a:t>
            </a:r>
          </a:p>
          <a:p>
            <a:r>
              <a:rPr lang="pt-BR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03909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24D32-E262-1F87-D410-FFD6B754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tabelas e definindo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79D3C-F537-BFAF-9228-92484E60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638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Tabelas criadas: </a:t>
            </a:r>
            <a:r>
              <a:rPr lang="pt-BR" dirty="0" err="1"/>
              <a:t>tb_pacient</a:t>
            </a:r>
            <a:r>
              <a:rPr lang="pt-BR" dirty="0"/>
              <a:t> para os pacientes, </a:t>
            </a:r>
            <a:r>
              <a:rPr lang="pt-BR" dirty="0" err="1"/>
              <a:t>tb_room</a:t>
            </a:r>
            <a:r>
              <a:rPr lang="pt-BR" dirty="0"/>
              <a:t> para os quartos e </a:t>
            </a:r>
            <a:r>
              <a:rPr lang="pt-BR" dirty="0" err="1"/>
              <a:t>tb_product</a:t>
            </a:r>
            <a:r>
              <a:rPr lang="pt-BR" dirty="0"/>
              <a:t> para os produtos;</a:t>
            </a:r>
          </a:p>
          <a:p>
            <a:r>
              <a:rPr lang="pt-BR" dirty="0"/>
              <a:t>Definido: </a:t>
            </a:r>
            <a:r>
              <a:rPr lang="pt-BR" dirty="0" err="1"/>
              <a:t>Controllers</a:t>
            </a:r>
            <a:r>
              <a:rPr lang="pt-BR" dirty="0"/>
              <a:t>, </a:t>
            </a:r>
            <a:r>
              <a:rPr lang="pt-BR" dirty="0" err="1"/>
              <a:t>dtos</a:t>
            </a:r>
            <a:r>
              <a:rPr lang="pt-BR" dirty="0"/>
              <a:t>, models, </a:t>
            </a:r>
            <a:r>
              <a:rPr lang="pt-BR" dirty="0" err="1"/>
              <a:t>repositories</a:t>
            </a:r>
            <a:r>
              <a:rPr lang="pt-BR" dirty="0"/>
              <a:t> e </a:t>
            </a:r>
            <a:r>
              <a:rPr lang="pt-BR" dirty="0" err="1"/>
              <a:t>services</a:t>
            </a:r>
            <a:r>
              <a:rPr lang="pt-BR" dirty="0"/>
              <a:t> que iremos utilizar para que as requisições HTTP funcionem;</a:t>
            </a:r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EC03CE10-3FAE-D982-7B12-B232AE32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230188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D86292-0A8B-1C8F-7DC7-A0D47309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058" y="1555752"/>
            <a:ext cx="3533051" cy="50037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D468B9-9C93-1BE1-B6AD-39754FBF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31" y="1505755"/>
            <a:ext cx="175284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A007-809A-8B5D-40FF-1DDE307F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H2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93D2C-8B65-E588-4DAE-33EB5CE8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que executada a aplicação, acessamos o banco pelo link: localhost:8080/h2-console;</a:t>
            </a:r>
          </a:p>
          <a:p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020430D6-A740-5440-46DD-886F7451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5060806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404178-9931-7CED-CB6C-2398FB57E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21"/>
          <a:stretch/>
        </p:blipFill>
        <p:spPr>
          <a:xfrm>
            <a:off x="615269" y="2994744"/>
            <a:ext cx="4248794" cy="27133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A7E8A0-1328-2E04-AC88-D999384C3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736" y="2994744"/>
            <a:ext cx="5032846" cy="28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57323-BFC7-A14B-246C-C1D7EBC1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</a:t>
            </a:r>
            <a:r>
              <a:rPr lang="pt-BR" dirty="0"/>
              <a:t>-Points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4F237-DD8A-ECED-EB79-ABB093C5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Foram criados os seguintes </a:t>
            </a:r>
            <a:r>
              <a:rPr lang="pt-BR" dirty="0" err="1"/>
              <a:t>end</a:t>
            </a:r>
            <a:r>
              <a:rPr lang="pt-BR" dirty="0"/>
              <a:t>-points para tabelas:</a:t>
            </a:r>
          </a:p>
        </p:txBody>
      </p:sp>
      <p:pic>
        <p:nvPicPr>
          <p:cNvPr id="5" name="Picture 2" descr="Ver a imagem de origem">
            <a:extLst>
              <a:ext uri="{FF2B5EF4-FFF2-40B4-BE49-F238E27FC236}">
                <a16:creationId xmlns:a16="http://schemas.microsoft.com/office/drawing/2014/main" id="{E40EFF39-5F8F-A05C-B0BB-AFF6A617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5060806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4B7BD9-14FE-CFA3-9C41-56BBC522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2" y="3429000"/>
            <a:ext cx="3244274" cy="19465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96AC9C3-C9EA-806D-B023-309C2598591E}"/>
              </a:ext>
            </a:extLst>
          </p:cNvPr>
          <p:cNvSpPr txBox="1"/>
          <p:nvPr/>
        </p:nvSpPr>
        <p:spPr>
          <a:xfrm>
            <a:off x="1057052" y="3006415"/>
            <a:ext cx="119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tb_pacient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513745C-DD5F-E9DD-1AAD-3B2F99DC26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62"/>
          <a:stretch/>
        </p:blipFill>
        <p:spPr>
          <a:xfrm>
            <a:off x="4690070" y="3428999"/>
            <a:ext cx="2811860" cy="20389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DD36BE-30B5-FBA9-0770-E5B92D9528D9}"/>
              </a:ext>
            </a:extLst>
          </p:cNvPr>
          <p:cNvSpPr txBox="1"/>
          <p:nvPr/>
        </p:nvSpPr>
        <p:spPr>
          <a:xfrm>
            <a:off x="4690070" y="3020248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tb_room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5CCC68-F510-B256-1738-14F4CFED9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674" y="3428998"/>
            <a:ext cx="3050412" cy="1780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AE1117-5BC7-0C76-46A8-E7CEDC7F1B46}"/>
              </a:ext>
            </a:extLst>
          </p:cNvPr>
          <p:cNvSpPr txBox="1"/>
          <p:nvPr/>
        </p:nvSpPr>
        <p:spPr>
          <a:xfrm>
            <a:off x="7890674" y="3006415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tb_product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E92A7A-5228-D8A0-B8D0-D95437707D96}"/>
              </a:ext>
            </a:extLst>
          </p:cNvPr>
          <p:cNvSpPr txBox="1"/>
          <p:nvPr/>
        </p:nvSpPr>
        <p:spPr>
          <a:xfrm>
            <a:off x="1145309" y="6176963"/>
            <a:ext cx="831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 </a:t>
            </a:r>
            <a:r>
              <a:rPr lang="pt-BR" dirty="0" err="1"/>
              <a:t>Documentation</a:t>
            </a:r>
            <a:r>
              <a:rPr lang="pt-BR" dirty="0"/>
              <a:t>: https://documenter.getpostman.com/view/12724813/Uz5DrHwL</a:t>
            </a:r>
          </a:p>
        </p:txBody>
      </p:sp>
    </p:spTree>
    <p:extLst>
      <p:ext uri="{BB962C8B-B14F-4D97-AF65-F5344CB8AC3E}">
        <p14:creationId xmlns:p14="http://schemas.microsoft.com/office/powerpoint/2010/main" val="593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4BAD61-AE34-DA3F-8A92-04F848B1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 dirty="0"/>
              <a:t>Integrantes do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85C5F-8B6F-1A65-EFCA-3AA0FB78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pt-BR" sz="2000"/>
              <a:t>Eliel Ribeiro dos Santos Andrade - 125111377056</a:t>
            </a:r>
          </a:p>
          <a:p>
            <a:r>
              <a:rPr lang="pt-BR" sz="2000"/>
              <a:t>Giovanna Lins Jacob da Silva – 125111373193</a:t>
            </a:r>
          </a:p>
          <a:p>
            <a:r>
              <a:rPr lang="pt-BR" sz="2000"/>
              <a:t>Guilherme Daniel Bastos Melo – 125111364139</a:t>
            </a:r>
          </a:p>
          <a:p>
            <a:r>
              <a:rPr lang="pt-BR" sz="2000"/>
              <a:t>Kelvin Soares da Silva - 125111354093</a:t>
            </a:r>
          </a:p>
          <a:p>
            <a:r>
              <a:rPr lang="pt-BR" sz="2000"/>
              <a:t>Nathan Dantas Nascimento – 125111367702</a:t>
            </a:r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E5DB80ED-C263-D8FC-AA19-CFD48A337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071282"/>
            <a:ext cx="4737650" cy="47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57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API Rest</vt:lpstr>
      <vt:lpstr>Problemática</vt:lpstr>
      <vt:lpstr>Descrição da solução</vt:lpstr>
      <vt:lpstr>Ferramenta utilizada e dependências</vt:lpstr>
      <vt:lpstr>Application Properties</vt:lpstr>
      <vt:lpstr>Criação de tabelas e definindo modelo</vt:lpstr>
      <vt:lpstr>H2 Database</vt:lpstr>
      <vt:lpstr>End-Points</vt:lpstr>
      <vt:lpstr>Integrantes do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</dc:title>
  <dc:creator>Nathan Dantas</dc:creator>
  <cp:lastModifiedBy>Nathan Dantas</cp:lastModifiedBy>
  <cp:revision>1</cp:revision>
  <dcterms:created xsi:type="dcterms:W3CDTF">2022-06-07T04:07:02Z</dcterms:created>
  <dcterms:modified xsi:type="dcterms:W3CDTF">2022-06-07T05:05:58Z</dcterms:modified>
</cp:coreProperties>
</file>