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56" r:id="rId2"/>
    <p:sldId id="280" r:id="rId3"/>
    <p:sldId id="282" r:id="rId4"/>
    <p:sldId id="259" r:id="rId5"/>
    <p:sldId id="279" r:id="rId6"/>
    <p:sldId id="261" r:id="rId7"/>
    <p:sldId id="262" r:id="rId8"/>
    <p:sldId id="260" r:id="rId9"/>
    <p:sldId id="265" r:id="rId10"/>
    <p:sldId id="273" r:id="rId11"/>
    <p:sldId id="283" r:id="rId12"/>
    <p:sldId id="266" r:id="rId13"/>
    <p:sldId id="263" r:id="rId14"/>
    <p:sldId id="267" r:id="rId15"/>
    <p:sldId id="274" r:id="rId16"/>
    <p:sldId id="275" r:id="rId17"/>
    <p:sldId id="276" r:id="rId18"/>
    <p:sldId id="277" r:id="rId19"/>
    <p:sldId id="278" r:id="rId20"/>
    <p:sldId id="268" r:id="rId21"/>
    <p:sldId id="269" r:id="rId22"/>
    <p:sldId id="270" r:id="rId23"/>
    <p:sldId id="27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DBDFA59-1875-405F-BE5D-773A77982B9B}">
          <p14:sldIdLst>
            <p14:sldId id="256"/>
            <p14:sldId id="280"/>
            <p14:sldId id="282"/>
          </p14:sldIdLst>
        </p14:section>
        <p14:section name="History" id="{61717A0A-3264-49B2-89AF-D84BD5F9821E}">
          <p14:sldIdLst>
            <p14:sldId id="259"/>
            <p14:sldId id="279"/>
            <p14:sldId id="261"/>
            <p14:sldId id="262"/>
          </p14:sldIdLst>
        </p14:section>
        <p14:section name="CFS Algorithm" id="{D692B148-1DC6-4360-A31C-E679AC534E9C}">
          <p14:sldIdLst>
            <p14:sldId id="260"/>
            <p14:sldId id="265"/>
            <p14:sldId id="273"/>
            <p14:sldId id="283"/>
            <p14:sldId id="266"/>
            <p14:sldId id="263"/>
          </p14:sldIdLst>
        </p14:section>
        <p14:section name="Comparison" id="{CE064CA8-F28F-4911-BEEF-DF335C0EC61E}">
          <p14:sldIdLst>
            <p14:sldId id="267"/>
          </p14:sldIdLst>
        </p14:section>
        <p14:section name="Program Architecture" id="{D04FD809-8E46-4A23-A1EA-665E72E4F1C1}">
          <p14:sldIdLst>
            <p14:sldId id="274"/>
            <p14:sldId id="275"/>
            <p14:sldId id="276"/>
            <p14:sldId id="277"/>
            <p14:sldId id="278"/>
          </p14:sldIdLst>
        </p14:section>
        <p14:section name="Results from Simulation" id="{07E8FE82-1EFE-4A85-AF1F-C65C887B6C0D}">
          <p14:sldIdLst>
            <p14:sldId id="268"/>
            <p14:sldId id="269"/>
            <p14:sldId id="270"/>
          </p14:sldIdLst>
        </p14:section>
        <p14:section name="Conclusion" id="{E8241125-25E9-40AA-B6A9-F6044A6B3966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8043A-2D3F-4F48-918D-587CE9E3187F}" v="1605" dt="2024-11-21T04:12:07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175" autoAdjust="0"/>
  </p:normalViewPr>
  <p:slideViewPr>
    <p:cSldViewPr snapToGrid="0">
      <p:cViewPr varScale="1">
        <p:scale>
          <a:sx n="96" d="100"/>
          <a:sy n="96" d="100"/>
        </p:scale>
        <p:origin x="5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DeKeyrel" userId="af8f978f8bb1ae28" providerId="LiveId" clId="{BDF8043A-2D3F-4F48-918D-587CE9E3187F}"/>
    <pc:docChg chg="undo redo custSel addSld delSld modSld addSection delSection modSection">
      <pc:chgData name="Nathan DeKeyrel" userId="af8f978f8bb1ae28" providerId="LiveId" clId="{BDF8043A-2D3F-4F48-918D-587CE9E3187F}" dt="2024-11-21T04:12:33.675" v="2237" actId="20577"/>
      <pc:docMkLst>
        <pc:docMk/>
      </pc:docMkLst>
      <pc:sldChg chg="addSp delSp modSp mod delDesignElem">
        <pc:chgData name="Nathan DeKeyrel" userId="af8f978f8bb1ae28" providerId="LiveId" clId="{BDF8043A-2D3F-4F48-918D-587CE9E3187F}" dt="2024-11-20T20:43:45.503" v="1916"/>
        <pc:sldMkLst>
          <pc:docMk/>
          <pc:sldMk cId="3476725628" sldId="256"/>
        </pc:sldMkLst>
        <pc:spChg chg="mod">
          <ac:chgData name="Nathan DeKeyrel" userId="af8f978f8bb1ae28" providerId="LiveId" clId="{BDF8043A-2D3F-4F48-918D-587CE9E3187F}" dt="2024-11-20T20:41:58.380" v="1896" actId="120"/>
          <ac:spMkLst>
            <pc:docMk/>
            <pc:sldMk cId="3476725628" sldId="256"/>
            <ac:spMk id="3" creationId="{DCB96E67-456F-0BFB-B607-1E720E53C91B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476725628" sldId="256"/>
            <ac:spMk id="9" creationId="{A8384FB5-9ADC-4DDC-881B-597D56F5B15D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476725628" sldId="256"/>
            <ac:spMk id="11" creationId="{0AF57B88-1D4C-41FA-A761-EC1DD10C35CB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476725628" sldId="256"/>
            <ac:spMk id="13" creationId="{D2548F45-5164-4ABB-8212-7F293FDED8D4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476725628" sldId="256"/>
            <ac:spMk id="15" creationId="{5E81CCFB-7BEF-4186-86FB-D09450B4D02D}"/>
          </ac:spMkLst>
        </pc:spChg>
      </pc:sldChg>
      <pc:sldChg chg="addSp delSp delDesignElem">
        <pc:chgData name="Nathan DeKeyrel" userId="af8f978f8bb1ae28" providerId="LiveId" clId="{BDF8043A-2D3F-4F48-918D-587CE9E3187F}" dt="2024-11-20T20:43:45.503" v="1916"/>
        <pc:sldMkLst>
          <pc:docMk/>
          <pc:sldMk cId="1042731276" sldId="257"/>
        </pc:sldMkLst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042731276" sldId="257"/>
            <ac:spMk id="9" creationId="{040BF4A1-714C-419E-A19F-578DE93BE02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042731276" sldId="257"/>
            <ac:spMk id="11" creationId="{2F91A9BD-D57F-4941-931F-40597AB37017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042731276" sldId="257"/>
            <ac:spMk id="13" creationId="{C54DB264-9467-4730-B9E9-C9A97DD66920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042731276" sldId="257"/>
            <ac:spMk id="15" creationId="{BB097F88-2120-47B4-B891-5B28F66BBD4A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042731276" sldId="257"/>
            <ac:spMk id="17" creationId="{BF9338F5-05AB-4DC5-BD1C-1A9F26C38A7A}"/>
          </ac:spMkLst>
        </pc:spChg>
      </pc:sldChg>
      <pc:sldChg chg="addSp delSp delDesignElem">
        <pc:chgData name="Nathan DeKeyrel" userId="af8f978f8bb1ae28" providerId="LiveId" clId="{BDF8043A-2D3F-4F48-918D-587CE9E3187F}" dt="2024-11-20T20:43:45.503" v="1916"/>
        <pc:sldMkLst>
          <pc:docMk/>
          <pc:sldMk cId="1343033447" sldId="258"/>
        </pc:sldMkLst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3033447" sldId="258"/>
            <ac:spMk id="9" creationId="{E383CC5D-71E8-4CB2-8E4A-F1E4FF6DC9D6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3033447" sldId="258"/>
            <ac:spMk id="11" creationId="{E2DA5AC1-43C5-4243-9028-07DBB80D0C95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3033447" sldId="258"/>
            <ac:spMk id="13" creationId="{8A4EDA1C-27A1-4C83-ACE4-6675EC9245B1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3033447" sldId="258"/>
            <ac:spMk id="15" creationId="{1C2185E4-B584-4B9D-9440-DEA0FB9D94D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3033447" sldId="258"/>
            <ac:spMk id="17" creationId="{FF33EC8A-EE0A-4395-97E2-DAD467CF734C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3033447" sldId="258"/>
            <ac:spMk id="19" creationId="{FF85DA95-16A4-404E-9BFF-27F8E4FC78AA}"/>
          </ac:spMkLst>
        </pc:spChg>
      </pc:sldChg>
      <pc:sldChg chg="addSp delSp modSp mod delDesignElem">
        <pc:chgData name="Nathan DeKeyrel" userId="af8f978f8bb1ae28" providerId="LiveId" clId="{BDF8043A-2D3F-4F48-918D-587CE9E3187F}" dt="2024-11-20T20:43:45.503" v="1916"/>
        <pc:sldMkLst>
          <pc:docMk/>
          <pc:sldMk cId="896489068" sldId="259"/>
        </pc:sldMkLst>
        <pc:spChg chg="mod">
          <ac:chgData name="Nathan DeKeyrel" userId="af8f978f8bb1ae28" providerId="LiveId" clId="{BDF8043A-2D3F-4F48-918D-587CE9E3187F}" dt="2024-11-20T19:31:25.546" v="190" actId="20577"/>
          <ac:spMkLst>
            <pc:docMk/>
            <pc:sldMk cId="896489068" sldId="259"/>
            <ac:spMk id="2" creationId="{FB9745E5-1BD0-CD8D-8736-F61BC5A3C813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896489068" sldId="259"/>
            <ac:spMk id="9" creationId="{E383CC5D-71E8-4CB2-8E4A-F1E4FF6DC9D6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896489068" sldId="259"/>
            <ac:spMk id="11" creationId="{E2DA5AC1-43C5-4243-9028-07DBB80D0C95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896489068" sldId="259"/>
            <ac:spMk id="13" creationId="{8A4EDA1C-27A1-4C83-ACE4-6675EC9245B1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896489068" sldId="259"/>
            <ac:spMk id="15" creationId="{1C2185E4-B584-4B9D-9440-DEA0FB9D94D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896489068" sldId="259"/>
            <ac:spMk id="17" creationId="{FF33EC8A-EE0A-4395-97E2-DAD467CF734C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896489068" sldId="259"/>
            <ac:spMk id="19" creationId="{FF85DA95-16A4-404E-9BFF-27F8E4FC78AA}"/>
          </ac:spMkLst>
        </pc:spChg>
      </pc:sldChg>
      <pc:sldChg chg="addSp delSp delDesignElem">
        <pc:chgData name="Nathan DeKeyrel" userId="af8f978f8bb1ae28" providerId="LiveId" clId="{BDF8043A-2D3F-4F48-918D-587CE9E3187F}" dt="2024-11-20T20:43:45.503" v="1916"/>
        <pc:sldMkLst>
          <pc:docMk/>
          <pc:sldMk cId="257585016" sldId="260"/>
        </pc:sldMkLst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57585016" sldId="260"/>
            <ac:spMk id="15" creationId="{B4C1654F-94F5-497E-8ECF-F2A7E84D6A63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57585016" sldId="260"/>
            <ac:spMk id="16" creationId="{C4285719-470E-454C-AF62-8323075F1F5B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57585016" sldId="260"/>
            <ac:spMk id="17" creationId="{38FAA1A1-D861-433F-88FA-1E9D6FD31D11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57585016" sldId="260"/>
            <ac:spMk id="18" creationId="{4E3AE8C3-8F65-40F4-BABE-E70F3830147B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57585016" sldId="260"/>
            <ac:spMk id="19" creationId="{E2FC4764-B8D5-4F87-95DB-3125B2D12855}"/>
          </ac:spMkLst>
        </pc:spChg>
      </pc:sldChg>
      <pc:sldChg chg="addSp delSp delDesignElem">
        <pc:chgData name="Nathan DeKeyrel" userId="af8f978f8bb1ae28" providerId="LiveId" clId="{BDF8043A-2D3F-4F48-918D-587CE9E3187F}" dt="2024-11-20T20:43:45.503" v="1916"/>
        <pc:sldMkLst>
          <pc:docMk/>
          <pc:sldMk cId="2194898436" sldId="261"/>
        </pc:sldMkLst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194898436" sldId="261"/>
            <ac:spMk id="61" creationId="{E383CC5D-71E8-4CB2-8E4A-F1E4FF6DC9D6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194898436" sldId="261"/>
            <ac:spMk id="62" creationId="{E2DA5AC1-43C5-4243-9028-07DBB80D0C95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194898436" sldId="261"/>
            <ac:spMk id="63" creationId="{8A4EDA1C-27A1-4C83-ACE4-6675EC9245B1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194898436" sldId="261"/>
            <ac:spMk id="64" creationId="{1C2185E4-B584-4B9D-9440-DEA0FB9D94D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194898436" sldId="261"/>
            <ac:spMk id="65" creationId="{FF33EC8A-EE0A-4395-97E2-DAD467CF734C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194898436" sldId="261"/>
            <ac:spMk id="66" creationId="{FF85DA95-16A4-404E-9BFF-27F8E4FC78AA}"/>
          </ac:spMkLst>
        </pc:spChg>
      </pc:sldChg>
      <pc:sldChg chg="modSp">
        <pc:chgData name="Nathan DeKeyrel" userId="af8f978f8bb1ae28" providerId="LiveId" clId="{BDF8043A-2D3F-4F48-918D-587CE9E3187F}" dt="2024-11-20T19:32:09.347" v="191" actId="20577"/>
        <pc:sldMkLst>
          <pc:docMk/>
          <pc:sldMk cId="3069915702" sldId="262"/>
        </pc:sldMkLst>
        <pc:graphicFrameChg chg="mod">
          <ac:chgData name="Nathan DeKeyrel" userId="af8f978f8bb1ae28" providerId="LiveId" clId="{BDF8043A-2D3F-4F48-918D-587CE9E3187F}" dt="2024-11-20T19:32:09.347" v="191" actId="20577"/>
          <ac:graphicFrameMkLst>
            <pc:docMk/>
            <pc:sldMk cId="3069915702" sldId="262"/>
            <ac:graphicFrameMk id="5" creationId="{1FE7C352-D87B-B2BD-A08C-8FCC03255A07}"/>
          </ac:graphicFrameMkLst>
        </pc:graphicFrameChg>
      </pc:sldChg>
      <pc:sldChg chg="addSp delSp delDesignElem">
        <pc:chgData name="Nathan DeKeyrel" userId="af8f978f8bb1ae28" providerId="LiveId" clId="{BDF8043A-2D3F-4F48-918D-587CE9E3187F}" dt="2024-11-20T20:43:45.503" v="1916"/>
        <pc:sldMkLst>
          <pc:docMk/>
          <pc:sldMk cId="3250697056" sldId="263"/>
        </pc:sldMkLst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50697056" sldId="263"/>
            <ac:spMk id="18" creationId="{D8FAF097-5073-4347-985F-3B9C1042568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50697056" sldId="263"/>
            <ac:spMk id="20" creationId="{445029C0-7C9E-4B38-AF9F-4F41075F6444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50697056" sldId="263"/>
            <ac:spMk id="22" creationId="{C22416BE-CA7D-4941-954A-840BCE5B84CD}"/>
          </ac:spMkLst>
        </pc:spChg>
      </pc:sldChg>
      <pc:sldChg chg="modSp">
        <pc:chgData name="Nathan DeKeyrel" userId="af8f978f8bb1ae28" providerId="LiveId" clId="{BDF8043A-2D3F-4F48-918D-587CE9E3187F}" dt="2024-11-20T20:43:45.503" v="1916"/>
        <pc:sldMkLst>
          <pc:docMk/>
          <pc:sldMk cId="2173484362" sldId="265"/>
        </pc:sldMkLst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2173484362" sldId="265"/>
            <ac:spMk id="2" creationId="{2F507C25-0BBA-5DBA-C0B6-C9DC061F0CA8}"/>
          </ac:spMkLst>
        </pc:spChg>
        <pc:graphicFrameChg chg="mod">
          <ac:chgData name="Nathan DeKeyrel" userId="af8f978f8bb1ae28" providerId="LiveId" clId="{BDF8043A-2D3F-4F48-918D-587CE9E3187F}" dt="2024-11-20T20:43:45.503" v="1916"/>
          <ac:graphicFrameMkLst>
            <pc:docMk/>
            <pc:sldMk cId="2173484362" sldId="265"/>
            <ac:graphicFrameMk id="5" creationId="{8D293E31-610B-B55E-6872-916E90129558}"/>
          </ac:graphicFrameMkLst>
        </pc:graphicFrameChg>
      </pc:sldChg>
      <pc:sldChg chg="addSp delSp delDesignElem">
        <pc:chgData name="Nathan DeKeyrel" userId="af8f978f8bb1ae28" providerId="LiveId" clId="{BDF8043A-2D3F-4F48-918D-587CE9E3187F}" dt="2024-11-20T20:43:45.503" v="1916"/>
        <pc:sldMkLst>
          <pc:docMk/>
          <pc:sldMk cId="2066980536" sldId="266"/>
        </pc:sldMkLst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066980536" sldId="266"/>
            <ac:spMk id="34" creationId="{040BF4A1-714C-419E-A19F-578DE93BE02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066980536" sldId="266"/>
            <ac:spMk id="35" creationId="{2F91A9BD-D57F-4941-931F-40597AB37017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066980536" sldId="266"/>
            <ac:spMk id="36" creationId="{C54DB264-9467-4730-B9E9-C9A97DD66920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066980536" sldId="266"/>
            <ac:spMk id="37" creationId="{BB097F88-2120-47B4-B891-5B28F66BBD4A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2066980536" sldId="266"/>
            <ac:spMk id="38" creationId="{BF9338F5-05AB-4DC5-BD1C-1A9F26C38A7A}"/>
          </ac:spMkLst>
        </pc:spChg>
      </pc:sldChg>
      <pc:sldChg chg="addSp delSp delDesignElem">
        <pc:chgData name="Nathan DeKeyrel" userId="af8f978f8bb1ae28" providerId="LiveId" clId="{BDF8043A-2D3F-4F48-918D-587CE9E3187F}" dt="2024-11-20T20:43:45.503" v="1916"/>
        <pc:sldMkLst>
          <pc:docMk/>
          <pc:sldMk cId="1522855779" sldId="267"/>
        </pc:sldMkLst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522855779" sldId="267"/>
            <ac:spMk id="19" creationId="{FF85DA95-16A4-404E-9BFF-27F8E4FC78AA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522855779" sldId="267"/>
            <ac:spMk id="20" creationId="{E383CC5D-71E8-4CB2-8E4A-F1E4FF6DC9D6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522855779" sldId="267"/>
            <ac:spMk id="21" creationId="{E2DA5AC1-43C5-4243-9028-07DBB80D0C95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522855779" sldId="267"/>
            <ac:spMk id="22" creationId="{8A4EDA1C-27A1-4C83-ACE4-6675EC9245B1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522855779" sldId="267"/>
            <ac:spMk id="23" creationId="{1C2185E4-B584-4B9D-9440-DEA0FB9D94D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522855779" sldId="267"/>
            <ac:spMk id="24" creationId="{FF33EC8A-EE0A-4395-97E2-DAD467CF734C}"/>
          </ac:spMkLst>
        </pc:spChg>
      </pc:sldChg>
      <pc:sldChg chg="modSp">
        <pc:chgData name="Nathan DeKeyrel" userId="af8f978f8bb1ae28" providerId="LiveId" clId="{BDF8043A-2D3F-4F48-918D-587CE9E3187F}" dt="2024-11-20T20:43:45.503" v="1916"/>
        <pc:sldMkLst>
          <pc:docMk/>
          <pc:sldMk cId="1101387993" sldId="268"/>
        </pc:sldMkLst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1101387993" sldId="268"/>
            <ac:spMk id="2" creationId="{CC64282C-2A8F-204E-3E5A-6DC1F13FA049}"/>
          </ac:spMkLst>
        </pc:spChg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1101387993" sldId="268"/>
            <ac:spMk id="3" creationId="{2BDB94E5-7300-79FB-69FD-B548D2E860CA}"/>
          </ac:spMkLst>
        </pc:spChg>
      </pc:sldChg>
      <pc:sldChg chg="modSp">
        <pc:chgData name="Nathan DeKeyrel" userId="af8f978f8bb1ae28" providerId="LiveId" clId="{BDF8043A-2D3F-4F48-918D-587CE9E3187F}" dt="2024-11-20T20:43:45.503" v="1916"/>
        <pc:sldMkLst>
          <pc:docMk/>
          <pc:sldMk cId="4181251426" sldId="269"/>
        </pc:sldMkLst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4181251426" sldId="269"/>
            <ac:spMk id="2" creationId="{4D4F5C7C-74C2-8493-49F5-98B0B11DAA05}"/>
          </ac:spMkLst>
        </pc:spChg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4181251426" sldId="269"/>
            <ac:spMk id="3" creationId="{42D8AF0E-5B15-98A0-1708-C3A72434B042}"/>
          </ac:spMkLst>
        </pc:spChg>
      </pc:sldChg>
      <pc:sldChg chg="modSp">
        <pc:chgData name="Nathan DeKeyrel" userId="af8f978f8bb1ae28" providerId="LiveId" clId="{BDF8043A-2D3F-4F48-918D-587CE9E3187F}" dt="2024-11-20T20:43:45.503" v="1916"/>
        <pc:sldMkLst>
          <pc:docMk/>
          <pc:sldMk cId="1064257390" sldId="270"/>
        </pc:sldMkLst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1064257390" sldId="270"/>
            <ac:spMk id="2" creationId="{2251C920-8C2A-4140-7E51-14BBDCB5DFE1}"/>
          </ac:spMkLst>
        </pc:spChg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1064257390" sldId="270"/>
            <ac:spMk id="3" creationId="{EA641383-2988-6C10-C0DE-7F3D6DBE71C2}"/>
          </ac:spMkLst>
        </pc:spChg>
      </pc:sldChg>
      <pc:sldChg chg="addSp delSp modSp mod setBg delDesignElem">
        <pc:chgData name="Nathan DeKeyrel" userId="af8f978f8bb1ae28" providerId="LiveId" clId="{BDF8043A-2D3F-4F48-918D-587CE9E3187F}" dt="2024-11-20T20:43:45.503" v="1916"/>
        <pc:sldMkLst>
          <pc:docMk/>
          <pc:sldMk cId="3589146010" sldId="271"/>
        </pc:sldMkLst>
        <pc:spChg chg="mod">
          <ac:chgData name="Nathan DeKeyrel" userId="af8f978f8bb1ae28" providerId="LiveId" clId="{BDF8043A-2D3F-4F48-918D-587CE9E3187F}" dt="2024-11-20T19:28:23.559" v="174" actId="26606"/>
          <ac:spMkLst>
            <pc:docMk/>
            <pc:sldMk cId="3589146010" sldId="271"/>
            <ac:spMk id="2" creationId="{A43B39FB-5ADB-683A-79B3-060A0AC76895}"/>
          </ac:spMkLst>
        </pc:spChg>
        <pc:spChg chg="add del mod">
          <ac:chgData name="Nathan DeKeyrel" userId="af8f978f8bb1ae28" providerId="LiveId" clId="{BDF8043A-2D3F-4F48-918D-587CE9E3187F}" dt="2024-11-20T19:28:13.205" v="173" actId="26606"/>
          <ac:spMkLst>
            <pc:docMk/>
            <pc:sldMk cId="3589146010" sldId="271"/>
            <ac:spMk id="3" creationId="{3615250F-BF6F-9C11-B3ED-2AAF36FF2578}"/>
          </ac:spMkLst>
        </pc:spChg>
        <pc:spChg chg="add del">
          <ac:chgData name="Nathan DeKeyrel" userId="af8f978f8bb1ae28" providerId="LiveId" clId="{BDF8043A-2D3F-4F48-918D-587CE9E3187F}" dt="2024-11-20T19:27:14.208" v="153" actId="26606"/>
          <ac:spMkLst>
            <pc:docMk/>
            <pc:sldMk cId="3589146010" sldId="271"/>
            <ac:spMk id="8" creationId="{45C5CC17-FF17-43CF-B073-D9051465D5CC}"/>
          </ac:spMkLst>
        </pc:spChg>
        <pc:spChg chg="add del">
          <ac:chgData name="Nathan DeKeyrel" userId="af8f978f8bb1ae28" providerId="LiveId" clId="{BDF8043A-2D3F-4F48-918D-587CE9E3187F}" dt="2024-11-20T19:27:14.208" v="153" actId="26606"/>
          <ac:spMkLst>
            <pc:docMk/>
            <pc:sldMk cId="3589146010" sldId="271"/>
            <ac:spMk id="9" creationId="{3615250F-BF6F-9C11-B3ED-2AAF36FF2578}"/>
          </ac:spMkLst>
        </pc:spChg>
        <pc:spChg chg="add del">
          <ac:chgData name="Nathan DeKeyrel" userId="af8f978f8bb1ae28" providerId="LiveId" clId="{BDF8043A-2D3F-4F48-918D-587CE9E3187F}" dt="2024-11-20T19:27:14.208" v="153" actId="26606"/>
          <ac:spMkLst>
            <pc:docMk/>
            <pc:sldMk cId="3589146010" sldId="271"/>
            <ac:spMk id="10" creationId="{1EBE2DDC-0D14-44E6-A1AB-2EEC09507435}"/>
          </ac:spMkLst>
        </pc:spChg>
        <pc:spChg chg="add del">
          <ac:chgData name="Nathan DeKeyrel" userId="af8f978f8bb1ae28" providerId="LiveId" clId="{BDF8043A-2D3F-4F48-918D-587CE9E3187F}" dt="2024-11-20T19:27:17.803" v="155" actId="26606"/>
          <ac:spMkLst>
            <pc:docMk/>
            <pc:sldMk cId="3589146010" sldId="271"/>
            <ac:spMk id="11" creationId="{61707E60-CEC9-4661-AA82-69242EB4BDC3}"/>
          </ac:spMkLst>
        </pc:spChg>
        <pc:spChg chg="add del">
          <ac:chgData name="Nathan DeKeyrel" userId="af8f978f8bb1ae28" providerId="LiveId" clId="{BDF8043A-2D3F-4F48-918D-587CE9E3187F}" dt="2024-11-20T19:27:14.208" v="153" actId="26606"/>
          <ac:spMkLst>
            <pc:docMk/>
            <pc:sldMk cId="3589146010" sldId="271"/>
            <ac:spMk id="12" creationId="{A8543D98-0AA2-43B4-B508-DC1DB7F3DC9A}"/>
          </ac:spMkLst>
        </pc:spChg>
        <pc:spChg chg="add del">
          <ac:chgData name="Nathan DeKeyrel" userId="af8f978f8bb1ae28" providerId="LiveId" clId="{BDF8043A-2D3F-4F48-918D-587CE9E3187F}" dt="2024-11-20T19:27:17.803" v="155" actId="26606"/>
          <ac:spMkLst>
            <pc:docMk/>
            <pc:sldMk cId="3589146010" sldId="271"/>
            <ac:spMk id="13" creationId="{8F035CD8-AE30-4146-96F2-036B0CE5E4F3}"/>
          </ac:spMkLst>
        </pc:spChg>
        <pc:spChg chg="add del">
          <ac:chgData name="Nathan DeKeyrel" userId="af8f978f8bb1ae28" providerId="LiveId" clId="{BDF8043A-2D3F-4F48-918D-587CE9E3187F}" dt="2024-11-20T19:27:14.208" v="153" actId="26606"/>
          <ac:spMkLst>
            <pc:docMk/>
            <pc:sldMk cId="3589146010" sldId="271"/>
            <ac:spMk id="14" creationId="{89723C1D-9A1A-465B-8164-483BF5426613}"/>
          </ac:spMkLst>
        </pc:spChg>
        <pc:spChg chg="add del">
          <ac:chgData name="Nathan DeKeyrel" userId="af8f978f8bb1ae28" providerId="LiveId" clId="{BDF8043A-2D3F-4F48-918D-587CE9E3187F}" dt="2024-11-20T19:27:21.537" v="157" actId="26606"/>
          <ac:spMkLst>
            <pc:docMk/>
            <pc:sldMk cId="3589146010" sldId="271"/>
            <ac:spMk id="15" creationId="{1C2185E4-B584-4B9D-9440-DEA0FB9D94DF}"/>
          </ac:spMkLst>
        </pc:spChg>
        <pc:spChg chg="add del">
          <ac:chgData name="Nathan DeKeyrel" userId="af8f978f8bb1ae28" providerId="LiveId" clId="{BDF8043A-2D3F-4F48-918D-587CE9E3187F}" dt="2024-11-20T19:27:14.208" v="153" actId="26606"/>
          <ac:spMkLst>
            <pc:docMk/>
            <pc:sldMk cId="3589146010" sldId="271"/>
            <ac:spMk id="16" creationId="{A6680484-5F73-4078-85C2-415205B1A4C0}"/>
          </ac:spMkLst>
        </pc:spChg>
        <pc:spChg chg="add del">
          <ac:chgData name="Nathan DeKeyrel" userId="af8f978f8bb1ae28" providerId="LiveId" clId="{BDF8043A-2D3F-4F48-918D-587CE9E3187F}" dt="2024-11-20T19:27:21.537" v="157" actId="26606"/>
          <ac:spMkLst>
            <pc:docMk/>
            <pc:sldMk cId="3589146010" sldId="271"/>
            <ac:spMk id="17" creationId="{FF33EC8A-EE0A-4395-97E2-DAD467CF734C}"/>
          </ac:spMkLst>
        </pc:spChg>
        <pc:spChg chg="add del">
          <ac:chgData name="Nathan DeKeyrel" userId="af8f978f8bb1ae28" providerId="LiveId" clId="{BDF8043A-2D3F-4F48-918D-587CE9E3187F}" dt="2024-11-20T19:27:17.803" v="155" actId="26606"/>
          <ac:spMkLst>
            <pc:docMk/>
            <pc:sldMk cId="3589146010" sldId="271"/>
            <ac:spMk id="18" creationId="{1B15ED52-F352-441B-82BF-E0EA34836D08}"/>
          </ac:spMkLst>
        </pc:spChg>
        <pc:spChg chg="add del">
          <ac:chgData name="Nathan DeKeyrel" userId="af8f978f8bb1ae28" providerId="LiveId" clId="{BDF8043A-2D3F-4F48-918D-587CE9E3187F}" dt="2024-11-20T19:27:17.803" v="155" actId="26606"/>
          <ac:spMkLst>
            <pc:docMk/>
            <pc:sldMk cId="3589146010" sldId="271"/>
            <ac:spMk id="19" creationId="{3615250F-BF6F-9C11-B3ED-2AAF36FF2578}"/>
          </ac:spMkLst>
        </pc:spChg>
        <pc:spChg chg="add del">
          <ac:chgData name="Nathan DeKeyrel" userId="af8f978f8bb1ae28" providerId="LiveId" clId="{BDF8043A-2D3F-4F48-918D-587CE9E3187F}" dt="2024-11-20T19:27:21.537" v="157" actId="26606"/>
          <ac:spMkLst>
            <pc:docMk/>
            <pc:sldMk cId="3589146010" sldId="271"/>
            <ac:spMk id="22" creationId="{E383CC5D-71E8-4CB2-8E4A-F1E4FF6DC9D6}"/>
          </ac:spMkLst>
        </pc:spChg>
        <pc:spChg chg="add del">
          <ac:chgData name="Nathan DeKeyrel" userId="af8f978f8bb1ae28" providerId="LiveId" clId="{BDF8043A-2D3F-4F48-918D-587CE9E3187F}" dt="2024-11-20T19:27:21.537" v="157" actId="26606"/>
          <ac:spMkLst>
            <pc:docMk/>
            <pc:sldMk cId="3589146010" sldId="271"/>
            <ac:spMk id="23" creationId="{E2DA5AC1-43C5-4243-9028-07DBB80D0C95}"/>
          </ac:spMkLst>
        </pc:spChg>
        <pc:spChg chg="add del">
          <ac:chgData name="Nathan DeKeyrel" userId="af8f978f8bb1ae28" providerId="LiveId" clId="{BDF8043A-2D3F-4F48-918D-587CE9E3187F}" dt="2024-11-20T19:27:21.537" v="157" actId="26606"/>
          <ac:spMkLst>
            <pc:docMk/>
            <pc:sldMk cId="3589146010" sldId="271"/>
            <ac:spMk id="24" creationId="{8A4EDA1C-27A1-4C83-ACE4-6675EC9245B1}"/>
          </ac:spMkLst>
        </pc:spChg>
        <pc:spChg chg="add del">
          <ac:chgData name="Nathan DeKeyrel" userId="af8f978f8bb1ae28" providerId="LiveId" clId="{BDF8043A-2D3F-4F48-918D-587CE9E3187F}" dt="2024-11-20T19:27:21.537" v="157" actId="26606"/>
          <ac:spMkLst>
            <pc:docMk/>
            <pc:sldMk cId="3589146010" sldId="271"/>
            <ac:spMk id="25" creationId="{FF85DA95-16A4-404E-9BFF-27F8E4FC78AA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589146010" sldId="271"/>
            <ac:spMk id="30" creationId="{BACC6370-2D7E-4714-9D71-7542949D7D5D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589146010" sldId="271"/>
            <ac:spMk id="31" creationId="{E2DA5AC1-43C5-4243-9028-07DBB80D0C95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589146010" sldId="271"/>
            <ac:spMk id="32" creationId="{8A4EDA1C-27A1-4C83-ACE4-6675EC9245B1}"/>
          </ac:spMkLst>
        </pc:spChg>
        <pc:spChg chg="add del">
          <ac:chgData name="Nathan DeKeyrel" userId="af8f978f8bb1ae28" providerId="LiveId" clId="{BDF8043A-2D3F-4F48-918D-587CE9E3187F}" dt="2024-11-20T19:28:10.884" v="171" actId="26606"/>
          <ac:spMkLst>
            <pc:docMk/>
            <pc:sldMk cId="3589146010" sldId="271"/>
            <ac:spMk id="33" creationId="{BD4C0BBB-0042-4603-A226-6117F3FD5B3C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589146010" sldId="271"/>
            <ac:spMk id="34" creationId="{FF33EC8A-EE0A-4395-97E2-DAD467CF734C}"/>
          </ac:spMkLst>
        </pc:spChg>
        <pc:spChg chg="add del">
          <ac:chgData name="Nathan DeKeyrel" userId="af8f978f8bb1ae28" providerId="LiveId" clId="{BDF8043A-2D3F-4F48-918D-587CE9E3187F}" dt="2024-11-20T19:28:10.884" v="171" actId="26606"/>
          <ac:spMkLst>
            <pc:docMk/>
            <pc:sldMk cId="3589146010" sldId="271"/>
            <ac:spMk id="35" creationId="{EC44F520-2598-460E-9F91-B02F60830CA2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589146010" sldId="271"/>
            <ac:spMk id="36" creationId="{FF85DA95-16A4-404E-9BFF-27F8E4FC78AA}"/>
          </ac:spMkLst>
        </pc:spChg>
        <pc:spChg chg="add del">
          <ac:chgData name="Nathan DeKeyrel" userId="af8f978f8bb1ae28" providerId="LiveId" clId="{BDF8043A-2D3F-4F48-918D-587CE9E3187F}" dt="2024-11-20T19:28:10.884" v="171" actId="26606"/>
          <ac:spMkLst>
            <pc:docMk/>
            <pc:sldMk cId="3589146010" sldId="271"/>
            <ac:spMk id="37" creationId="{8C790BE2-4E4F-4AAF-81A2-4A6F4885EBE6}"/>
          </ac:spMkLst>
        </pc:spChg>
        <pc:spChg chg="add del">
          <ac:chgData name="Nathan DeKeyrel" userId="af8f978f8bb1ae28" providerId="LiveId" clId="{BDF8043A-2D3F-4F48-918D-587CE9E3187F}" dt="2024-11-20T19:28:10.884" v="171" actId="26606"/>
          <ac:spMkLst>
            <pc:docMk/>
            <pc:sldMk cId="3589146010" sldId="271"/>
            <ac:spMk id="39" creationId="{D28B54C3-B57B-472A-B96E-1FCB67093DC2}"/>
          </ac:spMkLst>
        </pc:spChg>
        <pc:spChg chg="add del">
          <ac:chgData name="Nathan DeKeyrel" userId="af8f978f8bb1ae28" providerId="LiveId" clId="{BDF8043A-2D3F-4F48-918D-587CE9E3187F}" dt="2024-11-20T19:28:10.884" v="171" actId="26606"/>
          <ac:spMkLst>
            <pc:docMk/>
            <pc:sldMk cId="3589146010" sldId="271"/>
            <ac:spMk id="41" creationId="{7DB3C429-F8DA-49B9-AF84-21996FCF78B5}"/>
          </ac:spMkLst>
        </pc:spChg>
        <pc:spChg chg="add del">
          <ac:chgData name="Nathan DeKeyrel" userId="af8f978f8bb1ae28" providerId="LiveId" clId="{BDF8043A-2D3F-4F48-918D-587CE9E3187F}" dt="2024-11-20T19:28:10.884" v="171" actId="26606"/>
          <ac:spMkLst>
            <pc:docMk/>
            <pc:sldMk cId="3589146010" sldId="271"/>
            <ac:spMk id="43" creationId="{C4C9F2B0-1044-46EB-8AEB-C3BFFDE6C2CC}"/>
          </ac:spMkLst>
        </pc:spChg>
        <pc:spChg chg="add del">
          <ac:chgData name="Nathan DeKeyrel" userId="af8f978f8bb1ae28" providerId="LiveId" clId="{BDF8043A-2D3F-4F48-918D-587CE9E3187F}" dt="2024-11-20T19:28:10.884" v="171" actId="26606"/>
          <ac:spMkLst>
            <pc:docMk/>
            <pc:sldMk cId="3589146010" sldId="271"/>
            <ac:spMk id="45" creationId="{32B3ACB3-D689-442E-8A40-8680B0FEB8A2}"/>
          </ac:spMkLst>
        </pc:spChg>
        <pc:spChg chg="add del">
          <ac:chgData name="Nathan DeKeyrel" userId="af8f978f8bb1ae28" providerId="LiveId" clId="{BDF8043A-2D3F-4F48-918D-587CE9E3187F}" dt="2024-11-20T19:27:58.248" v="162" actId="26606"/>
          <ac:spMkLst>
            <pc:docMk/>
            <pc:sldMk cId="3589146010" sldId="271"/>
            <ac:spMk id="50" creationId="{E383CC5D-71E8-4CB2-8E4A-F1E4FF6DC9D6}"/>
          </ac:spMkLst>
        </pc:spChg>
        <pc:spChg chg="add del">
          <ac:chgData name="Nathan DeKeyrel" userId="af8f978f8bb1ae28" providerId="LiveId" clId="{BDF8043A-2D3F-4F48-918D-587CE9E3187F}" dt="2024-11-20T19:27:58.248" v="162" actId="26606"/>
          <ac:spMkLst>
            <pc:docMk/>
            <pc:sldMk cId="3589146010" sldId="271"/>
            <ac:spMk id="52" creationId="{E2DA5AC1-43C5-4243-9028-07DBB80D0C95}"/>
          </ac:spMkLst>
        </pc:spChg>
        <pc:spChg chg="add del">
          <ac:chgData name="Nathan DeKeyrel" userId="af8f978f8bb1ae28" providerId="LiveId" clId="{BDF8043A-2D3F-4F48-918D-587CE9E3187F}" dt="2024-11-20T19:27:58.248" v="162" actId="26606"/>
          <ac:spMkLst>
            <pc:docMk/>
            <pc:sldMk cId="3589146010" sldId="271"/>
            <ac:spMk id="54" creationId="{8A4EDA1C-27A1-4C83-ACE4-6675EC9245B1}"/>
          </ac:spMkLst>
        </pc:spChg>
        <pc:spChg chg="add del">
          <ac:chgData name="Nathan DeKeyrel" userId="af8f978f8bb1ae28" providerId="LiveId" clId="{BDF8043A-2D3F-4F48-918D-587CE9E3187F}" dt="2024-11-20T19:27:58.248" v="162" actId="26606"/>
          <ac:spMkLst>
            <pc:docMk/>
            <pc:sldMk cId="3589146010" sldId="271"/>
            <ac:spMk id="56" creationId="{1C2185E4-B584-4B9D-9440-DEA0FB9D94DF}"/>
          </ac:spMkLst>
        </pc:spChg>
        <pc:spChg chg="add del">
          <ac:chgData name="Nathan DeKeyrel" userId="af8f978f8bb1ae28" providerId="LiveId" clId="{BDF8043A-2D3F-4F48-918D-587CE9E3187F}" dt="2024-11-20T19:27:58.248" v="162" actId="26606"/>
          <ac:spMkLst>
            <pc:docMk/>
            <pc:sldMk cId="3589146010" sldId="271"/>
            <ac:spMk id="58" creationId="{FF33EC8A-EE0A-4395-97E2-DAD467CF734C}"/>
          </ac:spMkLst>
        </pc:spChg>
        <pc:spChg chg="add del">
          <ac:chgData name="Nathan DeKeyrel" userId="af8f978f8bb1ae28" providerId="LiveId" clId="{BDF8043A-2D3F-4F48-918D-587CE9E3187F}" dt="2024-11-20T19:27:58.248" v="162" actId="26606"/>
          <ac:spMkLst>
            <pc:docMk/>
            <pc:sldMk cId="3589146010" sldId="271"/>
            <ac:spMk id="60" creationId="{FF85DA95-16A4-404E-9BFF-27F8E4FC78AA}"/>
          </ac:spMkLst>
        </pc:spChg>
        <pc:spChg chg="add del">
          <ac:chgData name="Nathan DeKeyrel" userId="af8f978f8bb1ae28" providerId="LiveId" clId="{BDF8043A-2D3F-4F48-918D-587CE9E3187F}" dt="2024-11-20T19:27:59.563" v="164" actId="26606"/>
          <ac:spMkLst>
            <pc:docMk/>
            <pc:sldMk cId="3589146010" sldId="271"/>
            <ac:spMk id="62" creationId="{06E6C0C3-A448-4D8B-86C7-3C83B7E4A600}"/>
          </ac:spMkLst>
        </pc:spChg>
        <pc:spChg chg="add del">
          <ac:chgData name="Nathan DeKeyrel" userId="af8f978f8bb1ae28" providerId="LiveId" clId="{BDF8043A-2D3F-4F48-918D-587CE9E3187F}" dt="2024-11-20T19:27:59.563" v="164" actId="26606"/>
          <ac:spMkLst>
            <pc:docMk/>
            <pc:sldMk cId="3589146010" sldId="271"/>
            <ac:spMk id="63" creationId="{EF1326A3-CBDD-4503-8C40-806B4ABF4F2A}"/>
          </ac:spMkLst>
        </pc:spChg>
        <pc:spChg chg="add del">
          <ac:chgData name="Nathan DeKeyrel" userId="af8f978f8bb1ae28" providerId="LiveId" clId="{BDF8043A-2D3F-4F48-918D-587CE9E3187F}" dt="2024-11-20T19:27:59.563" v="164" actId="26606"/>
          <ac:spMkLst>
            <pc:docMk/>
            <pc:sldMk cId="3589146010" sldId="271"/>
            <ac:spMk id="64" creationId="{5910698D-E436-464E-9DE4-F9FB349FD9E6}"/>
          </ac:spMkLst>
        </pc:spChg>
        <pc:spChg chg="add del">
          <ac:chgData name="Nathan DeKeyrel" userId="af8f978f8bb1ae28" providerId="LiveId" clId="{BDF8043A-2D3F-4F48-918D-587CE9E3187F}" dt="2024-11-20T19:28:01.352" v="166" actId="26606"/>
          <ac:spMkLst>
            <pc:docMk/>
            <pc:sldMk cId="3589146010" sldId="271"/>
            <ac:spMk id="66" creationId="{1CC4AFFA-9868-4B7D-9F63-93C34D36234F}"/>
          </ac:spMkLst>
        </pc:spChg>
        <pc:spChg chg="add del">
          <ac:chgData name="Nathan DeKeyrel" userId="af8f978f8bb1ae28" providerId="LiveId" clId="{BDF8043A-2D3F-4F48-918D-587CE9E3187F}" dt="2024-11-20T19:28:01.352" v="166" actId="26606"/>
          <ac:spMkLst>
            <pc:docMk/>
            <pc:sldMk cId="3589146010" sldId="271"/>
            <ac:spMk id="67" creationId="{024CCFE6-8D32-4963-9B5D-E742044292DD}"/>
          </ac:spMkLst>
        </pc:spChg>
        <pc:spChg chg="add del">
          <ac:chgData name="Nathan DeKeyrel" userId="af8f978f8bb1ae28" providerId="LiveId" clId="{BDF8043A-2D3F-4F48-918D-587CE9E3187F}" dt="2024-11-20T19:28:01.352" v="166" actId="26606"/>
          <ac:spMkLst>
            <pc:docMk/>
            <pc:sldMk cId="3589146010" sldId="271"/>
            <ac:spMk id="68" creationId="{43414B78-940D-4BE3-A24D-B003E1C9C018}"/>
          </ac:spMkLst>
        </pc:spChg>
        <pc:spChg chg="add del">
          <ac:chgData name="Nathan DeKeyrel" userId="af8f978f8bb1ae28" providerId="LiveId" clId="{BDF8043A-2D3F-4F48-918D-587CE9E3187F}" dt="2024-11-20T19:28:04.060" v="168" actId="26606"/>
          <ac:spMkLst>
            <pc:docMk/>
            <pc:sldMk cId="3589146010" sldId="271"/>
            <ac:spMk id="70" creationId="{06E6C0C3-A448-4D8B-86C7-3C83B7E4A600}"/>
          </ac:spMkLst>
        </pc:spChg>
        <pc:spChg chg="add del">
          <ac:chgData name="Nathan DeKeyrel" userId="af8f978f8bb1ae28" providerId="LiveId" clId="{BDF8043A-2D3F-4F48-918D-587CE9E3187F}" dt="2024-11-20T19:28:04.060" v="168" actId="26606"/>
          <ac:spMkLst>
            <pc:docMk/>
            <pc:sldMk cId="3589146010" sldId="271"/>
            <ac:spMk id="71" creationId="{EF1326A3-CBDD-4503-8C40-806B4ABF4F2A}"/>
          </ac:spMkLst>
        </pc:spChg>
        <pc:spChg chg="add del">
          <ac:chgData name="Nathan DeKeyrel" userId="af8f978f8bb1ae28" providerId="LiveId" clId="{BDF8043A-2D3F-4F48-918D-587CE9E3187F}" dt="2024-11-20T19:28:04.060" v="168" actId="26606"/>
          <ac:spMkLst>
            <pc:docMk/>
            <pc:sldMk cId="3589146010" sldId="271"/>
            <ac:spMk id="72" creationId="{5910698D-E436-464E-9DE4-F9FB349FD9E6}"/>
          </ac:spMkLst>
        </pc:spChg>
        <pc:spChg chg="add del">
          <ac:chgData name="Nathan DeKeyrel" userId="af8f978f8bb1ae28" providerId="LiveId" clId="{BDF8043A-2D3F-4F48-918D-587CE9E3187F}" dt="2024-11-20T19:28:10.476" v="170" actId="26606"/>
          <ac:spMkLst>
            <pc:docMk/>
            <pc:sldMk cId="3589146010" sldId="271"/>
            <ac:spMk id="74" creationId="{BD4C0BBB-0042-4603-A226-6117F3FD5B3C}"/>
          </ac:spMkLst>
        </pc:spChg>
        <pc:spChg chg="add del">
          <ac:chgData name="Nathan DeKeyrel" userId="af8f978f8bb1ae28" providerId="LiveId" clId="{BDF8043A-2D3F-4F48-918D-587CE9E3187F}" dt="2024-11-20T19:28:10.476" v="170" actId="26606"/>
          <ac:spMkLst>
            <pc:docMk/>
            <pc:sldMk cId="3589146010" sldId="271"/>
            <ac:spMk id="75" creationId="{EC44F520-2598-460E-9F91-B02F60830CA2}"/>
          </ac:spMkLst>
        </pc:spChg>
        <pc:spChg chg="add del">
          <ac:chgData name="Nathan DeKeyrel" userId="af8f978f8bb1ae28" providerId="LiveId" clId="{BDF8043A-2D3F-4F48-918D-587CE9E3187F}" dt="2024-11-20T19:28:10.476" v="170" actId="26606"/>
          <ac:spMkLst>
            <pc:docMk/>
            <pc:sldMk cId="3589146010" sldId="271"/>
            <ac:spMk id="76" creationId="{8C790BE2-4E4F-4AAF-81A2-4A6F4885EBE6}"/>
          </ac:spMkLst>
        </pc:spChg>
        <pc:spChg chg="add del">
          <ac:chgData name="Nathan DeKeyrel" userId="af8f978f8bb1ae28" providerId="LiveId" clId="{BDF8043A-2D3F-4F48-918D-587CE9E3187F}" dt="2024-11-20T19:28:10.476" v="170" actId="26606"/>
          <ac:spMkLst>
            <pc:docMk/>
            <pc:sldMk cId="3589146010" sldId="271"/>
            <ac:spMk id="77" creationId="{D28B54C3-B57B-472A-B96E-1FCB67093DC2}"/>
          </ac:spMkLst>
        </pc:spChg>
        <pc:spChg chg="add del">
          <ac:chgData name="Nathan DeKeyrel" userId="af8f978f8bb1ae28" providerId="LiveId" clId="{BDF8043A-2D3F-4F48-918D-587CE9E3187F}" dt="2024-11-20T19:28:10.476" v="170" actId="26606"/>
          <ac:spMkLst>
            <pc:docMk/>
            <pc:sldMk cId="3589146010" sldId="271"/>
            <ac:spMk id="78" creationId="{7DB3C429-F8DA-49B9-AF84-21996FCF78B5}"/>
          </ac:spMkLst>
        </pc:spChg>
        <pc:spChg chg="add del">
          <ac:chgData name="Nathan DeKeyrel" userId="af8f978f8bb1ae28" providerId="LiveId" clId="{BDF8043A-2D3F-4F48-918D-587CE9E3187F}" dt="2024-11-20T19:28:10.476" v="170" actId="26606"/>
          <ac:spMkLst>
            <pc:docMk/>
            <pc:sldMk cId="3589146010" sldId="271"/>
            <ac:spMk id="79" creationId="{C4C9F2B0-1044-46EB-8AEB-C3BFFDE6C2CC}"/>
          </ac:spMkLst>
        </pc:spChg>
        <pc:spChg chg="add del">
          <ac:chgData name="Nathan DeKeyrel" userId="af8f978f8bb1ae28" providerId="LiveId" clId="{BDF8043A-2D3F-4F48-918D-587CE9E3187F}" dt="2024-11-20T19:28:10.476" v="170" actId="26606"/>
          <ac:spMkLst>
            <pc:docMk/>
            <pc:sldMk cId="3589146010" sldId="271"/>
            <ac:spMk id="80" creationId="{32B3ACB3-D689-442E-8A40-8680B0FEB8A2}"/>
          </ac:spMkLst>
        </pc:spChg>
        <pc:graphicFrameChg chg="add del">
          <ac:chgData name="Nathan DeKeyrel" userId="af8f978f8bb1ae28" providerId="LiveId" clId="{BDF8043A-2D3F-4F48-918D-587CE9E3187F}" dt="2024-11-20T19:27:03.878" v="149" actId="26606"/>
          <ac:graphicFrameMkLst>
            <pc:docMk/>
            <pc:sldMk cId="3589146010" sldId="271"/>
            <ac:graphicFrameMk id="5" creationId="{3161AA30-C2C6-40FF-CB7F-57D561F54F59}"/>
          </ac:graphicFrameMkLst>
        </pc:graphicFrameChg>
        <pc:graphicFrameChg chg="add del">
          <ac:chgData name="Nathan DeKeyrel" userId="af8f978f8bb1ae28" providerId="LiveId" clId="{BDF8043A-2D3F-4F48-918D-587CE9E3187F}" dt="2024-11-20T19:27:11.534" v="151" actId="26606"/>
          <ac:graphicFrameMkLst>
            <pc:docMk/>
            <pc:sldMk cId="3589146010" sldId="271"/>
            <ac:graphicFrameMk id="7" creationId="{7DB358ED-0A7A-A3F6-AE80-0282D72C9EBB}"/>
          </ac:graphicFrameMkLst>
        </pc:graphicFrameChg>
        <pc:graphicFrameChg chg="add del">
          <ac:chgData name="Nathan DeKeyrel" userId="af8f978f8bb1ae28" providerId="LiveId" clId="{BDF8043A-2D3F-4F48-918D-587CE9E3187F}" dt="2024-11-20T19:27:21.537" v="157" actId="26606"/>
          <ac:graphicFrameMkLst>
            <pc:docMk/>
            <pc:sldMk cId="3589146010" sldId="271"/>
            <ac:graphicFrameMk id="26" creationId="{B91A6C7E-B81B-A3CF-955D-187CDB6699F5}"/>
          </ac:graphicFrameMkLst>
        </pc:graphicFrameChg>
        <pc:graphicFrameChg chg="add del mod modGraphic">
          <ac:chgData name="Nathan DeKeyrel" userId="af8f978f8bb1ae28" providerId="LiveId" clId="{BDF8043A-2D3F-4F48-918D-587CE9E3187F}" dt="2024-11-20T19:28:23.559" v="174" actId="26606"/>
          <ac:graphicFrameMkLst>
            <pc:docMk/>
            <pc:sldMk cId="3589146010" sldId="271"/>
            <ac:graphicFrameMk id="28" creationId="{3A173B24-51A6-40B0-5B17-411D19E617CF}"/>
          </ac:graphicFrameMkLst>
        </pc:graphicFrameChg>
        <pc:picChg chg="add del">
          <ac:chgData name="Nathan DeKeyrel" userId="af8f978f8bb1ae28" providerId="LiveId" clId="{BDF8043A-2D3F-4F48-918D-587CE9E3187F}" dt="2024-11-20T19:27:17.803" v="155" actId="26606"/>
          <ac:picMkLst>
            <pc:docMk/>
            <pc:sldMk cId="3589146010" sldId="271"/>
            <ac:picMk id="20" creationId="{8AF2A8DA-8782-59F7-6CB5-91D5F299C5AA}"/>
          </ac:picMkLst>
        </pc:picChg>
      </pc:sldChg>
      <pc:sldChg chg="modSp">
        <pc:chgData name="Nathan DeKeyrel" userId="af8f978f8bb1ae28" providerId="LiveId" clId="{BDF8043A-2D3F-4F48-918D-587CE9E3187F}" dt="2024-11-20T20:43:45.503" v="1916"/>
        <pc:sldMkLst>
          <pc:docMk/>
          <pc:sldMk cId="2968922200" sldId="272"/>
        </pc:sldMkLst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2968922200" sldId="272"/>
            <ac:spMk id="2" creationId="{33CB7FF3-37CD-7C6B-F9FA-918E4D786C51}"/>
          </ac:spMkLst>
        </pc:spChg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2968922200" sldId="272"/>
            <ac:spMk id="3" creationId="{F0A25AC2-4B37-BCCD-9588-CD9CC3BBC35C}"/>
          </ac:spMkLst>
        </pc:spChg>
      </pc:sldChg>
      <pc:sldChg chg="addSp delSp modSp new mod setBg delDesignElem">
        <pc:chgData name="Nathan DeKeyrel" userId="af8f978f8bb1ae28" providerId="LiveId" clId="{BDF8043A-2D3F-4F48-918D-587CE9E3187F}" dt="2024-11-20T20:51:59.530" v="2202" actId="20577"/>
        <pc:sldMkLst>
          <pc:docMk/>
          <pc:sldMk cId="3469648608" sldId="273"/>
        </pc:sldMkLst>
        <pc:spChg chg="mod">
          <ac:chgData name="Nathan DeKeyrel" userId="af8f978f8bb1ae28" providerId="LiveId" clId="{BDF8043A-2D3F-4F48-918D-587CE9E3187F}" dt="2024-11-20T19:35:23.142" v="214" actId="20577"/>
          <ac:spMkLst>
            <pc:docMk/>
            <pc:sldMk cId="3469648608" sldId="273"/>
            <ac:spMk id="2" creationId="{067C58B8-F82E-6A76-8A94-2B417C4780FA}"/>
          </ac:spMkLst>
        </pc:spChg>
        <pc:spChg chg="del">
          <ac:chgData name="Nathan DeKeyrel" userId="af8f978f8bb1ae28" providerId="LiveId" clId="{BDF8043A-2D3F-4F48-918D-587CE9E3187F}" dt="2024-11-20T19:35:09.927" v="193" actId="931"/>
          <ac:spMkLst>
            <pc:docMk/>
            <pc:sldMk cId="3469648608" sldId="273"/>
            <ac:spMk id="3" creationId="{7425238D-8F2C-FAF5-7608-F40C2DCBE672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" creationId="{35872566-BCEE-E884-12B6-9F46F846A703}"/>
          </ac:spMkLst>
        </pc:spChg>
        <pc:spChg chg="add mod">
          <ac:chgData name="Nathan DeKeyrel" userId="af8f978f8bb1ae28" providerId="LiveId" clId="{BDF8043A-2D3F-4F48-918D-587CE9E3187F}" dt="2024-11-20T20:51:59.530" v="2202" actId="20577"/>
          <ac:spMkLst>
            <pc:docMk/>
            <pc:sldMk cId="3469648608" sldId="273"/>
            <ac:spMk id="9" creationId="{B5D42AB8-E819-C950-B713-5473F14CAD0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0" creationId="{8F06CABA-6857-F888-F5F4-5AB5FDD0B125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1" creationId="{B2C920BB-30CF-2A50-F590-3CCF61FFD7DB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469648608" sldId="273"/>
            <ac:spMk id="12" creationId="{11D6A2A3-F101-46F7-8B6F-1C699CAFE9A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3" creationId="{C8F1D8D5-1E25-48E2-6C6F-D6B22B93AB37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469648608" sldId="273"/>
            <ac:spMk id="14" creationId="{529E760E-527D-4053-A309-F2BDE12501C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5" creationId="{308756CF-B863-04FC-547A-2B15F4F4F0E4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469648608" sldId="273"/>
            <ac:spMk id="16" creationId="{4153D448-4ED1-429A-A28C-8316DE7CAF7E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7" creationId="{68C0C0AF-F543-DBDC-3793-49634895B018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8" creationId="{B1D2A92B-63F4-B331-6323-943A7A3244A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9" creationId="{84E602D5-C6EC-4DE9-EC3D-62B5F459BF88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0" creationId="{088FFB23-FBC0-F383-9394-534DA391FA76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1" creationId="{B2A9D734-C806-1C1C-E3FD-A99616720C8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2" creationId="{DB034017-A802-7D7F-09A9-AAC82916C66B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3" creationId="{3245A15A-2355-64AA-F8F0-117DD0D3D123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4" creationId="{AAFB6814-A400-0C91-9D1C-5BF47CC489BB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5" creationId="{D3356139-C9FC-4C1C-3921-2A64BB24BAD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6" creationId="{CEFA19A6-B941-3788-C438-EEF4E65172A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7" creationId="{6AE805F5-3700-EFE5-480A-D91D3DF7C6CE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8" creationId="{29132B49-349C-4D1C-FE4A-4139E1CDFBB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29" creationId="{84AF4692-B77B-3D3B-0BAD-1C14464DB7D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0" creationId="{9F32B558-D9D9-F03D-AD4D-EC1D54B606F7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1" creationId="{FC42A327-C55A-C0F6-7889-9A834112538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2" creationId="{73E628B8-A1ED-67A1-D30F-EAC7C496D7C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3" creationId="{4A08F271-9885-1346-A18C-5FEC7C719905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5" creationId="{2EDC8693-773C-427A-9A01-BB47B74D9F74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6" creationId="{07107C19-5881-E36B-57C8-EA5D15676904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7" creationId="{D07E1478-71DB-3FAA-B1EF-1790E5022AB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8" creationId="{2199FFAD-3CA4-C06B-946F-E8716336D991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39" creationId="{E0821026-90AE-0762-17D8-4CAB20880244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40" creationId="{F6EFD1AA-517F-079C-E81A-BE2264A1FE0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41" creationId="{891EE048-AEA7-D001-D8A9-BEEFB75B9A7E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42" creationId="{D8252C52-F1C4-2CB7-D006-DD49985AD68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43" creationId="{E293E422-36F3-1279-E140-14970B5EF385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44" creationId="{6E9E775D-54CD-7A1A-1002-6764D1816853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45" creationId="{C6E36B52-FC3A-8D09-3177-5E40B2F42ED6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48" creationId="{319F056A-2C60-FC98-1960-BEA669DB9277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49" creationId="{11B09F70-B415-ADDB-0CC5-048F022D3023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50" creationId="{8BD71AB7-7F72-917C-F487-D5186BF237A7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52" creationId="{2A64BF83-04B3-B853-3AC9-9E64D3E99F13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53" creationId="{8FC71855-DDB5-B54C-660A-46B2E52BD92A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54" creationId="{AD6EB022-0CAF-B897-8322-E9E2C8BE9DB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56" creationId="{1D506978-0650-BCE4-A9B1-114F6E678FE4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57" creationId="{C6667D9D-D91B-4789-AAB9-4E73794E86F3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58" creationId="{144CDCAC-DEA7-EC79-14BD-AEB23CED999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60" creationId="{AB133F3E-9C5B-691D-18CF-8B3214F94267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61" creationId="{7ADB7014-FD75-625E-8D76-D5EADE452F47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62" creationId="{59BD1A2E-6B94-709D-80E2-00EF85CB5912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64" creationId="{7693DA48-3489-331C-5805-24F8A88AA225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65" creationId="{87385F66-4F4E-618B-D8A1-8DE9693D45E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66" creationId="{C1CC8997-519A-34B4-0398-7892D2AF72E2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68" creationId="{D01E9DA8-68F0-CCA6-61BF-0BC89232C511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69" creationId="{2D2FF640-858F-ACDC-4FF8-F034CA0DBA5A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70" creationId="{21D46ED6-7E90-2FA1-E6A8-5FB96C39DB1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72" creationId="{50D89896-58F2-3037-A21C-B1BC1E417AD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73" creationId="{1452586D-CCF3-9D22-FE32-08FE7BEA433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74" creationId="{24505D24-723D-9E0B-ADB6-B6E0770466A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76" creationId="{FD031211-4180-5508-F932-EE23A90EBECA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77" creationId="{6FAD0C85-0AAA-7C03-EB49-E3877EAC2CEB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78" creationId="{34999EF9-B9AE-4229-4A19-F38BA230F69C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0" creationId="{AFBEC40C-69B5-6062-DCD2-2089CE2DA65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1" creationId="{B40CD2B5-0C55-3B76-EACA-E76EDACF7422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2" creationId="{BC59E151-B723-C0F9-EA25-607D9B081AC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4" creationId="{365F237E-DE39-3867-AE0D-2D43ECB0AC3E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5" creationId="{5B49690F-5DF9-2EA2-2E56-1C7C40A1B10E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6" creationId="{FC1F00DF-0FDC-FDD4-8B13-0FFD4C6ABE2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8" creationId="{4FD9F451-3750-C28E-B512-8A78AF053648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89" creationId="{7228743D-7FD1-116E-DB83-3D8D77B10558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90" creationId="{038B0C6C-EA23-F121-F52A-D0F581615154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93" creationId="{E45E0BF1-F931-5242-A207-3AB9FCAE3612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94" creationId="{DC4C7912-73C2-1954-5945-274E2C024826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96" creationId="{1F84D399-0A69-5900-A9CB-E30A782F06C1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97" creationId="{CE702060-746E-AD28-E664-DCDC4F1AC343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99" creationId="{49968491-9552-045C-136B-C3B4ACD7463A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00" creationId="{07C4CA78-8F83-B374-E947-FE8C1810AF06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02" creationId="{CA91DA77-D021-B9EF-8B01-4FC77A48B9B0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03" creationId="{0AC5C0EB-60B7-3E79-B443-5F9AB9A84EEB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05" creationId="{5EC81BF2-1EAD-BE37-DF36-B2EAD910DEFE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06" creationId="{1E4DEE2B-6173-55C6-B746-B53F57A45AA8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08" creationId="{973DDE16-EBB4-2F35-8653-46ABF84B71E0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09" creationId="{D00BB1C8-CA7A-8018-C904-24D8883DCED7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11" creationId="{CDFA7B8F-58F5-25D8-A8CD-CE535426F58B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12" creationId="{9D6934FF-65D8-8E40-BC24-30A66C1786E0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14" creationId="{CFC4555B-24C0-7489-A8E5-9CC7BCBBB1D2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15" creationId="{4E76D243-EA11-D395-F36E-1A42677FEB62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17" creationId="{3C09B744-C5CE-A0EC-134A-D60DE30A7F07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18" creationId="{E5906133-6278-439A-C389-3197522523A8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0" creationId="{C91799C6-2016-6BB7-9FDB-66F63A9F27A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1" creationId="{2D14D0E8-D7C3-8F16-0746-B5A276858425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2" creationId="{5A6B37CF-95F9-5D63-2C7A-3BF4ED704096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3" creationId="{71064B90-95BA-DB73-0A49-E39B3C241BA0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4" creationId="{187CC29F-DD8B-8132-9549-9AE0497362DB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5" creationId="{3E40F1B1-AC51-F8AE-928F-E0681926081C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6" creationId="{7E43AEA6-7FD9-3C6B-B432-32383F699803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7" creationId="{A0CED3C0-3ADC-0439-25ED-739DC10D2EF7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8" creationId="{1FE74ECE-2592-6CA1-89D6-64EC2A510C7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29" creationId="{7CBAB558-3F34-84FD-79B7-00C9E7F6AA8F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31" creationId="{FE427DE3-4E37-AD07-F23B-941C2DBBB014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32" creationId="{C10EE1D7-57CC-EAE5-17C9-219C696B8D6E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34" creationId="{5737BA09-2873-7AE6-2880-CC27501BADCA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35" creationId="{E128376A-32C5-12F3-0844-54BF297A5D11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36" creationId="{F56562DE-3F46-F6D2-C23A-2AEEE5FC7698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38" creationId="{D1C667D8-EC00-CBBD-194B-0BBF9C842895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39" creationId="{5E96ACA4-1009-FE9A-62A3-C9A5E47143B2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41" creationId="{1882000F-C5A4-84E4-42EE-A50E76F1AB09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42" creationId="{938A1561-41E3-70FF-B444-91CA1342EE10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44" creationId="{B15C6C01-0E45-5C4C-4398-50E9B3483AC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45" creationId="{31BA8A53-367F-9B61-720B-4F56A3608C34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47" creationId="{AAD886F9-3067-12CC-11F9-7A69EE1B9F2D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48" creationId="{6B857863-B27F-EC94-E08F-8EA68BAF81F8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50" creationId="{41D6C49C-78DE-4D81-B528-6C6F9C5AAF7C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51" creationId="{C2640FC3-D30E-C4EC-399C-3055C4417675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53" creationId="{48B4D577-C9ED-286D-ADD0-62221D746F0A}"/>
          </ac:spMkLst>
        </pc:spChg>
        <pc:spChg chg="mod">
          <ac:chgData name="Nathan DeKeyrel" userId="af8f978f8bb1ae28" providerId="LiveId" clId="{BDF8043A-2D3F-4F48-918D-587CE9E3187F}" dt="2024-11-20T20:48:30.266" v="1974" actId="27803"/>
          <ac:spMkLst>
            <pc:docMk/>
            <pc:sldMk cId="3469648608" sldId="273"/>
            <ac:spMk id="154" creationId="{0E2E7E21-0940-1A57-0109-120B4916C9FF}"/>
          </ac:spMkLst>
        </pc:spChg>
        <pc:grpChg chg="add del 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6" creationId="{0AA4C9D5-6A69-422B-724F-53E6ED678126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7" creationId="{9CD489CF-793F-0002-EB71-E788BD333341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34" creationId="{83EB3066-4471-5EAB-9CBB-ACBFD75FDBB7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46" creationId="{926773A8-1C4A-BC5D-4C59-E78FEB5CDA92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47" creationId="{6F2A4077-5111-E67A-7E3B-ED59D77322BF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51" creationId="{55DF13CB-E6B3-757C-7267-3E584EBB2F5C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55" creationId="{53BA4DB0-90FE-265D-40CF-9BAC28E5D8EA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59" creationId="{551F0440-397F-0FF4-3749-84641A515248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63" creationId="{5A71A7CC-E76A-A8A2-7B16-5BD8AA1195CE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67" creationId="{521E15C0-A418-52C9-F4D9-BA751C5D0840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71" creationId="{BECD98A4-4F44-600C-BDB7-299F46D9C679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75" creationId="{FA206241-17BF-412A-DD8A-76A5B182AAE3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79" creationId="{1B6928CC-E870-6329-0E82-E146301C39B1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83" creationId="{2E3845F6-C083-0447-0D46-7D920C5F5A96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87" creationId="{3ADE631C-8FD2-B6BD-C135-EE35BCA7A86E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91" creationId="{332BE494-2186-B5BA-0CD8-B0CBA91D614F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92" creationId="{83A0CDB5-AFEE-98BF-8534-EDA279AC5C47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95" creationId="{17450031-1156-6B68-B5D2-E21743F5C209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98" creationId="{650A53F9-EDED-C76C-86F0-35602803B81B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01" creationId="{7567F48E-D9A3-8767-205B-42A0BF089C8C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04" creationId="{30690997-348A-ACCB-D378-CEB51540AEC2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07" creationId="{393F38A5-B7B3-4F0F-3C6C-0C8A3AA6D2B6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10" creationId="{A5D13D58-DEE7-E6D5-98B0-C49D1ACA93B5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13" creationId="{0ED803D9-2C58-4B89-F7F0-9EB65334658A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16" creationId="{10165A06-E45E-4C14-4C1C-D73FF405C476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19" creationId="{CF629007-D337-F2DF-543E-9686BCD4F1AD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30" creationId="{AB811F1C-4BBD-AA2F-01A4-7F28EBFD62DA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33" creationId="{8EED2AA5-BF63-767A-353C-DF30E37014B8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37" creationId="{E7A4F0F9-09E4-C921-D829-ED1CD9E863B9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40" creationId="{90EBB8DB-B633-90E7-0A24-A905986EF256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43" creationId="{D72F9699-2FB8-3979-EA44-BAD3BB01BDB7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46" creationId="{3F957F07-FC3B-D02C-4CB9-C6A7230AA013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49" creationId="{729021E7-6B1D-04B0-D39A-C368DBEB8ECB}"/>
          </ac:grpSpMkLst>
        </pc:grpChg>
        <pc:grpChg chg="mod">
          <ac:chgData name="Nathan DeKeyrel" userId="af8f978f8bb1ae28" providerId="LiveId" clId="{BDF8043A-2D3F-4F48-918D-587CE9E3187F}" dt="2024-11-20T20:48:30.266" v="1974" actId="27803"/>
          <ac:grpSpMkLst>
            <pc:docMk/>
            <pc:sldMk cId="3469648608" sldId="273"/>
            <ac:grpSpMk id="152" creationId="{CC14B214-F85A-D3DA-6E87-05870368C18E}"/>
          </ac:grpSpMkLst>
        </pc:grpChg>
        <pc:picChg chg="add del mod ord">
          <ac:chgData name="Nathan DeKeyrel" userId="af8f978f8bb1ae28" providerId="LiveId" clId="{BDF8043A-2D3F-4F48-918D-587CE9E3187F}" dt="2024-11-20T20:48:30.266" v="1974" actId="27803"/>
          <ac:picMkLst>
            <pc:docMk/>
            <pc:sldMk cId="3469648608" sldId="273"/>
            <ac:picMk id="5" creationId="{69204545-87E9-892A-629E-328EBED678E6}"/>
          </ac:picMkLst>
        </pc:picChg>
      </pc:sldChg>
      <pc:sldChg chg="addSp delSp modSp new mod setBg delDesignElem">
        <pc:chgData name="Nathan DeKeyrel" userId="af8f978f8bb1ae28" providerId="LiveId" clId="{BDF8043A-2D3F-4F48-918D-587CE9E3187F}" dt="2024-11-20T20:43:45.503" v="1916"/>
        <pc:sldMkLst>
          <pc:docMk/>
          <pc:sldMk cId="322790287" sldId="274"/>
        </pc:sldMkLst>
        <pc:spChg chg="mod">
          <ac:chgData name="Nathan DeKeyrel" userId="af8f978f8bb1ae28" providerId="LiveId" clId="{BDF8043A-2D3F-4F48-918D-587CE9E3187F}" dt="2024-11-20T20:02:26.120" v="532" actId="26606"/>
          <ac:spMkLst>
            <pc:docMk/>
            <pc:sldMk cId="322790287" sldId="274"/>
            <ac:spMk id="2" creationId="{ED835A52-F798-AA74-5A84-D262F96AC7EA}"/>
          </ac:spMkLst>
        </pc:spChg>
        <pc:spChg chg="del mod">
          <ac:chgData name="Nathan DeKeyrel" userId="af8f978f8bb1ae28" providerId="LiveId" clId="{BDF8043A-2D3F-4F48-918D-587CE9E3187F}" dt="2024-11-20T20:02:26.120" v="532" actId="26606"/>
          <ac:spMkLst>
            <pc:docMk/>
            <pc:sldMk cId="322790287" sldId="274"/>
            <ac:spMk id="3" creationId="{57DFE362-557B-B523-737B-EA7462481518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2790287" sldId="274"/>
            <ac:spMk id="9" creationId="{D8FAF097-5073-4347-985F-3B9C1042568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2790287" sldId="274"/>
            <ac:spMk id="11" creationId="{445029C0-7C9E-4B38-AF9F-4F41075F6444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2790287" sldId="274"/>
            <ac:spMk id="13" creationId="{C22416BE-CA7D-4941-954A-840BCE5B84CD}"/>
          </ac:spMkLst>
        </pc:spChg>
        <pc:graphicFrameChg chg="add">
          <ac:chgData name="Nathan DeKeyrel" userId="af8f978f8bb1ae28" providerId="LiveId" clId="{BDF8043A-2D3F-4F48-918D-587CE9E3187F}" dt="2024-11-20T20:02:26.120" v="532" actId="26606"/>
          <ac:graphicFrameMkLst>
            <pc:docMk/>
            <pc:sldMk cId="322790287" sldId="274"/>
            <ac:graphicFrameMk id="5" creationId="{BF959596-2495-4CF5-CFA9-3A93DC2E96D6}"/>
          </ac:graphicFrameMkLst>
        </pc:graphicFrameChg>
      </pc:sldChg>
      <pc:sldChg chg="addSp delSp modSp new mod setBg delDesignElem modNotesTx">
        <pc:chgData name="Nathan DeKeyrel" userId="af8f978f8bb1ae28" providerId="LiveId" clId="{BDF8043A-2D3F-4F48-918D-587CE9E3187F}" dt="2024-11-20T20:43:45.503" v="1916"/>
        <pc:sldMkLst>
          <pc:docMk/>
          <pc:sldMk cId="1344392106" sldId="275"/>
        </pc:sldMkLst>
        <pc:spChg chg="mod">
          <ac:chgData name="Nathan DeKeyrel" userId="af8f978f8bb1ae28" providerId="LiveId" clId="{BDF8043A-2D3F-4F48-918D-587CE9E3187F}" dt="2024-11-20T20:36:43.410" v="1870" actId="26606"/>
          <ac:spMkLst>
            <pc:docMk/>
            <pc:sldMk cId="1344392106" sldId="275"/>
            <ac:spMk id="2" creationId="{78F9487B-68AE-6F50-8FC5-1EC01FDF9DF3}"/>
          </ac:spMkLst>
        </pc:spChg>
        <pc:spChg chg="add del mod">
          <ac:chgData name="Nathan DeKeyrel" userId="af8f978f8bb1ae28" providerId="LiveId" clId="{BDF8043A-2D3F-4F48-918D-587CE9E3187F}" dt="2024-11-20T20:36:43.410" v="1870" actId="26606"/>
          <ac:spMkLst>
            <pc:docMk/>
            <pc:sldMk cId="1344392106" sldId="275"/>
            <ac:spMk id="3" creationId="{F0A9C257-10D3-8CCA-EB36-748914790F61}"/>
          </ac:spMkLst>
        </pc:spChg>
        <pc:spChg chg="add del">
          <ac:chgData name="Nathan DeKeyrel" userId="af8f978f8bb1ae28" providerId="LiveId" clId="{BDF8043A-2D3F-4F48-918D-587CE9E3187F}" dt="2024-11-20T20:36:43.367" v="1869" actId="26606"/>
          <ac:spMkLst>
            <pc:docMk/>
            <pc:sldMk cId="1344392106" sldId="275"/>
            <ac:spMk id="9" creationId="{040BF4A1-714C-419E-A19F-578DE93BE02F}"/>
          </ac:spMkLst>
        </pc:spChg>
        <pc:spChg chg="add del">
          <ac:chgData name="Nathan DeKeyrel" userId="af8f978f8bb1ae28" providerId="LiveId" clId="{BDF8043A-2D3F-4F48-918D-587CE9E3187F}" dt="2024-11-20T20:36:43.367" v="1869" actId="26606"/>
          <ac:spMkLst>
            <pc:docMk/>
            <pc:sldMk cId="1344392106" sldId="275"/>
            <ac:spMk id="11" creationId="{2F91A9BD-D57F-4941-931F-40597AB37017}"/>
          </ac:spMkLst>
        </pc:spChg>
        <pc:spChg chg="add del">
          <ac:chgData name="Nathan DeKeyrel" userId="af8f978f8bb1ae28" providerId="LiveId" clId="{BDF8043A-2D3F-4F48-918D-587CE9E3187F}" dt="2024-11-20T20:36:43.367" v="1869" actId="26606"/>
          <ac:spMkLst>
            <pc:docMk/>
            <pc:sldMk cId="1344392106" sldId="275"/>
            <ac:spMk id="13" creationId="{C54DB264-9467-4730-B9E9-C9A97DD66920}"/>
          </ac:spMkLst>
        </pc:spChg>
        <pc:spChg chg="add del">
          <ac:chgData name="Nathan DeKeyrel" userId="af8f978f8bb1ae28" providerId="LiveId" clId="{BDF8043A-2D3F-4F48-918D-587CE9E3187F}" dt="2024-11-20T20:36:43.367" v="1869" actId="26606"/>
          <ac:spMkLst>
            <pc:docMk/>
            <pc:sldMk cId="1344392106" sldId="275"/>
            <ac:spMk id="15" creationId="{BB097F88-2120-47B4-B891-5B28F66BBD4A}"/>
          </ac:spMkLst>
        </pc:spChg>
        <pc:spChg chg="add del">
          <ac:chgData name="Nathan DeKeyrel" userId="af8f978f8bb1ae28" providerId="LiveId" clId="{BDF8043A-2D3F-4F48-918D-587CE9E3187F}" dt="2024-11-20T20:36:43.367" v="1869" actId="26606"/>
          <ac:spMkLst>
            <pc:docMk/>
            <pc:sldMk cId="1344392106" sldId="275"/>
            <ac:spMk id="17" creationId="{BF9338F5-05AB-4DC5-BD1C-1A9F26C38A7A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4392106" sldId="275"/>
            <ac:spMk id="19" creationId="{040BF4A1-714C-419E-A19F-578DE93BE02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4392106" sldId="275"/>
            <ac:spMk id="20" creationId="{2F91A9BD-D57F-4941-931F-40597AB37017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4392106" sldId="275"/>
            <ac:spMk id="21" creationId="{C54DB264-9467-4730-B9E9-C9A97DD66920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4392106" sldId="275"/>
            <ac:spMk id="22" creationId="{BB097F88-2120-47B4-B891-5B28F66BBD4A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1344392106" sldId="275"/>
            <ac:spMk id="23" creationId="{BF9338F5-05AB-4DC5-BD1C-1A9F26C38A7A}"/>
          </ac:spMkLst>
        </pc:spChg>
        <pc:spChg chg="add del">
          <ac:chgData name="Nathan DeKeyrel" userId="af8f978f8bb1ae28" providerId="LiveId" clId="{BDF8043A-2D3F-4F48-918D-587CE9E3187F}" dt="2024-11-20T20:37:57.277" v="1872" actId="26606"/>
          <ac:spMkLst>
            <pc:docMk/>
            <pc:sldMk cId="1344392106" sldId="275"/>
            <ac:spMk id="29" creationId="{040BF4A1-714C-419E-A19F-578DE93BE02F}"/>
          </ac:spMkLst>
        </pc:spChg>
        <pc:spChg chg="add del">
          <ac:chgData name="Nathan DeKeyrel" userId="af8f978f8bb1ae28" providerId="LiveId" clId="{BDF8043A-2D3F-4F48-918D-587CE9E3187F}" dt="2024-11-20T20:37:57.277" v="1872" actId="26606"/>
          <ac:spMkLst>
            <pc:docMk/>
            <pc:sldMk cId="1344392106" sldId="275"/>
            <ac:spMk id="31" creationId="{2F91A9BD-D57F-4941-931F-40597AB37017}"/>
          </ac:spMkLst>
        </pc:spChg>
        <pc:spChg chg="add del">
          <ac:chgData name="Nathan DeKeyrel" userId="af8f978f8bb1ae28" providerId="LiveId" clId="{BDF8043A-2D3F-4F48-918D-587CE9E3187F}" dt="2024-11-20T20:37:57.277" v="1872" actId="26606"/>
          <ac:spMkLst>
            <pc:docMk/>
            <pc:sldMk cId="1344392106" sldId="275"/>
            <ac:spMk id="33" creationId="{C54DB264-9467-4730-B9E9-C9A97DD66920}"/>
          </ac:spMkLst>
        </pc:spChg>
        <pc:spChg chg="add del">
          <ac:chgData name="Nathan DeKeyrel" userId="af8f978f8bb1ae28" providerId="LiveId" clId="{BDF8043A-2D3F-4F48-918D-587CE9E3187F}" dt="2024-11-20T20:37:57.277" v="1872" actId="26606"/>
          <ac:spMkLst>
            <pc:docMk/>
            <pc:sldMk cId="1344392106" sldId="275"/>
            <ac:spMk id="35" creationId="{BB097F88-2120-47B4-B891-5B28F66BBD4A}"/>
          </ac:spMkLst>
        </pc:spChg>
        <pc:spChg chg="add del">
          <ac:chgData name="Nathan DeKeyrel" userId="af8f978f8bb1ae28" providerId="LiveId" clId="{BDF8043A-2D3F-4F48-918D-587CE9E3187F}" dt="2024-11-20T20:37:57.277" v="1872" actId="26606"/>
          <ac:spMkLst>
            <pc:docMk/>
            <pc:sldMk cId="1344392106" sldId="275"/>
            <ac:spMk id="37" creationId="{BF9338F5-05AB-4DC5-BD1C-1A9F26C38A7A}"/>
          </ac:spMkLst>
        </pc:spChg>
        <pc:graphicFrameChg chg="add del">
          <ac:chgData name="Nathan DeKeyrel" userId="af8f978f8bb1ae28" providerId="LiveId" clId="{BDF8043A-2D3F-4F48-918D-587CE9E3187F}" dt="2024-11-20T20:36:43.367" v="1869" actId="26606"/>
          <ac:graphicFrameMkLst>
            <pc:docMk/>
            <pc:sldMk cId="1344392106" sldId="275"/>
            <ac:graphicFrameMk id="5" creationId="{2CBD07EF-2719-E87E-6B32-79A65709DA7F}"/>
          </ac:graphicFrameMkLst>
        </pc:graphicFrameChg>
        <pc:graphicFrameChg chg="add mod modGraphic">
          <ac:chgData name="Nathan DeKeyrel" userId="af8f978f8bb1ae28" providerId="LiveId" clId="{BDF8043A-2D3F-4F48-918D-587CE9E3187F}" dt="2024-11-20T20:37:57.277" v="1872" actId="26606"/>
          <ac:graphicFrameMkLst>
            <pc:docMk/>
            <pc:sldMk cId="1344392106" sldId="275"/>
            <ac:graphicFrameMk id="24" creationId="{060614DD-2D11-E5DE-9CCC-37F64C1F22DB}"/>
          </ac:graphicFrameMkLst>
        </pc:graphicFrameChg>
      </pc:sldChg>
      <pc:sldChg chg="addSp delSp modSp new mod setBg delDesignElem modNotesTx">
        <pc:chgData name="Nathan DeKeyrel" userId="af8f978f8bb1ae28" providerId="LiveId" clId="{BDF8043A-2D3F-4F48-918D-587CE9E3187F}" dt="2024-11-20T20:43:45.503" v="1916"/>
        <pc:sldMkLst>
          <pc:docMk/>
          <pc:sldMk cId="3202703446" sldId="276"/>
        </pc:sldMkLst>
        <pc:spChg chg="mod">
          <ac:chgData name="Nathan DeKeyrel" userId="af8f978f8bb1ae28" providerId="LiveId" clId="{BDF8043A-2D3F-4F48-918D-587CE9E3187F}" dt="2024-11-20T20:32:12.179" v="1654" actId="26606"/>
          <ac:spMkLst>
            <pc:docMk/>
            <pc:sldMk cId="3202703446" sldId="276"/>
            <ac:spMk id="2" creationId="{A2ABDF82-D428-07DF-D994-1B1F42ED09D4}"/>
          </ac:spMkLst>
        </pc:spChg>
        <pc:spChg chg="del mod">
          <ac:chgData name="Nathan DeKeyrel" userId="af8f978f8bb1ae28" providerId="LiveId" clId="{BDF8043A-2D3F-4F48-918D-587CE9E3187F}" dt="2024-11-20T20:32:12.179" v="1654" actId="26606"/>
          <ac:spMkLst>
            <pc:docMk/>
            <pc:sldMk cId="3202703446" sldId="276"/>
            <ac:spMk id="3" creationId="{9BBBE419-81F4-0D2D-813B-EE90602B9022}"/>
          </ac:spMkLst>
        </pc:spChg>
        <pc:spChg chg="add del">
          <ac:chgData name="Nathan DeKeyrel" userId="af8f978f8bb1ae28" providerId="LiveId" clId="{BDF8043A-2D3F-4F48-918D-587CE9E3187F}" dt="2024-11-20T20:32:12.179" v="1654" actId="26606"/>
          <ac:spMkLst>
            <pc:docMk/>
            <pc:sldMk cId="3202703446" sldId="276"/>
            <ac:spMk id="8" creationId="{8BEAC55E-FD3E-4A90-B4E2-D197D8038366}"/>
          </ac:spMkLst>
        </pc:spChg>
        <pc:spChg chg="add del">
          <ac:chgData name="Nathan DeKeyrel" userId="af8f978f8bb1ae28" providerId="LiveId" clId="{BDF8043A-2D3F-4F48-918D-587CE9E3187F}" dt="2024-11-20T20:32:12.179" v="1654" actId="26606"/>
          <ac:spMkLst>
            <pc:docMk/>
            <pc:sldMk cId="3202703446" sldId="276"/>
            <ac:spMk id="10" creationId="{282DCAD1-D7F2-4CA8-960C-526B7DB37A82}"/>
          </ac:spMkLst>
        </pc:spChg>
        <pc:spChg chg="add del">
          <ac:chgData name="Nathan DeKeyrel" userId="af8f978f8bb1ae28" providerId="LiveId" clId="{BDF8043A-2D3F-4F48-918D-587CE9E3187F}" dt="2024-11-20T20:32:12.179" v="1654" actId="26606"/>
          <ac:spMkLst>
            <pc:docMk/>
            <pc:sldMk cId="3202703446" sldId="276"/>
            <ac:spMk id="12" creationId="{0009AC7F-1347-41C8-8BEB-47473A21A696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02703446" sldId="276"/>
            <ac:spMk id="18" creationId="{040BF4A1-714C-419E-A19F-578DE93BE02F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02703446" sldId="276"/>
            <ac:spMk id="20" creationId="{2F91A9BD-D57F-4941-931F-40597AB37017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02703446" sldId="276"/>
            <ac:spMk id="22" creationId="{C54DB264-9467-4730-B9E9-C9A97DD66920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02703446" sldId="276"/>
            <ac:spMk id="24" creationId="{BB097F88-2120-47B4-B891-5B28F66BBD4A}"/>
          </ac:spMkLst>
        </pc:spChg>
        <pc:spChg chg="add del">
          <ac:chgData name="Nathan DeKeyrel" userId="af8f978f8bb1ae28" providerId="LiveId" clId="{BDF8043A-2D3F-4F48-918D-587CE9E3187F}" dt="2024-11-20T20:43:45.503" v="1916"/>
          <ac:spMkLst>
            <pc:docMk/>
            <pc:sldMk cId="3202703446" sldId="276"/>
            <ac:spMk id="26" creationId="{BF9338F5-05AB-4DC5-BD1C-1A9F26C38A7A}"/>
          </ac:spMkLst>
        </pc:spChg>
        <pc:graphicFrameChg chg="add mod">
          <ac:chgData name="Nathan DeKeyrel" userId="af8f978f8bb1ae28" providerId="LiveId" clId="{BDF8043A-2D3F-4F48-918D-587CE9E3187F}" dt="2024-11-20T20:39:41.181" v="1890"/>
          <ac:graphicFrameMkLst>
            <pc:docMk/>
            <pc:sldMk cId="3202703446" sldId="276"/>
            <ac:graphicFrameMk id="14" creationId="{2FC43B69-8234-25B6-A6DF-22BDE1FE6DE1}"/>
          </ac:graphicFrameMkLst>
        </pc:graphicFrameChg>
      </pc:sldChg>
      <pc:sldChg chg="addSp delSp modSp new mod setBg">
        <pc:chgData name="Nathan DeKeyrel" userId="af8f978f8bb1ae28" providerId="LiveId" clId="{BDF8043A-2D3F-4F48-918D-587CE9E3187F}" dt="2024-11-20T20:43:45.503" v="1916"/>
        <pc:sldMkLst>
          <pc:docMk/>
          <pc:sldMk cId="1595035563" sldId="277"/>
        </pc:sldMkLst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1595035563" sldId="277"/>
            <ac:spMk id="2" creationId="{F353EA72-AA95-7BFA-DAD5-4BD0E0B06F6B}"/>
          </ac:spMkLst>
        </pc:spChg>
        <pc:spChg chg="add del mod">
          <ac:chgData name="Nathan DeKeyrel" userId="af8f978f8bb1ae28" providerId="LiveId" clId="{BDF8043A-2D3F-4F48-918D-587CE9E3187F}" dt="2024-11-20T20:32:49.941" v="1657" actId="26606"/>
          <ac:spMkLst>
            <pc:docMk/>
            <pc:sldMk cId="1595035563" sldId="277"/>
            <ac:spMk id="3" creationId="{415B3D3B-A584-525E-CE58-25899B43B7B0}"/>
          </ac:spMkLst>
        </pc:spChg>
        <pc:spChg chg="add del">
          <ac:chgData name="Nathan DeKeyrel" userId="af8f978f8bb1ae28" providerId="LiveId" clId="{BDF8043A-2D3F-4F48-918D-587CE9E3187F}" dt="2024-11-20T20:32:49.906" v="1656" actId="26606"/>
          <ac:spMkLst>
            <pc:docMk/>
            <pc:sldMk cId="1595035563" sldId="277"/>
            <ac:spMk id="9" creationId="{E383CC5D-71E8-4CB2-8E4A-F1E4FF6DC9D6}"/>
          </ac:spMkLst>
        </pc:spChg>
        <pc:spChg chg="add del">
          <ac:chgData name="Nathan DeKeyrel" userId="af8f978f8bb1ae28" providerId="LiveId" clId="{BDF8043A-2D3F-4F48-918D-587CE9E3187F}" dt="2024-11-20T20:32:49.906" v="1656" actId="26606"/>
          <ac:spMkLst>
            <pc:docMk/>
            <pc:sldMk cId="1595035563" sldId="277"/>
            <ac:spMk id="11" creationId="{E2DA5AC1-43C5-4243-9028-07DBB80D0C95}"/>
          </ac:spMkLst>
        </pc:spChg>
        <pc:spChg chg="add del">
          <ac:chgData name="Nathan DeKeyrel" userId="af8f978f8bb1ae28" providerId="LiveId" clId="{BDF8043A-2D3F-4F48-918D-587CE9E3187F}" dt="2024-11-20T20:32:49.906" v="1656" actId="26606"/>
          <ac:spMkLst>
            <pc:docMk/>
            <pc:sldMk cId="1595035563" sldId="277"/>
            <ac:spMk id="13" creationId="{8A4EDA1C-27A1-4C83-ACE4-6675EC9245B1}"/>
          </ac:spMkLst>
        </pc:spChg>
        <pc:spChg chg="add del">
          <ac:chgData name="Nathan DeKeyrel" userId="af8f978f8bb1ae28" providerId="LiveId" clId="{BDF8043A-2D3F-4F48-918D-587CE9E3187F}" dt="2024-11-20T20:32:49.906" v="1656" actId="26606"/>
          <ac:spMkLst>
            <pc:docMk/>
            <pc:sldMk cId="1595035563" sldId="277"/>
            <ac:spMk id="15" creationId="{1C2185E4-B584-4B9D-9440-DEA0FB9D94DF}"/>
          </ac:spMkLst>
        </pc:spChg>
        <pc:spChg chg="add del">
          <ac:chgData name="Nathan DeKeyrel" userId="af8f978f8bb1ae28" providerId="LiveId" clId="{BDF8043A-2D3F-4F48-918D-587CE9E3187F}" dt="2024-11-20T20:32:49.906" v="1656" actId="26606"/>
          <ac:spMkLst>
            <pc:docMk/>
            <pc:sldMk cId="1595035563" sldId="277"/>
            <ac:spMk id="17" creationId="{FF33EC8A-EE0A-4395-97E2-DAD467CF734C}"/>
          </ac:spMkLst>
        </pc:spChg>
        <pc:spChg chg="add del">
          <ac:chgData name="Nathan DeKeyrel" userId="af8f978f8bb1ae28" providerId="LiveId" clId="{BDF8043A-2D3F-4F48-918D-587CE9E3187F}" dt="2024-11-20T20:32:49.906" v="1656" actId="26606"/>
          <ac:spMkLst>
            <pc:docMk/>
            <pc:sldMk cId="1595035563" sldId="277"/>
            <ac:spMk id="19" creationId="{FF85DA95-16A4-404E-9BFF-27F8E4FC78AA}"/>
          </ac:spMkLst>
        </pc:spChg>
        <pc:graphicFrameChg chg="add del">
          <ac:chgData name="Nathan DeKeyrel" userId="af8f978f8bb1ae28" providerId="LiveId" clId="{BDF8043A-2D3F-4F48-918D-587CE9E3187F}" dt="2024-11-20T20:32:49.906" v="1656" actId="26606"/>
          <ac:graphicFrameMkLst>
            <pc:docMk/>
            <pc:sldMk cId="1595035563" sldId="277"/>
            <ac:graphicFrameMk id="5" creationId="{21227EB2-9C6D-BE3D-DB6C-33365280F65D}"/>
          </ac:graphicFrameMkLst>
        </pc:graphicFrameChg>
        <pc:graphicFrameChg chg="add mod">
          <ac:chgData name="Nathan DeKeyrel" userId="af8f978f8bb1ae28" providerId="LiveId" clId="{BDF8043A-2D3F-4F48-918D-587CE9E3187F}" dt="2024-11-20T20:43:45.503" v="1916"/>
          <ac:graphicFrameMkLst>
            <pc:docMk/>
            <pc:sldMk cId="1595035563" sldId="277"/>
            <ac:graphicFrameMk id="21" creationId="{6C4B4B46-AE92-97CC-0CEE-768A2849175A}"/>
          </ac:graphicFrameMkLst>
        </pc:graphicFrameChg>
      </pc:sldChg>
      <pc:sldChg chg="modSp new del">
        <pc:chgData name="Nathan DeKeyrel" userId="af8f978f8bb1ae28" providerId="LiveId" clId="{BDF8043A-2D3F-4F48-918D-587CE9E3187F}" dt="2024-11-20T20:43:56.717" v="1917" actId="47"/>
        <pc:sldMkLst>
          <pc:docMk/>
          <pc:sldMk cId="1306130986" sldId="278"/>
        </pc:sldMkLst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1306130986" sldId="278"/>
            <ac:spMk id="2" creationId="{91AB9816-03C2-1213-14CC-4ABAF84223FD}"/>
          </ac:spMkLst>
        </pc:spChg>
        <pc:spChg chg="mod">
          <ac:chgData name="Nathan DeKeyrel" userId="af8f978f8bb1ae28" providerId="LiveId" clId="{BDF8043A-2D3F-4F48-918D-587CE9E3187F}" dt="2024-11-20T20:43:45.503" v="1916"/>
          <ac:spMkLst>
            <pc:docMk/>
            <pc:sldMk cId="1306130986" sldId="278"/>
            <ac:spMk id="3" creationId="{7CDBF068-D1FF-C2D5-1814-BD2F5A2C9FA9}"/>
          </ac:spMkLst>
        </pc:spChg>
      </pc:sldChg>
      <pc:sldChg chg="addSp delSp modSp new mod setBg">
        <pc:chgData name="Nathan DeKeyrel" userId="af8f978f8bb1ae28" providerId="LiveId" clId="{BDF8043A-2D3F-4F48-918D-587CE9E3187F}" dt="2024-11-20T20:45:19.865" v="1935" actId="1076"/>
        <pc:sldMkLst>
          <pc:docMk/>
          <pc:sldMk cId="1441924580" sldId="278"/>
        </pc:sldMkLst>
        <pc:spChg chg="mod">
          <ac:chgData name="Nathan DeKeyrel" userId="af8f978f8bb1ae28" providerId="LiveId" clId="{BDF8043A-2D3F-4F48-918D-587CE9E3187F}" dt="2024-11-20T20:45:19.865" v="1935" actId="1076"/>
          <ac:spMkLst>
            <pc:docMk/>
            <pc:sldMk cId="1441924580" sldId="278"/>
            <ac:spMk id="2" creationId="{8FE7A20F-55B8-4334-8D4C-1FA770A277C2}"/>
          </ac:spMkLst>
        </pc:spChg>
        <pc:spChg chg="del">
          <ac:chgData name="Nathan DeKeyrel" userId="af8f978f8bb1ae28" providerId="LiveId" clId="{BDF8043A-2D3F-4F48-918D-587CE9E3187F}" dt="2024-11-20T20:44:17.393" v="1919" actId="478"/>
          <ac:spMkLst>
            <pc:docMk/>
            <pc:sldMk cId="1441924580" sldId="278"/>
            <ac:spMk id="3" creationId="{32C8EC11-F9E7-057F-9341-D1B754B3ABC2}"/>
          </ac:spMkLst>
        </pc:spChg>
        <pc:spChg chg="add del">
          <ac:chgData name="Nathan DeKeyrel" userId="af8f978f8bb1ae28" providerId="LiveId" clId="{BDF8043A-2D3F-4F48-918D-587CE9E3187F}" dt="2024-11-20T20:44:58.135" v="1932" actId="26606"/>
          <ac:spMkLst>
            <pc:docMk/>
            <pc:sldMk cId="1441924580" sldId="278"/>
            <ac:spMk id="5" creationId="{BD4C0BBB-0042-4603-A226-6117F3FD5B3C}"/>
          </ac:spMkLst>
        </pc:spChg>
        <pc:spChg chg="add del">
          <ac:chgData name="Nathan DeKeyrel" userId="af8f978f8bb1ae28" providerId="LiveId" clId="{BDF8043A-2D3F-4F48-918D-587CE9E3187F}" dt="2024-11-20T20:44:58.135" v="1932" actId="26606"/>
          <ac:spMkLst>
            <pc:docMk/>
            <pc:sldMk cId="1441924580" sldId="278"/>
            <ac:spMk id="6" creationId="{EC44F520-2598-460E-9F91-B02F60830CA2}"/>
          </ac:spMkLst>
        </pc:spChg>
        <pc:spChg chg="add del">
          <ac:chgData name="Nathan DeKeyrel" userId="af8f978f8bb1ae28" providerId="LiveId" clId="{BDF8043A-2D3F-4F48-918D-587CE9E3187F}" dt="2024-11-20T20:44:58.135" v="1932" actId="26606"/>
          <ac:spMkLst>
            <pc:docMk/>
            <pc:sldMk cId="1441924580" sldId="278"/>
            <ac:spMk id="7" creationId="{D3F794D0-2982-490E-88DA-93D48975085F}"/>
          </ac:spMkLst>
        </pc:spChg>
        <pc:spChg chg="add del">
          <ac:chgData name="Nathan DeKeyrel" userId="af8f978f8bb1ae28" providerId="LiveId" clId="{BDF8043A-2D3F-4F48-918D-587CE9E3187F}" dt="2024-11-20T20:44:54.131" v="1930" actId="26606"/>
          <ac:spMkLst>
            <pc:docMk/>
            <pc:sldMk cId="1441924580" sldId="278"/>
            <ac:spMk id="8" creationId="{BD4C0BBB-0042-4603-A226-6117F3FD5B3C}"/>
          </ac:spMkLst>
        </pc:spChg>
        <pc:spChg chg="add del">
          <ac:chgData name="Nathan DeKeyrel" userId="af8f978f8bb1ae28" providerId="LiveId" clId="{BDF8043A-2D3F-4F48-918D-587CE9E3187F}" dt="2024-11-20T20:44:54.131" v="1930" actId="26606"/>
          <ac:spMkLst>
            <pc:docMk/>
            <pc:sldMk cId="1441924580" sldId="278"/>
            <ac:spMk id="10" creationId="{EC44F520-2598-460E-9F91-B02F60830CA2}"/>
          </ac:spMkLst>
        </pc:spChg>
        <pc:spChg chg="add del">
          <ac:chgData name="Nathan DeKeyrel" userId="af8f978f8bb1ae28" providerId="LiveId" clId="{BDF8043A-2D3F-4F48-918D-587CE9E3187F}" dt="2024-11-20T20:44:58.135" v="1932" actId="26606"/>
          <ac:spMkLst>
            <pc:docMk/>
            <pc:sldMk cId="1441924580" sldId="278"/>
            <ac:spMk id="11" creationId="{AFD24A3D-F07A-44A9-BE55-5576292E152D}"/>
          </ac:spMkLst>
        </pc:spChg>
        <pc:spChg chg="add del">
          <ac:chgData name="Nathan DeKeyrel" userId="af8f978f8bb1ae28" providerId="LiveId" clId="{BDF8043A-2D3F-4F48-918D-587CE9E3187F}" dt="2024-11-20T20:44:54.131" v="1930" actId="26606"/>
          <ac:spMkLst>
            <pc:docMk/>
            <pc:sldMk cId="1441924580" sldId="278"/>
            <ac:spMk id="12" creationId="{8CF1B1A9-81D7-475B-9773-FA69E2D6C2E1}"/>
          </ac:spMkLst>
        </pc:spChg>
        <pc:spChg chg="add del">
          <ac:chgData name="Nathan DeKeyrel" userId="af8f978f8bb1ae28" providerId="LiveId" clId="{BDF8043A-2D3F-4F48-918D-587CE9E3187F}" dt="2024-11-20T20:44:58.135" v="1932" actId="26606"/>
          <ac:spMkLst>
            <pc:docMk/>
            <pc:sldMk cId="1441924580" sldId="278"/>
            <ac:spMk id="13" creationId="{204441C9-FD2D-4031-B5C5-67478196CCCF}"/>
          </ac:spMkLst>
        </pc:spChg>
        <pc:spChg chg="add del">
          <ac:chgData name="Nathan DeKeyrel" userId="af8f978f8bb1ae28" providerId="LiveId" clId="{BDF8043A-2D3F-4F48-918D-587CE9E3187F}" dt="2024-11-20T20:44:54.131" v="1930" actId="26606"/>
          <ac:spMkLst>
            <pc:docMk/>
            <pc:sldMk cId="1441924580" sldId="278"/>
            <ac:spMk id="14" creationId="{825938E3-FCDD-4147-B4EC-232316751F65}"/>
          </ac:spMkLst>
        </pc:spChg>
        <pc:spChg chg="add del">
          <ac:chgData name="Nathan DeKeyrel" userId="af8f978f8bb1ae28" providerId="LiveId" clId="{BDF8043A-2D3F-4F48-918D-587CE9E3187F}" dt="2024-11-20T20:44:58.135" v="1932" actId="26606"/>
          <ac:spMkLst>
            <pc:docMk/>
            <pc:sldMk cId="1441924580" sldId="278"/>
            <ac:spMk id="15" creationId="{3D9D3989-3E00-4727-914E-959DFE8FACE9}"/>
          </ac:spMkLst>
        </pc:spChg>
        <pc:spChg chg="add del">
          <ac:chgData name="Nathan DeKeyrel" userId="af8f978f8bb1ae28" providerId="LiveId" clId="{BDF8043A-2D3F-4F48-918D-587CE9E3187F}" dt="2024-11-20T20:44:54.131" v="1930" actId="26606"/>
          <ac:spMkLst>
            <pc:docMk/>
            <pc:sldMk cId="1441924580" sldId="278"/>
            <ac:spMk id="16" creationId="{9AA75596-FA3D-4A75-A3CB-443E14CBF572}"/>
          </ac:spMkLst>
        </pc:spChg>
        <pc:spChg chg="add del">
          <ac:chgData name="Nathan DeKeyrel" userId="af8f978f8bb1ae28" providerId="LiveId" clId="{BDF8043A-2D3F-4F48-918D-587CE9E3187F}" dt="2024-11-20T20:44:58.135" v="1932" actId="26606"/>
          <ac:spMkLst>
            <pc:docMk/>
            <pc:sldMk cId="1441924580" sldId="278"/>
            <ac:spMk id="17" creationId="{C538E4E5-4047-480A-BB9B-9AB54E86D50E}"/>
          </ac:spMkLst>
        </pc:spChg>
        <pc:spChg chg="add del">
          <ac:chgData name="Nathan DeKeyrel" userId="af8f978f8bb1ae28" providerId="LiveId" clId="{BDF8043A-2D3F-4F48-918D-587CE9E3187F}" dt="2024-11-20T20:44:54.131" v="1930" actId="26606"/>
          <ac:spMkLst>
            <pc:docMk/>
            <pc:sldMk cId="1441924580" sldId="278"/>
            <ac:spMk id="18" creationId="{FF5FBB9B-488E-47BA-9CA3-8CC9C7D1577C}"/>
          </ac:spMkLst>
        </pc:spChg>
        <pc:spChg chg="add del">
          <ac:chgData name="Nathan DeKeyrel" userId="af8f978f8bb1ae28" providerId="LiveId" clId="{BDF8043A-2D3F-4F48-918D-587CE9E3187F}" dt="2024-11-20T20:44:54.131" v="1930" actId="26606"/>
          <ac:spMkLst>
            <pc:docMk/>
            <pc:sldMk cId="1441924580" sldId="278"/>
            <ac:spMk id="20" creationId="{E3574FE0-C6E5-4148-8CC5-56169A790A66}"/>
          </ac:spMkLst>
        </pc:spChg>
        <pc:picChg chg="add del">
          <ac:chgData name="Nathan DeKeyrel" userId="af8f978f8bb1ae28" providerId="LiveId" clId="{BDF8043A-2D3F-4F48-918D-587CE9E3187F}" dt="2024-11-20T20:44:54.131" v="1930" actId="26606"/>
          <ac:picMkLst>
            <pc:docMk/>
            <pc:sldMk cId="1441924580" sldId="278"/>
            <ac:picMk id="4" creationId="{137C48FC-75D7-CFBB-876A-3AB59A274F77}"/>
          </ac:picMkLst>
        </pc:picChg>
        <pc:picChg chg="add del">
          <ac:chgData name="Nathan DeKeyrel" userId="af8f978f8bb1ae28" providerId="LiveId" clId="{BDF8043A-2D3F-4F48-918D-587CE9E3187F}" dt="2024-11-20T20:44:58.135" v="1932" actId="26606"/>
          <ac:picMkLst>
            <pc:docMk/>
            <pc:sldMk cId="1441924580" sldId="278"/>
            <ac:picMk id="9" creationId="{15CEEA9F-9265-AAEF-81BE-C09D27E17414}"/>
          </ac:picMkLst>
        </pc:picChg>
      </pc:sldChg>
      <pc:sldChg chg="addSp delSp modSp new mod setBg">
        <pc:chgData name="Nathan DeKeyrel" userId="af8f978f8bb1ae28" providerId="LiveId" clId="{BDF8043A-2D3F-4F48-918D-587CE9E3187F}" dt="2024-11-21T04:12:33.675" v="2237" actId="20577"/>
        <pc:sldMkLst>
          <pc:docMk/>
          <pc:sldMk cId="2581892535" sldId="279"/>
        </pc:sldMkLst>
        <pc:spChg chg="mod">
          <ac:chgData name="Nathan DeKeyrel" userId="af8f978f8bb1ae28" providerId="LiveId" clId="{BDF8043A-2D3F-4F48-918D-587CE9E3187F}" dt="2024-11-21T04:12:33.675" v="2237" actId="20577"/>
          <ac:spMkLst>
            <pc:docMk/>
            <pc:sldMk cId="2581892535" sldId="279"/>
            <ac:spMk id="2" creationId="{C40E5AE4-A117-76C7-F716-DD1CDA5497AE}"/>
          </ac:spMkLst>
        </pc:spChg>
        <pc:spChg chg="del">
          <ac:chgData name="Nathan DeKeyrel" userId="af8f978f8bb1ae28" providerId="LiveId" clId="{BDF8043A-2D3F-4F48-918D-587CE9E3187F}" dt="2024-11-21T04:12:07.701" v="2206" actId="931"/>
          <ac:spMkLst>
            <pc:docMk/>
            <pc:sldMk cId="2581892535" sldId="279"/>
            <ac:spMk id="3" creationId="{26782B12-556F-0580-54F1-3D4CE4D6B4DC}"/>
          </ac:spMkLst>
        </pc:spChg>
        <pc:spChg chg="add">
          <ac:chgData name="Nathan DeKeyrel" userId="af8f978f8bb1ae28" providerId="LiveId" clId="{BDF8043A-2D3F-4F48-918D-587CE9E3187F}" dt="2024-11-21T04:12:13.131" v="2207" actId="26606"/>
          <ac:spMkLst>
            <pc:docMk/>
            <pc:sldMk cId="2581892535" sldId="279"/>
            <ac:spMk id="10" creationId="{BD4C0BBB-0042-4603-A226-6117F3FD5B3C}"/>
          </ac:spMkLst>
        </pc:spChg>
        <pc:spChg chg="add">
          <ac:chgData name="Nathan DeKeyrel" userId="af8f978f8bb1ae28" providerId="LiveId" clId="{BDF8043A-2D3F-4F48-918D-587CE9E3187F}" dt="2024-11-21T04:12:13.131" v="2207" actId="26606"/>
          <ac:spMkLst>
            <pc:docMk/>
            <pc:sldMk cId="2581892535" sldId="279"/>
            <ac:spMk id="12" creationId="{EC44F520-2598-460E-9F91-B02F60830CA2}"/>
          </ac:spMkLst>
        </pc:spChg>
        <pc:spChg chg="add">
          <ac:chgData name="Nathan DeKeyrel" userId="af8f978f8bb1ae28" providerId="LiveId" clId="{BDF8043A-2D3F-4F48-918D-587CE9E3187F}" dt="2024-11-21T04:12:13.131" v="2207" actId="26606"/>
          <ac:spMkLst>
            <pc:docMk/>
            <pc:sldMk cId="2581892535" sldId="279"/>
            <ac:spMk id="14" creationId="{BB02F283-AD3D-43EB-8EB3-EEABE7B685DD}"/>
          </ac:spMkLst>
        </pc:spChg>
        <pc:spChg chg="add">
          <ac:chgData name="Nathan DeKeyrel" userId="af8f978f8bb1ae28" providerId="LiveId" clId="{BDF8043A-2D3F-4F48-918D-587CE9E3187F}" dt="2024-11-21T04:12:13.131" v="2207" actId="26606"/>
          <ac:spMkLst>
            <pc:docMk/>
            <pc:sldMk cId="2581892535" sldId="279"/>
            <ac:spMk id="16" creationId="{87267ACD-C9FA-48F7-BA90-C05046F4EEDF}"/>
          </ac:spMkLst>
        </pc:spChg>
        <pc:spChg chg="add">
          <ac:chgData name="Nathan DeKeyrel" userId="af8f978f8bb1ae28" providerId="LiveId" clId="{BDF8043A-2D3F-4F48-918D-587CE9E3187F}" dt="2024-11-21T04:12:13.131" v="2207" actId="26606"/>
          <ac:spMkLst>
            <pc:docMk/>
            <pc:sldMk cId="2581892535" sldId="279"/>
            <ac:spMk id="18" creationId="{53E17AA8-C417-4F74-9F1B-EAD82A19B73C}"/>
          </ac:spMkLst>
        </pc:spChg>
        <pc:spChg chg="add">
          <ac:chgData name="Nathan DeKeyrel" userId="af8f978f8bb1ae28" providerId="LiveId" clId="{BDF8043A-2D3F-4F48-918D-587CE9E3187F}" dt="2024-11-21T04:12:13.131" v="2207" actId="26606"/>
          <ac:spMkLst>
            <pc:docMk/>
            <pc:sldMk cId="2581892535" sldId="279"/>
            <ac:spMk id="20" creationId="{D79F9CB9-0076-49F5-845A-C97CCFC1639A}"/>
          </ac:spMkLst>
        </pc:spChg>
        <pc:spChg chg="add">
          <ac:chgData name="Nathan DeKeyrel" userId="af8f978f8bb1ae28" providerId="LiveId" clId="{BDF8043A-2D3F-4F48-918D-587CE9E3187F}" dt="2024-11-21T04:12:13.131" v="2207" actId="26606"/>
          <ac:spMkLst>
            <pc:docMk/>
            <pc:sldMk cId="2581892535" sldId="279"/>
            <ac:spMk id="22" creationId="{0567348B-D4F9-4978-8FB4-D4031CD133ED}"/>
          </ac:spMkLst>
        </pc:spChg>
        <pc:picChg chg="add mod">
          <ac:chgData name="Nathan DeKeyrel" userId="af8f978f8bb1ae28" providerId="LiveId" clId="{BDF8043A-2D3F-4F48-918D-587CE9E3187F}" dt="2024-11-21T04:12:13.131" v="2207" actId="26606"/>
          <ac:picMkLst>
            <pc:docMk/>
            <pc:sldMk cId="2581892535" sldId="279"/>
            <ac:picMk id="5" creationId="{48DFA9FB-D807-9918-90BE-ED0D0B1310E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60BDC-3E17-4626-9F06-7BED32FEF2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3A34A063-A819-4FEB-AFE0-D191D7B3A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wanted to provide an analysis of an actual scheduling algorithm used in moder operating systems</a:t>
          </a:r>
        </a:p>
      </dgm:t>
    </dgm:pt>
    <dgm:pt modelId="{FBD411C3-D20C-42C5-A987-9406DFC927F8}" type="parTrans" cxnId="{BFD5351D-854A-4219-A15E-0715F6DCC5B5}">
      <dgm:prSet/>
      <dgm:spPr/>
      <dgm:t>
        <a:bodyPr/>
        <a:lstStyle/>
        <a:p>
          <a:endParaRPr lang="en-US"/>
        </a:p>
      </dgm:t>
    </dgm:pt>
    <dgm:pt modelId="{6055EF82-3047-4DCB-9A8C-E96E9F474DB9}" type="sibTrans" cxnId="{BFD5351D-854A-4219-A15E-0715F6DCC5B5}">
      <dgm:prSet/>
      <dgm:spPr/>
      <dgm:t>
        <a:bodyPr/>
        <a:lstStyle/>
        <a:p>
          <a:endParaRPr lang="en-US"/>
        </a:p>
      </dgm:t>
    </dgm:pt>
    <dgm:pt modelId="{C1AB6A12-E0C9-4383-854B-7B430AB6D2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researching scheduling algorithms, we found the Completely Fair Scheduler, which is used in Linux</a:t>
          </a:r>
        </a:p>
      </dgm:t>
    </dgm:pt>
    <dgm:pt modelId="{58D0FEEC-00FB-4E26-9DB6-DADC0E4493C4}" type="parTrans" cxnId="{B884B65E-A67C-4CC4-8FCE-3D07FC715CAE}">
      <dgm:prSet/>
      <dgm:spPr/>
      <dgm:t>
        <a:bodyPr/>
        <a:lstStyle/>
        <a:p>
          <a:endParaRPr lang="en-US"/>
        </a:p>
      </dgm:t>
    </dgm:pt>
    <dgm:pt modelId="{49147906-3F2B-4240-986C-989072FDABF9}" type="sibTrans" cxnId="{B884B65E-A67C-4CC4-8FCE-3D07FC715CAE}">
      <dgm:prSet/>
      <dgm:spPr/>
      <dgm:t>
        <a:bodyPr/>
        <a:lstStyle/>
        <a:p>
          <a:endParaRPr lang="en-US"/>
        </a:p>
      </dgm:t>
    </dgm:pt>
    <dgm:pt modelId="{FD7DC7BA-E439-488C-AA68-D73EE2F24C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wanted implement and test CFS to see its strengths and weaknesses</a:t>
          </a:r>
        </a:p>
      </dgm:t>
    </dgm:pt>
    <dgm:pt modelId="{359824D6-5390-4FE1-9C69-2599E929DD6E}" type="parTrans" cxnId="{846E2AEE-8C4B-414D-8BF5-643FFF8FD769}">
      <dgm:prSet/>
      <dgm:spPr/>
      <dgm:t>
        <a:bodyPr/>
        <a:lstStyle/>
        <a:p>
          <a:endParaRPr lang="en-US"/>
        </a:p>
      </dgm:t>
    </dgm:pt>
    <dgm:pt modelId="{D703CFF4-4CCB-4178-9184-4376A35DC78B}" type="sibTrans" cxnId="{846E2AEE-8C4B-414D-8BF5-643FFF8FD769}">
      <dgm:prSet/>
      <dgm:spPr/>
      <dgm:t>
        <a:bodyPr/>
        <a:lstStyle/>
        <a:p>
          <a:endParaRPr lang="en-US"/>
        </a:p>
      </dgm:t>
    </dgm:pt>
    <dgm:pt modelId="{DE86C767-98D3-49C8-B8C2-8AEBF276EE59}" type="pres">
      <dgm:prSet presAssocID="{5AA60BDC-3E17-4626-9F06-7BED32FEF263}" presName="root" presStyleCnt="0">
        <dgm:presLayoutVars>
          <dgm:dir/>
          <dgm:resizeHandles val="exact"/>
        </dgm:presLayoutVars>
      </dgm:prSet>
      <dgm:spPr/>
    </dgm:pt>
    <dgm:pt modelId="{B15F0E94-C682-45D5-919F-C3CBC3DAA39E}" type="pres">
      <dgm:prSet presAssocID="{3A34A063-A819-4FEB-AFE0-D191D7B3A3C1}" presName="compNode" presStyleCnt="0"/>
      <dgm:spPr/>
    </dgm:pt>
    <dgm:pt modelId="{075F7149-9912-4799-A240-6C85C5F5D4F2}" type="pres">
      <dgm:prSet presAssocID="{3A34A063-A819-4FEB-AFE0-D191D7B3A3C1}" presName="bgRect" presStyleLbl="bgShp" presStyleIdx="0" presStyleCnt="3"/>
      <dgm:spPr/>
    </dgm:pt>
    <dgm:pt modelId="{1A8B81AF-E5CF-4AC7-9511-D9D9C3DDBF01}" type="pres">
      <dgm:prSet presAssocID="{3A34A063-A819-4FEB-AFE0-D191D7B3A3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AFEB602-24DA-41B4-875F-49F65C8D6D23}" type="pres">
      <dgm:prSet presAssocID="{3A34A063-A819-4FEB-AFE0-D191D7B3A3C1}" presName="spaceRect" presStyleCnt="0"/>
      <dgm:spPr/>
    </dgm:pt>
    <dgm:pt modelId="{C3CF3B90-3D1A-46C2-928C-F2AABB2BB41D}" type="pres">
      <dgm:prSet presAssocID="{3A34A063-A819-4FEB-AFE0-D191D7B3A3C1}" presName="parTx" presStyleLbl="revTx" presStyleIdx="0" presStyleCnt="3">
        <dgm:presLayoutVars>
          <dgm:chMax val="0"/>
          <dgm:chPref val="0"/>
        </dgm:presLayoutVars>
      </dgm:prSet>
      <dgm:spPr/>
    </dgm:pt>
    <dgm:pt modelId="{C1B50EA9-A28F-4B20-A740-3DC220EE678A}" type="pres">
      <dgm:prSet presAssocID="{6055EF82-3047-4DCB-9A8C-E96E9F474DB9}" presName="sibTrans" presStyleCnt="0"/>
      <dgm:spPr/>
    </dgm:pt>
    <dgm:pt modelId="{CEBA8FB1-5D1F-46ED-96DD-2E40B1743EF6}" type="pres">
      <dgm:prSet presAssocID="{C1AB6A12-E0C9-4383-854B-7B430AB6D27D}" presName="compNode" presStyleCnt="0"/>
      <dgm:spPr/>
    </dgm:pt>
    <dgm:pt modelId="{DA129143-1D03-4E1B-8A09-1AE9536790DC}" type="pres">
      <dgm:prSet presAssocID="{C1AB6A12-E0C9-4383-854B-7B430AB6D27D}" presName="bgRect" presStyleLbl="bgShp" presStyleIdx="1" presStyleCnt="3"/>
      <dgm:spPr/>
    </dgm:pt>
    <dgm:pt modelId="{4B610DF6-ED58-4970-9D98-F22A7D84D797}" type="pres">
      <dgm:prSet presAssocID="{C1AB6A12-E0C9-4383-854B-7B430AB6D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F09401-8C52-4DF1-BF08-C3AB735FB0EB}" type="pres">
      <dgm:prSet presAssocID="{C1AB6A12-E0C9-4383-854B-7B430AB6D27D}" presName="spaceRect" presStyleCnt="0"/>
      <dgm:spPr/>
    </dgm:pt>
    <dgm:pt modelId="{721AE086-0268-4D75-A091-83BAB6729564}" type="pres">
      <dgm:prSet presAssocID="{C1AB6A12-E0C9-4383-854B-7B430AB6D27D}" presName="parTx" presStyleLbl="revTx" presStyleIdx="1" presStyleCnt="3">
        <dgm:presLayoutVars>
          <dgm:chMax val="0"/>
          <dgm:chPref val="0"/>
        </dgm:presLayoutVars>
      </dgm:prSet>
      <dgm:spPr/>
    </dgm:pt>
    <dgm:pt modelId="{89A47D2E-39E9-49FD-A2D3-600F8334138A}" type="pres">
      <dgm:prSet presAssocID="{49147906-3F2B-4240-986C-989072FDABF9}" presName="sibTrans" presStyleCnt="0"/>
      <dgm:spPr/>
    </dgm:pt>
    <dgm:pt modelId="{9771BFD2-E2C2-4203-B43D-22576AD7B7EC}" type="pres">
      <dgm:prSet presAssocID="{FD7DC7BA-E439-488C-AA68-D73EE2F24CA3}" presName="compNode" presStyleCnt="0"/>
      <dgm:spPr/>
    </dgm:pt>
    <dgm:pt modelId="{1B706CEA-46AC-4811-973F-2488C7B6A3D9}" type="pres">
      <dgm:prSet presAssocID="{FD7DC7BA-E439-488C-AA68-D73EE2F24CA3}" presName="bgRect" presStyleLbl="bgShp" presStyleIdx="2" presStyleCnt="3"/>
      <dgm:spPr/>
    </dgm:pt>
    <dgm:pt modelId="{3BC724BC-13BB-4745-B15C-66F887E75D97}" type="pres">
      <dgm:prSet presAssocID="{FD7DC7BA-E439-488C-AA68-D73EE2F24C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6C1FBA-4EA8-4D0F-B32A-44A125C4BCCC}" type="pres">
      <dgm:prSet presAssocID="{FD7DC7BA-E439-488C-AA68-D73EE2F24CA3}" presName="spaceRect" presStyleCnt="0"/>
      <dgm:spPr/>
    </dgm:pt>
    <dgm:pt modelId="{CDF9F83C-3F3C-45DB-98CB-BBF52AC3D7D2}" type="pres">
      <dgm:prSet presAssocID="{FD7DC7BA-E439-488C-AA68-D73EE2F24C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D5351D-854A-4219-A15E-0715F6DCC5B5}" srcId="{5AA60BDC-3E17-4626-9F06-7BED32FEF263}" destId="{3A34A063-A819-4FEB-AFE0-D191D7B3A3C1}" srcOrd="0" destOrd="0" parTransId="{FBD411C3-D20C-42C5-A987-9406DFC927F8}" sibTransId="{6055EF82-3047-4DCB-9A8C-E96E9F474DB9}"/>
    <dgm:cxn modelId="{B884B65E-A67C-4CC4-8FCE-3D07FC715CAE}" srcId="{5AA60BDC-3E17-4626-9F06-7BED32FEF263}" destId="{C1AB6A12-E0C9-4383-854B-7B430AB6D27D}" srcOrd="1" destOrd="0" parTransId="{58D0FEEC-00FB-4E26-9DB6-DADC0E4493C4}" sibTransId="{49147906-3F2B-4240-986C-989072FDABF9}"/>
    <dgm:cxn modelId="{C8F5B27F-2179-4578-BFF7-4731EC7C5837}" type="presOf" srcId="{FD7DC7BA-E439-488C-AA68-D73EE2F24CA3}" destId="{CDF9F83C-3F3C-45DB-98CB-BBF52AC3D7D2}" srcOrd="0" destOrd="0" presId="urn:microsoft.com/office/officeart/2018/2/layout/IconVerticalSolidList"/>
    <dgm:cxn modelId="{E23764C1-7633-4CBA-A04D-B397EA6B1BA6}" type="presOf" srcId="{3A34A063-A819-4FEB-AFE0-D191D7B3A3C1}" destId="{C3CF3B90-3D1A-46C2-928C-F2AABB2BB41D}" srcOrd="0" destOrd="0" presId="urn:microsoft.com/office/officeart/2018/2/layout/IconVerticalSolidList"/>
    <dgm:cxn modelId="{27F6AAD0-377D-4FE8-906E-AFC05562CC80}" type="presOf" srcId="{C1AB6A12-E0C9-4383-854B-7B430AB6D27D}" destId="{721AE086-0268-4D75-A091-83BAB6729564}" srcOrd="0" destOrd="0" presId="urn:microsoft.com/office/officeart/2018/2/layout/IconVerticalSolidList"/>
    <dgm:cxn modelId="{846E2AEE-8C4B-414D-8BF5-643FFF8FD769}" srcId="{5AA60BDC-3E17-4626-9F06-7BED32FEF263}" destId="{FD7DC7BA-E439-488C-AA68-D73EE2F24CA3}" srcOrd="2" destOrd="0" parTransId="{359824D6-5390-4FE1-9C69-2599E929DD6E}" sibTransId="{D703CFF4-4CCB-4178-9184-4376A35DC78B}"/>
    <dgm:cxn modelId="{D6184CEE-55F1-46CF-A7FC-6B23C2177D8A}" type="presOf" srcId="{5AA60BDC-3E17-4626-9F06-7BED32FEF263}" destId="{DE86C767-98D3-49C8-B8C2-8AEBF276EE59}" srcOrd="0" destOrd="0" presId="urn:microsoft.com/office/officeart/2018/2/layout/IconVerticalSolidList"/>
    <dgm:cxn modelId="{D527DD53-A3C8-488C-A4F1-C3706206217A}" type="presParOf" srcId="{DE86C767-98D3-49C8-B8C2-8AEBF276EE59}" destId="{B15F0E94-C682-45D5-919F-C3CBC3DAA39E}" srcOrd="0" destOrd="0" presId="urn:microsoft.com/office/officeart/2018/2/layout/IconVerticalSolidList"/>
    <dgm:cxn modelId="{4CA7F1CC-3C67-4678-B06B-8ED84D8C7760}" type="presParOf" srcId="{B15F0E94-C682-45D5-919F-C3CBC3DAA39E}" destId="{075F7149-9912-4799-A240-6C85C5F5D4F2}" srcOrd="0" destOrd="0" presId="urn:microsoft.com/office/officeart/2018/2/layout/IconVerticalSolidList"/>
    <dgm:cxn modelId="{8C8FBC5B-EB14-4060-AB59-99FC4BF5C86B}" type="presParOf" srcId="{B15F0E94-C682-45D5-919F-C3CBC3DAA39E}" destId="{1A8B81AF-E5CF-4AC7-9511-D9D9C3DDBF01}" srcOrd="1" destOrd="0" presId="urn:microsoft.com/office/officeart/2018/2/layout/IconVerticalSolidList"/>
    <dgm:cxn modelId="{01DB8FD0-A064-4A34-AB01-DC1D1FBD3656}" type="presParOf" srcId="{B15F0E94-C682-45D5-919F-C3CBC3DAA39E}" destId="{7AFEB602-24DA-41B4-875F-49F65C8D6D23}" srcOrd="2" destOrd="0" presId="urn:microsoft.com/office/officeart/2018/2/layout/IconVerticalSolidList"/>
    <dgm:cxn modelId="{4C27E70F-5366-4839-ADA0-A2C46A2E674B}" type="presParOf" srcId="{B15F0E94-C682-45D5-919F-C3CBC3DAA39E}" destId="{C3CF3B90-3D1A-46C2-928C-F2AABB2BB41D}" srcOrd="3" destOrd="0" presId="urn:microsoft.com/office/officeart/2018/2/layout/IconVerticalSolidList"/>
    <dgm:cxn modelId="{9E090544-E675-49BA-885C-615AC8FCD990}" type="presParOf" srcId="{DE86C767-98D3-49C8-B8C2-8AEBF276EE59}" destId="{C1B50EA9-A28F-4B20-A740-3DC220EE678A}" srcOrd="1" destOrd="0" presId="urn:microsoft.com/office/officeart/2018/2/layout/IconVerticalSolidList"/>
    <dgm:cxn modelId="{F21B0D82-F9E4-49DC-A439-AB038A79DF64}" type="presParOf" srcId="{DE86C767-98D3-49C8-B8C2-8AEBF276EE59}" destId="{CEBA8FB1-5D1F-46ED-96DD-2E40B1743EF6}" srcOrd="2" destOrd="0" presId="urn:microsoft.com/office/officeart/2018/2/layout/IconVerticalSolidList"/>
    <dgm:cxn modelId="{2690099D-08D8-4755-9C3E-BB1B7B4EE4A0}" type="presParOf" srcId="{CEBA8FB1-5D1F-46ED-96DD-2E40B1743EF6}" destId="{DA129143-1D03-4E1B-8A09-1AE9536790DC}" srcOrd="0" destOrd="0" presId="urn:microsoft.com/office/officeart/2018/2/layout/IconVerticalSolidList"/>
    <dgm:cxn modelId="{8C15CEC3-FB3B-40F6-8403-AC54F070555B}" type="presParOf" srcId="{CEBA8FB1-5D1F-46ED-96DD-2E40B1743EF6}" destId="{4B610DF6-ED58-4970-9D98-F22A7D84D797}" srcOrd="1" destOrd="0" presId="urn:microsoft.com/office/officeart/2018/2/layout/IconVerticalSolidList"/>
    <dgm:cxn modelId="{E0DA91CA-0CB3-492C-B114-DAEAB9FE45ED}" type="presParOf" srcId="{CEBA8FB1-5D1F-46ED-96DD-2E40B1743EF6}" destId="{C2F09401-8C52-4DF1-BF08-C3AB735FB0EB}" srcOrd="2" destOrd="0" presId="urn:microsoft.com/office/officeart/2018/2/layout/IconVerticalSolidList"/>
    <dgm:cxn modelId="{293456EB-DB89-43B0-A362-7A70516395EE}" type="presParOf" srcId="{CEBA8FB1-5D1F-46ED-96DD-2E40B1743EF6}" destId="{721AE086-0268-4D75-A091-83BAB6729564}" srcOrd="3" destOrd="0" presId="urn:microsoft.com/office/officeart/2018/2/layout/IconVerticalSolidList"/>
    <dgm:cxn modelId="{A50DEA5B-9E61-4D53-803A-C96904345588}" type="presParOf" srcId="{DE86C767-98D3-49C8-B8C2-8AEBF276EE59}" destId="{89A47D2E-39E9-49FD-A2D3-600F8334138A}" srcOrd="3" destOrd="0" presId="urn:microsoft.com/office/officeart/2018/2/layout/IconVerticalSolidList"/>
    <dgm:cxn modelId="{9CEA68A6-6ECD-4A3B-871E-F3ACD8DF6368}" type="presParOf" srcId="{DE86C767-98D3-49C8-B8C2-8AEBF276EE59}" destId="{9771BFD2-E2C2-4203-B43D-22576AD7B7EC}" srcOrd="4" destOrd="0" presId="urn:microsoft.com/office/officeart/2018/2/layout/IconVerticalSolidList"/>
    <dgm:cxn modelId="{7AFCF28B-F677-461E-8EBF-64EBB8068161}" type="presParOf" srcId="{9771BFD2-E2C2-4203-B43D-22576AD7B7EC}" destId="{1B706CEA-46AC-4811-973F-2488C7B6A3D9}" srcOrd="0" destOrd="0" presId="urn:microsoft.com/office/officeart/2018/2/layout/IconVerticalSolidList"/>
    <dgm:cxn modelId="{94745FD6-5B14-4B7A-B2F1-79C522587F7C}" type="presParOf" srcId="{9771BFD2-E2C2-4203-B43D-22576AD7B7EC}" destId="{3BC724BC-13BB-4745-B15C-66F887E75D97}" srcOrd="1" destOrd="0" presId="urn:microsoft.com/office/officeart/2018/2/layout/IconVerticalSolidList"/>
    <dgm:cxn modelId="{4E1ED31C-BCDF-4E8C-8EBE-1C12177490E7}" type="presParOf" srcId="{9771BFD2-E2C2-4203-B43D-22576AD7B7EC}" destId="{A36C1FBA-4EA8-4D0F-B32A-44A125C4BCCC}" srcOrd="2" destOrd="0" presId="urn:microsoft.com/office/officeart/2018/2/layout/IconVerticalSolidList"/>
    <dgm:cxn modelId="{C8DD24B9-AAE4-4388-BE27-9F5B18A17B3E}" type="presParOf" srcId="{9771BFD2-E2C2-4203-B43D-22576AD7B7EC}" destId="{CDF9F83C-3F3C-45DB-98CB-BBF52AC3D7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FD7F9F-0AE9-4181-A834-31F9681B7D5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6C478D-0868-447F-946E-C0EBADB28513}">
      <dgm:prSet/>
      <dgm:spPr/>
      <dgm:t>
        <a:bodyPr/>
        <a:lstStyle/>
        <a:p>
          <a:pPr>
            <a:buNone/>
          </a:pPr>
          <a:r>
            <a:rPr lang="en-US" dirty="0"/>
            <a:t>Initialize workloads</a:t>
          </a:r>
        </a:p>
      </dgm:t>
    </dgm:pt>
    <dgm:pt modelId="{8CC4D47B-DB9B-4E25-A361-892B18DAEF9F}" type="parTrans" cxnId="{5C188046-3ADC-4FBE-81F9-58DAED62C6E1}">
      <dgm:prSet/>
      <dgm:spPr/>
      <dgm:t>
        <a:bodyPr/>
        <a:lstStyle/>
        <a:p>
          <a:endParaRPr lang="en-US"/>
        </a:p>
      </dgm:t>
    </dgm:pt>
    <dgm:pt modelId="{34854948-1067-4551-B0DB-944304AA62A0}" type="sibTrans" cxnId="{5C188046-3ADC-4FBE-81F9-58DAED62C6E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039055A-BFEC-44AB-9903-B5939A1091B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Return as csv</a:t>
          </a:r>
        </a:p>
      </dgm:t>
    </dgm:pt>
    <dgm:pt modelId="{75FDE612-11D5-411C-BB71-AA134EAD7889}" type="parTrans" cxnId="{1F7EB6A8-F2DF-4A23-842E-FFDF044DD98B}">
      <dgm:prSet/>
      <dgm:spPr/>
      <dgm:t>
        <a:bodyPr/>
        <a:lstStyle/>
        <a:p>
          <a:endParaRPr lang="en-US"/>
        </a:p>
      </dgm:t>
    </dgm:pt>
    <dgm:pt modelId="{041EDD94-A96E-4C96-8F8A-FEF023A74AAC}" type="sibTrans" cxnId="{1F7EB6A8-F2DF-4A23-842E-FFDF044DD98B}">
      <dgm:prSet/>
      <dgm:spPr/>
      <dgm:t>
        <a:bodyPr/>
        <a:lstStyle/>
        <a:p>
          <a:endParaRPr lang="en-US"/>
        </a:p>
      </dgm:t>
    </dgm:pt>
    <dgm:pt modelId="{4737B335-1454-4C48-AB26-A23928CA0101}">
      <dgm:prSet/>
      <dgm:spPr/>
      <dgm:t>
        <a:bodyPr/>
        <a:lstStyle/>
        <a:p>
          <a:r>
            <a:rPr lang="en-US" dirty="0"/>
            <a:t>Parse csv</a:t>
          </a:r>
        </a:p>
      </dgm:t>
    </dgm:pt>
    <dgm:pt modelId="{C615A8AE-9435-4D51-A44D-79ED717FC13E}" type="parTrans" cxnId="{A01CC9C5-B353-42F9-9EAA-F00128DEBDAA}">
      <dgm:prSet/>
      <dgm:spPr/>
      <dgm:t>
        <a:bodyPr/>
        <a:lstStyle/>
        <a:p>
          <a:endParaRPr lang="en-US"/>
        </a:p>
      </dgm:t>
    </dgm:pt>
    <dgm:pt modelId="{67745D22-5E47-429B-8CAB-B1551345807B}" type="sibTrans" cxnId="{A01CC9C5-B353-42F9-9EAA-F00128DEBDA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1856C18-5A36-43E8-80C7-32DFBDA03489}">
      <dgm:prSet/>
      <dgm:spPr/>
      <dgm:t>
        <a:bodyPr/>
        <a:lstStyle/>
        <a:p>
          <a:r>
            <a:rPr lang="en-US" dirty="0"/>
            <a:t>In C, store each task in array of structs</a:t>
          </a:r>
        </a:p>
      </dgm:t>
    </dgm:pt>
    <dgm:pt modelId="{168D2EFB-6FBF-42C0-80FE-09CB02DF4319}" type="parTrans" cxnId="{F26E7EBA-BA7D-4181-A013-5F57D796BA19}">
      <dgm:prSet/>
      <dgm:spPr/>
      <dgm:t>
        <a:bodyPr/>
        <a:lstStyle/>
        <a:p>
          <a:endParaRPr lang="en-US"/>
        </a:p>
      </dgm:t>
    </dgm:pt>
    <dgm:pt modelId="{5897791C-B836-49CC-9757-CAE3D73FAA25}" type="sibTrans" cxnId="{F26E7EBA-BA7D-4181-A013-5F57D796BA19}">
      <dgm:prSet/>
      <dgm:spPr/>
      <dgm:t>
        <a:bodyPr/>
        <a:lstStyle/>
        <a:p>
          <a:endParaRPr lang="en-US"/>
        </a:p>
      </dgm:t>
    </dgm:pt>
    <dgm:pt modelId="{5C6815ED-5D15-402C-A577-A6007647BD17}">
      <dgm:prSet custT="1"/>
      <dgm:spPr/>
      <dgm:t>
        <a:bodyPr/>
        <a:lstStyle/>
        <a:p>
          <a:pPr>
            <a:buNone/>
          </a:pPr>
          <a:r>
            <a:rPr lang="en-US" sz="1700" dirty="0"/>
            <a:t>Run CFS algorithms</a:t>
          </a:r>
        </a:p>
      </dgm:t>
    </dgm:pt>
    <dgm:pt modelId="{9C382D29-4726-42DF-8EDF-27DAC6340141}" type="parTrans" cxnId="{2D717023-4CB5-41CE-A099-C69261425C18}">
      <dgm:prSet/>
      <dgm:spPr/>
      <dgm:t>
        <a:bodyPr/>
        <a:lstStyle/>
        <a:p>
          <a:endParaRPr lang="en-US"/>
        </a:p>
      </dgm:t>
    </dgm:pt>
    <dgm:pt modelId="{30C8F405-A404-4F49-AE08-0A73DC70DB7A}" type="sibTrans" cxnId="{2D717023-4CB5-41CE-A099-C69261425C1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4FABD85-2D83-4B7D-A606-034F2EAE52C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300" dirty="0"/>
            <a:t>Store results in a csv file</a:t>
          </a:r>
        </a:p>
      </dgm:t>
    </dgm:pt>
    <dgm:pt modelId="{1586F995-6554-4C72-829E-F50FA35570C2}" type="parTrans" cxnId="{1A0F14A5-1B01-4F19-95E2-DF05D040F364}">
      <dgm:prSet/>
      <dgm:spPr/>
      <dgm:t>
        <a:bodyPr/>
        <a:lstStyle/>
        <a:p>
          <a:endParaRPr lang="en-US"/>
        </a:p>
      </dgm:t>
    </dgm:pt>
    <dgm:pt modelId="{2A11E1EA-F87B-4A2A-AAA3-573072746003}" type="sibTrans" cxnId="{1A0F14A5-1B01-4F19-95E2-DF05D040F364}">
      <dgm:prSet/>
      <dgm:spPr/>
      <dgm:t>
        <a:bodyPr/>
        <a:lstStyle/>
        <a:p>
          <a:endParaRPr lang="en-US"/>
        </a:p>
      </dgm:t>
    </dgm:pt>
    <dgm:pt modelId="{07888F03-7613-4EA4-9E2A-E0B5B1E2BC5F}">
      <dgm:prSet/>
      <dgm:spPr/>
      <dgm:t>
        <a:bodyPr/>
        <a:lstStyle/>
        <a:p>
          <a:r>
            <a:rPr lang="en-US"/>
            <a:t>Create averages and graphs using python</a:t>
          </a:r>
        </a:p>
      </dgm:t>
    </dgm:pt>
    <dgm:pt modelId="{170BDB68-A92B-4EDF-A998-B2A41E9F8E3E}" type="parTrans" cxnId="{11E02219-F8A4-4A97-892F-4FD907556CB4}">
      <dgm:prSet/>
      <dgm:spPr/>
      <dgm:t>
        <a:bodyPr/>
        <a:lstStyle/>
        <a:p>
          <a:endParaRPr lang="en-US"/>
        </a:p>
      </dgm:t>
    </dgm:pt>
    <dgm:pt modelId="{4CE29C17-5F3A-47A9-9830-84258091773D}" type="sibTrans" cxnId="{11E02219-F8A4-4A97-892F-4FD907556CB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D72EBDA-7F73-4403-8C19-A05C5A13E48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Using python, initialize workloads</a:t>
          </a:r>
        </a:p>
      </dgm:t>
    </dgm:pt>
    <dgm:pt modelId="{0EF3BF67-0EDA-409C-B3E1-719654176069}" type="parTrans" cxnId="{B8613CCA-7BDA-41D8-8DDE-FEADE6F57767}">
      <dgm:prSet/>
      <dgm:spPr/>
    </dgm:pt>
    <dgm:pt modelId="{B0601CDD-F792-4664-A74B-4162DAD4F221}" type="sibTrans" cxnId="{B8613CCA-7BDA-41D8-8DDE-FEADE6F57767}">
      <dgm:prSet/>
      <dgm:spPr/>
    </dgm:pt>
    <dgm:pt modelId="{4F989226-AA0C-4E6C-8B4F-7781B21D192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300" dirty="0"/>
            <a:t>In C, track various metrics for each algorithm</a:t>
          </a:r>
        </a:p>
      </dgm:t>
    </dgm:pt>
    <dgm:pt modelId="{EF98DAD4-1D6C-4C7D-9185-02669EB37D7B}" type="parTrans" cxnId="{5A25A966-6851-447E-BFA9-AA3C483A55D5}">
      <dgm:prSet/>
      <dgm:spPr/>
    </dgm:pt>
    <dgm:pt modelId="{FA744CB7-AD73-4D52-A9FC-29DCDCFA4AD8}" type="sibTrans" cxnId="{5A25A966-6851-447E-BFA9-AA3C483A55D5}">
      <dgm:prSet/>
      <dgm:spPr/>
    </dgm:pt>
    <dgm:pt modelId="{3E600339-EC55-4813-A505-64FD91B3B944}" type="pres">
      <dgm:prSet presAssocID="{EBFD7F9F-0AE9-4181-A834-31F9681B7D5F}" presName="Name0" presStyleCnt="0">
        <dgm:presLayoutVars>
          <dgm:animLvl val="lvl"/>
          <dgm:resizeHandles val="exact"/>
        </dgm:presLayoutVars>
      </dgm:prSet>
      <dgm:spPr/>
    </dgm:pt>
    <dgm:pt modelId="{364A3732-62AF-43D2-B9B7-628843287C59}" type="pres">
      <dgm:prSet presAssocID="{616C478D-0868-447F-946E-C0EBADB28513}" presName="compositeNode" presStyleCnt="0">
        <dgm:presLayoutVars>
          <dgm:bulletEnabled val="1"/>
        </dgm:presLayoutVars>
      </dgm:prSet>
      <dgm:spPr/>
    </dgm:pt>
    <dgm:pt modelId="{B275325C-E9C3-40CC-9AC9-940B8357856A}" type="pres">
      <dgm:prSet presAssocID="{616C478D-0868-447F-946E-C0EBADB28513}" presName="bgRect" presStyleLbl="bgAccFollowNode1" presStyleIdx="0" presStyleCnt="4"/>
      <dgm:spPr/>
    </dgm:pt>
    <dgm:pt modelId="{81B62D71-05D7-4A91-A34F-8D340459C945}" type="pres">
      <dgm:prSet presAssocID="{34854948-1067-4551-B0DB-944304AA62A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686A807-D1ED-4634-8DBE-27C61E0587E3}" type="pres">
      <dgm:prSet presAssocID="{616C478D-0868-447F-946E-C0EBADB28513}" presName="bottomLine" presStyleLbl="alignNode1" presStyleIdx="1" presStyleCnt="8">
        <dgm:presLayoutVars/>
      </dgm:prSet>
      <dgm:spPr/>
    </dgm:pt>
    <dgm:pt modelId="{2D03333F-4F19-4344-9512-7CD65EA078BE}" type="pres">
      <dgm:prSet presAssocID="{616C478D-0868-447F-946E-C0EBADB28513}" presName="nodeText" presStyleLbl="bgAccFollowNode1" presStyleIdx="0" presStyleCnt="4">
        <dgm:presLayoutVars>
          <dgm:bulletEnabled val="1"/>
        </dgm:presLayoutVars>
      </dgm:prSet>
      <dgm:spPr/>
    </dgm:pt>
    <dgm:pt modelId="{EE25CC5D-6C80-4432-9352-F659AF78867D}" type="pres">
      <dgm:prSet presAssocID="{34854948-1067-4551-B0DB-944304AA62A0}" presName="sibTrans" presStyleCnt="0"/>
      <dgm:spPr/>
    </dgm:pt>
    <dgm:pt modelId="{C9743DC3-C570-4EFE-AB4E-371F012F09E7}" type="pres">
      <dgm:prSet presAssocID="{4737B335-1454-4C48-AB26-A23928CA0101}" presName="compositeNode" presStyleCnt="0">
        <dgm:presLayoutVars>
          <dgm:bulletEnabled val="1"/>
        </dgm:presLayoutVars>
      </dgm:prSet>
      <dgm:spPr/>
    </dgm:pt>
    <dgm:pt modelId="{0AB3F29C-35F8-4BD2-934E-4F770E077FFC}" type="pres">
      <dgm:prSet presAssocID="{4737B335-1454-4C48-AB26-A23928CA0101}" presName="bgRect" presStyleLbl="bgAccFollowNode1" presStyleIdx="1" presStyleCnt="4"/>
      <dgm:spPr/>
    </dgm:pt>
    <dgm:pt modelId="{C8872F11-059D-4936-8D3C-5D68D1DBF601}" type="pres">
      <dgm:prSet presAssocID="{67745D22-5E47-429B-8CAB-B1551345807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7A91C47-4239-47D8-9EF3-DB5D84E1EEB2}" type="pres">
      <dgm:prSet presAssocID="{4737B335-1454-4C48-AB26-A23928CA0101}" presName="bottomLine" presStyleLbl="alignNode1" presStyleIdx="3" presStyleCnt="8">
        <dgm:presLayoutVars/>
      </dgm:prSet>
      <dgm:spPr/>
    </dgm:pt>
    <dgm:pt modelId="{DA9F5974-5D6B-4970-8C9D-3DA5BDB88D45}" type="pres">
      <dgm:prSet presAssocID="{4737B335-1454-4C48-AB26-A23928CA0101}" presName="nodeText" presStyleLbl="bgAccFollowNode1" presStyleIdx="1" presStyleCnt="4">
        <dgm:presLayoutVars>
          <dgm:bulletEnabled val="1"/>
        </dgm:presLayoutVars>
      </dgm:prSet>
      <dgm:spPr/>
    </dgm:pt>
    <dgm:pt modelId="{ED6DE3DA-0692-4E12-A194-0E07015D921D}" type="pres">
      <dgm:prSet presAssocID="{67745D22-5E47-429B-8CAB-B1551345807B}" presName="sibTrans" presStyleCnt="0"/>
      <dgm:spPr/>
    </dgm:pt>
    <dgm:pt modelId="{06120646-747B-4F8A-B6F1-5803F59E6D8B}" type="pres">
      <dgm:prSet presAssocID="{5C6815ED-5D15-402C-A577-A6007647BD17}" presName="compositeNode" presStyleCnt="0">
        <dgm:presLayoutVars>
          <dgm:bulletEnabled val="1"/>
        </dgm:presLayoutVars>
      </dgm:prSet>
      <dgm:spPr/>
    </dgm:pt>
    <dgm:pt modelId="{0DEE8ECC-1474-420F-8CF2-CC86F85B2B1F}" type="pres">
      <dgm:prSet presAssocID="{5C6815ED-5D15-402C-A577-A6007647BD17}" presName="bgRect" presStyleLbl="bgAccFollowNode1" presStyleIdx="2" presStyleCnt="4"/>
      <dgm:spPr/>
    </dgm:pt>
    <dgm:pt modelId="{E1376C4A-8C60-4288-8BDB-0733A0AF5045}" type="pres">
      <dgm:prSet presAssocID="{30C8F405-A404-4F49-AE08-0A73DC70DB7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2F6397A-2274-41B8-A37C-2C370907CE42}" type="pres">
      <dgm:prSet presAssocID="{5C6815ED-5D15-402C-A577-A6007647BD17}" presName="bottomLine" presStyleLbl="alignNode1" presStyleIdx="5" presStyleCnt="8">
        <dgm:presLayoutVars/>
      </dgm:prSet>
      <dgm:spPr/>
    </dgm:pt>
    <dgm:pt modelId="{1D58BFD0-E72C-4817-B76A-CB98E14AB7FD}" type="pres">
      <dgm:prSet presAssocID="{5C6815ED-5D15-402C-A577-A6007647BD17}" presName="nodeText" presStyleLbl="bgAccFollowNode1" presStyleIdx="2" presStyleCnt="4">
        <dgm:presLayoutVars>
          <dgm:bulletEnabled val="1"/>
        </dgm:presLayoutVars>
      </dgm:prSet>
      <dgm:spPr/>
    </dgm:pt>
    <dgm:pt modelId="{9F9CD26E-6AB5-4916-A459-8B23E4AB1580}" type="pres">
      <dgm:prSet presAssocID="{30C8F405-A404-4F49-AE08-0A73DC70DB7A}" presName="sibTrans" presStyleCnt="0"/>
      <dgm:spPr/>
    </dgm:pt>
    <dgm:pt modelId="{043BFF70-69E3-4EC7-88DC-6B178C698090}" type="pres">
      <dgm:prSet presAssocID="{07888F03-7613-4EA4-9E2A-E0B5B1E2BC5F}" presName="compositeNode" presStyleCnt="0">
        <dgm:presLayoutVars>
          <dgm:bulletEnabled val="1"/>
        </dgm:presLayoutVars>
      </dgm:prSet>
      <dgm:spPr/>
    </dgm:pt>
    <dgm:pt modelId="{F17D692D-3897-4F43-A105-6EE1BD3FF15B}" type="pres">
      <dgm:prSet presAssocID="{07888F03-7613-4EA4-9E2A-E0B5B1E2BC5F}" presName="bgRect" presStyleLbl="bgAccFollowNode1" presStyleIdx="3" presStyleCnt="4"/>
      <dgm:spPr/>
    </dgm:pt>
    <dgm:pt modelId="{D4104CBF-EE7F-47CD-815B-96DF46B8208A}" type="pres">
      <dgm:prSet presAssocID="{4CE29C17-5F3A-47A9-9830-84258091773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C65941A-FCF6-421D-8F74-059F21F4A94A}" type="pres">
      <dgm:prSet presAssocID="{07888F03-7613-4EA4-9E2A-E0B5B1E2BC5F}" presName="bottomLine" presStyleLbl="alignNode1" presStyleIdx="7" presStyleCnt="8">
        <dgm:presLayoutVars/>
      </dgm:prSet>
      <dgm:spPr/>
    </dgm:pt>
    <dgm:pt modelId="{EA4E4D04-A97C-426B-9564-9B5213F4DEED}" type="pres">
      <dgm:prSet presAssocID="{07888F03-7613-4EA4-9E2A-E0B5B1E2BC5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7DBAD03-D087-4326-B59D-71BFA309A3C5}" type="presOf" srcId="{D4FABD85-2D83-4B7D-A606-034F2EAE52C5}" destId="{1D58BFD0-E72C-4817-B76A-CB98E14AB7FD}" srcOrd="0" destOrd="2" presId="urn:microsoft.com/office/officeart/2016/7/layout/BasicLinearProcessNumbered"/>
    <dgm:cxn modelId="{11E02219-F8A4-4A97-892F-4FD907556CB4}" srcId="{EBFD7F9F-0AE9-4181-A834-31F9681B7D5F}" destId="{07888F03-7613-4EA4-9E2A-E0B5B1E2BC5F}" srcOrd="3" destOrd="0" parTransId="{170BDB68-A92B-4EDF-A998-B2A41E9F8E3E}" sibTransId="{4CE29C17-5F3A-47A9-9830-84258091773D}"/>
    <dgm:cxn modelId="{2D717023-4CB5-41CE-A099-C69261425C18}" srcId="{EBFD7F9F-0AE9-4181-A834-31F9681B7D5F}" destId="{5C6815ED-5D15-402C-A577-A6007647BD17}" srcOrd="2" destOrd="0" parTransId="{9C382D29-4726-42DF-8EDF-27DAC6340141}" sibTransId="{30C8F405-A404-4F49-AE08-0A73DC70DB7A}"/>
    <dgm:cxn modelId="{83F65324-702B-4E37-9309-DD77933D1403}" type="presOf" srcId="{67745D22-5E47-429B-8CAB-B1551345807B}" destId="{C8872F11-059D-4936-8D3C-5D68D1DBF601}" srcOrd="0" destOrd="0" presId="urn:microsoft.com/office/officeart/2016/7/layout/BasicLinearProcessNumbered"/>
    <dgm:cxn modelId="{F33E3934-8B52-47C2-A2FF-9F730CDE3934}" type="presOf" srcId="{07888F03-7613-4EA4-9E2A-E0B5B1E2BC5F}" destId="{EA4E4D04-A97C-426B-9564-9B5213F4DEED}" srcOrd="1" destOrd="0" presId="urn:microsoft.com/office/officeart/2016/7/layout/BasicLinearProcessNumbered"/>
    <dgm:cxn modelId="{7A5B8637-1662-46E9-ACAA-D7CE6057136A}" type="presOf" srcId="{F1856C18-5A36-43E8-80C7-32DFBDA03489}" destId="{DA9F5974-5D6B-4970-8C9D-3DA5BDB88D45}" srcOrd="0" destOrd="1" presId="urn:microsoft.com/office/officeart/2016/7/layout/BasicLinearProcessNumbered"/>
    <dgm:cxn modelId="{C271913E-FEF8-4CF9-ACB7-B0AF62CF459D}" type="presOf" srcId="{4737B335-1454-4C48-AB26-A23928CA0101}" destId="{DA9F5974-5D6B-4970-8C9D-3DA5BDB88D45}" srcOrd="1" destOrd="0" presId="urn:microsoft.com/office/officeart/2016/7/layout/BasicLinearProcessNumbered"/>
    <dgm:cxn modelId="{5C188046-3ADC-4FBE-81F9-58DAED62C6E1}" srcId="{EBFD7F9F-0AE9-4181-A834-31F9681B7D5F}" destId="{616C478D-0868-447F-946E-C0EBADB28513}" srcOrd="0" destOrd="0" parTransId="{8CC4D47B-DB9B-4E25-A361-892B18DAEF9F}" sibTransId="{34854948-1067-4551-B0DB-944304AA62A0}"/>
    <dgm:cxn modelId="{5A25A966-6851-447E-BFA9-AA3C483A55D5}" srcId="{5C6815ED-5D15-402C-A577-A6007647BD17}" destId="{4F989226-AA0C-4E6C-8B4F-7781B21D1924}" srcOrd="0" destOrd="0" parTransId="{EF98DAD4-1D6C-4C7D-9185-02669EB37D7B}" sibTransId="{FA744CB7-AD73-4D52-A9FC-29DCDCFA4AD8}"/>
    <dgm:cxn modelId="{DA87B967-D440-4AC1-A5B8-B744E03309E4}" type="presOf" srcId="{4D72EBDA-7F73-4403-8C19-A05C5A13E482}" destId="{2D03333F-4F19-4344-9512-7CD65EA078BE}" srcOrd="0" destOrd="1" presId="urn:microsoft.com/office/officeart/2016/7/layout/BasicLinearProcessNumbered"/>
    <dgm:cxn modelId="{3A913D6B-4CEB-4ADC-9FCE-046C7B5C9811}" type="presOf" srcId="{4737B335-1454-4C48-AB26-A23928CA0101}" destId="{0AB3F29C-35F8-4BD2-934E-4F770E077FFC}" srcOrd="0" destOrd="0" presId="urn:microsoft.com/office/officeart/2016/7/layout/BasicLinearProcessNumbered"/>
    <dgm:cxn modelId="{E84F2081-B006-4631-87FB-D596A7D66097}" type="presOf" srcId="{7039055A-BFEC-44AB-9903-B5939A1091B3}" destId="{2D03333F-4F19-4344-9512-7CD65EA078BE}" srcOrd="0" destOrd="2" presId="urn:microsoft.com/office/officeart/2016/7/layout/BasicLinearProcessNumbered"/>
    <dgm:cxn modelId="{A9259983-85CC-4A19-85F2-50D20671139D}" type="presOf" srcId="{616C478D-0868-447F-946E-C0EBADB28513}" destId="{2D03333F-4F19-4344-9512-7CD65EA078BE}" srcOrd="1" destOrd="0" presId="urn:microsoft.com/office/officeart/2016/7/layout/BasicLinearProcessNumbered"/>
    <dgm:cxn modelId="{C429B98A-4DA7-464E-A0D5-91D4A424BCC8}" type="presOf" srcId="{5C6815ED-5D15-402C-A577-A6007647BD17}" destId="{0DEE8ECC-1474-420F-8CF2-CC86F85B2B1F}" srcOrd="0" destOrd="0" presId="urn:microsoft.com/office/officeart/2016/7/layout/BasicLinearProcessNumbered"/>
    <dgm:cxn modelId="{1A0F14A5-1B01-4F19-95E2-DF05D040F364}" srcId="{5C6815ED-5D15-402C-A577-A6007647BD17}" destId="{D4FABD85-2D83-4B7D-A606-034F2EAE52C5}" srcOrd="1" destOrd="0" parTransId="{1586F995-6554-4C72-829E-F50FA35570C2}" sibTransId="{2A11E1EA-F87B-4A2A-AAA3-573072746003}"/>
    <dgm:cxn modelId="{1F7EB6A8-F2DF-4A23-842E-FFDF044DD98B}" srcId="{616C478D-0868-447F-946E-C0EBADB28513}" destId="{7039055A-BFEC-44AB-9903-B5939A1091B3}" srcOrd="1" destOrd="0" parTransId="{75FDE612-11D5-411C-BB71-AA134EAD7889}" sibTransId="{041EDD94-A96E-4C96-8F8A-FEF023A74AAC}"/>
    <dgm:cxn modelId="{B2315CAC-382F-4BB4-AB6C-27837B24987C}" type="presOf" srcId="{30C8F405-A404-4F49-AE08-0A73DC70DB7A}" destId="{E1376C4A-8C60-4288-8BDB-0733A0AF5045}" srcOrd="0" destOrd="0" presId="urn:microsoft.com/office/officeart/2016/7/layout/BasicLinearProcessNumbered"/>
    <dgm:cxn modelId="{B282DDB2-4561-4A90-8211-C9F52B19D8F0}" type="presOf" srcId="{616C478D-0868-447F-946E-C0EBADB28513}" destId="{B275325C-E9C3-40CC-9AC9-940B8357856A}" srcOrd="0" destOrd="0" presId="urn:microsoft.com/office/officeart/2016/7/layout/BasicLinearProcessNumbered"/>
    <dgm:cxn modelId="{F26E7EBA-BA7D-4181-A013-5F57D796BA19}" srcId="{4737B335-1454-4C48-AB26-A23928CA0101}" destId="{F1856C18-5A36-43E8-80C7-32DFBDA03489}" srcOrd="0" destOrd="0" parTransId="{168D2EFB-6FBF-42C0-80FE-09CB02DF4319}" sibTransId="{5897791C-B836-49CC-9757-CAE3D73FAA25}"/>
    <dgm:cxn modelId="{A01CC9C5-B353-42F9-9EAA-F00128DEBDAA}" srcId="{EBFD7F9F-0AE9-4181-A834-31F9681B7D5F}" destId="{4737B335-1454-4C48-AB26-A23928CA0101}" srcOrd="1" destOrd="0" parTransId="{C615A8AE-9435-4D51-A44D-79ED717FC13E}" sibTransId="{67745D22-5E47-429B-8CAB-B1551345807B}"/>
    <dgm:cxn modelId="{B8613CCA-7BDA-41D8-8DDE-FEADE6F57767}" srcId="{616C478D-0868-447F-946E-C0EBADB28513}" destId="{4D72EBDA-7F73-4403-8C19-A05C5A13E482}" srcOrd="0" destOrd="0" parTransId="{0EF3BF67-0EDA-409C-B3E1-719654176069}" sibTransId="{B0601CDD-F792-4664-A74B-4162DAD4F221}"/>
    <dgm:cxn modelId="{772118D1-F927-4041-9319-E7E02809EA91}" type="presOf" srcId="{4CE29C17-5F3A-47A9-9830-84258091773D}" destId="{D4104CBF-EE7F-47CD-815B-96DF46B8208A}" srcOrd="0" destOrd="0" presId="urn:microsoft.com/office/officeart/2016/7/layout/BasicLinearProcessNumbered"/>
    <dgm:cxn modelId="{D6D09AE5-3DD0-428E-AC59-D86B1C827E67}" type="presOf" srcId="{34854948-1067-4551-B0DB-944304AA62A0}" destId="{81B62D71-05D7-4A91-A34F-8D340459C945}" srcOrd="0" destOrd="0" presId="urn:microsoft.com/office/officeart/2016/7/layout/BasicLinearProcessNumbered"/>
    <dgm:cxn modelId="{A1874EE8-D1F6-459A-B12A-FDA67D67B064}" type="presOf" srcId="{07888F03-7613-4EA4-9E2A-E0B5B1E2BC5F}" destId="{F17D692D-3897-4F43-A105-6EE1BD3FF15B}" srcOrd="0" destOrd="0" presId="urn:microsoft.com/office/officeart/2016/7/layout/BasicLinearProcessNumbered"/>
    <dgm:cxn modelId="{6235B9EB-21D6-4E96-9940-492C6A1973C2}" type="presOf" srcId="{EBFD7F9F-0AE9-4181-A834-31F9681B7D5F}" destId="{3E600339-EC55-4813-A505-64FD91B3B944}" srcOrd="0" destOrd="0" presId="urn:microsoft.com/office/officeart/2016/7/layout/BasicLinearProcessNumbered"/>
    <dgm:cxn modelId="{0AA1E6F3-52D3-462E-970E-7A2D4A9062A7}" type="presOf" srcId="{4F989226-AA0C-4E6C-8B4F-7781B21D1924}" destId="{1D58BFD0-E72C-4817-B76A-CB98E14AB7FD}" srcOrd="0" destOrd="1" presId="urn:microsoft.com/office/officeart/2016/7/layout/BasicLinearProcessNumbered"/>
    <dgm:cxn modelId="{5E4828FE-F0B0-4AC2-B08B-97B7F461640C}" type="presOf" srcId="{5C6815ED-5D15-402C-A577-A6007647BD17}" destId="{1D58BFD0-E72C-4817-B76A-CB98E14AB7FD}" srcOrd="1" destOrd="0" presId="urn:microsoft.com/office/officeart/2016/7/layout/BasicLinearProcessNumbered"/>
    <dgm:cxn modelId="{B753DD7E-E053-47A9-9161-C203E0D0D3B9}" type="presParOf" srcId="{3E600339-EC55-4813-A505-64FD91B3B944}" destId="{364A3732-62AF-43D2-B9B7-628843287C59}" srcOrd="0" destOrd="0" presId="urn:microsoft.com/office/officeart/2016/7/layout/BasicLinearProcessNumbered"/>
    <dgm:cxn modelId="{B3E18108-9C26-4C32-9E35-9049C8DF021E}" type="presParOf" srcId="{364A3732-62AF-43D2-B9B7-628843287C59}" destId="{B275325C-E9C3-40CC-9AC9-940B8357856A}" srcOrd="0" destOrd="0" presId="urn:microsoft.com/office/officeart/2016/7/layout/BasicLinearProcessNumbered"/>
    <dgm:cxn modelId="{98A81C9B-E696-4431-B921-E95A85DA8D57}" type="presParOf" srcId="{364A3732-62AF-43D2-B9B7-628843287C59}" destId="{81B62D71-05D7-4A91-A34F-8D340459C945}" srcOrd="1" destOrd="0" presId="urn:microsoft.com/office/officeart/2016/7/layout/BasicLinearProcessNumbered"/>
    <dgm:cxn modelId="{C9470BEA-A1C2-41D5-ADE6-4A1FD97E19B0}" type="presParOf" srcId="{364A3732-62AF-43D2-B9B7-628843287C59}" destId="{4686A807-D1ED-4634-8DBE-27C61E0587E3}" srcOrd="2" destOrd="0" presId="urn:microsoft.com/office/officeart/2016/7/layout/BasicLinearProcessNumbered"/>
    <dgm:cxn modelId="{B0C63234-F570-4B26-8601-2AC7691B9574}" type="presParOf" srcId="{364A3732-62AF-43D2-B9B7-628843287C59}" destId="{2D03333F-4F19-4344-9512-7CD65EA078BE}" srcOrd="3" destOrd="0" presId="urn:microsoft.com/office/officeart/2016/7/layout/BasicLinearProcessNumbered"/>
    <dgm:cxn modelId="{F9A86B45-CED0-4015-AC0B-84077E26580D}" type="presParOf" srcId="{3E600339-EC55-4813-A505-64FD91B3B944}" destId="{EE25CC5D-6C80-4432-9352-F659AF78867D}" srcOrd="1" destOrd="0" presId="urn:microsoft.com/office/officeart/2016/7/layout/BasicLinearProcessNumbered"/>
    <dgm:cxn modelId="{AAA4101F-792B-40C0-9391-CAF0CEC000DB}" type="presParOf" srcId="{3E600339-EC55-4813-A505-64FD91B3B944}" destId="{C9743DC3-C570-4EFE-AB4E-371F012F09E7}" srcOrd="2" destOrd="0" presId="urn:microsoft.com/office/officeart/2016/7/layout/BasicLinearProcessNumbered"/>
    <dgm:cxn modelId="{5FD241A9-7458-49C1-9219-4555623171B1}" type="presParOf" srcId="{C9743DC3-C570-4EFE-AB4E-371F012F09E7}" destId="{0AB3F29C-35F8-4BD2-934E-4F770E077FFC}" srcOrd="0" destOrd="0" presId="urn:microsoft.com/office/officeart/2016/7/layout/BasicLinearProcessNumbered"/>
    <dgm:cxn modelId="{92FB59F1-7781-487E-B264-664766B40BDE}" type="presParOf" srcId="{C9743DC3-C570-4EFE-AB4E-371F012F09E7}" destId="{C8872F11-059D-4936-8D3C-5D68D1DBF601}" srcOrd="1" destOrd="0" presId="urn:microsoft.com/office/officeart/2016/7/layout/BasicLinearProcessNumbered"/>
    <dgm:cxn modelId="{AA42F683-72FD-4AED-9BFC-17AF225315A3}" type="presParOf" srcId="{C9743DC3-C570-4EFE-AB4E-371F012F09E7}" destId="{37A91C47-4239-47D8-9EF3-DB5D84E1EEB2}" srcOrd="2" destOrd="0" presId="urn:microsoft.com/office/officeart/2016/7/layout/BasicLinearProcessNumbered"/>
    <dgm:cxn modelId="{CA763FC3-3A59-47E2-94BF-354B0B453F34}" type="presParOf" srcId="{C9743DC3-C570-4EFE-AB4E-371F012F09E7}" destId="{DA9F5974-5D6B-4970-8C9D-3DA5BDB88D45}" srcOrd="3" destOrd="0" presId="urn:microsoft.com/office/officeart/2016/7/layout/BasicLinearProcessNumbered"/>
    <dgm:cxn modelId="{CCB8950A-576C-434C-B6D6-C7DCC2F9E01D}" type="presParOf" srcId="{3E600339-EC55-4813-A505-64FD91B3B944}" destId="{ED6DE3DA-0692-4E12-A194-0E07015D921D}" srcOrd="3" destOrd="0" presId="urn:microsoft.com/office/officeart/2016/7/layout/BasicLinearProcessNumbered"/>
    <dgm:cxn modelId="{41AFE442-9E6F-449A-AB7B-3F571B543704}" type="presParOf" srcId="{3E600339-EC55-4813-A505-64FD91B3B944}" destId="{06120646-747B-4F8A-B6F1-5803F59E6D8B}" srcOrd="4" destOrd="0" presId="urn:microsoft.com/office/officeart/2016/7/layout/BasicLinearProcessNumbered"/>
    <dgm:cxn modelId="{B31F5E0A-A87F-4D3C-BA2C-ECD1C3AF95E3}" type="presParOf" srcId="{06120646-747B-4F8A-B6F1-5803F59E6D8B}" destId="{0DEE8ECC-1474-420F-8CF2-CC86F85B2B1F}" srcOrd="0" destOrd="0" presId="urn:microsoft.com/office/officeart/2016/7/layout/BasicLinearProcessNumbered"/>
    <dgm:cxn modelId="{7C11A650-D213-4335-ACBE-07C4A1997584}" type="presParOf" srcId="{06120646-747B-4F8A-B6F1-5803F59E6D8B}" destId="{E1376C4A-8C60-4288-8BDB-0733A0AF5045}" srcOrd="1" destOrd="0" presId="urn:microsoft.com/office/officeart/2016/7/layout/BasicLinearProcessNumbered"/>
    <dgm:cxn modelId="{8DE59BA0-247C-4B15-9D8A-7BF18AB77972}" type="presParOf" srcId="{06120646-747B-4F8A-B6F1-5803F59E6D8B}" destId="{F2F6397A-2274-41B8-A37C-2C370907CE42}" srcOrd="2" destOrd="0" presId="urn:microsoft.com/office/officeart/2016/7/layout/BasicLinearProcessNumbered"/>
    <dgm:cxn modelId="{3B8981D0-87CA-4ABD-9B66-216AD68F8FE4}" type="presParOf" srcId="{06120646-747B-4F8A-B6F1-5803F59E6D8B}" destId="{1D58BFD0-E72C-4817-B76A-CB98E14AB7FD}" srcOrd="3" destOrd="0" presId="urn:microsoft.com/office/officeart/2016/7/layout/BasicLinearProcessNumbered"/>
    <dgm:cxn modelId="{0FD4327B-A735-4F45-BE9B-A24081B112A7}" type="presParOf" srcId="{3E600339-EC55-4813-A505-64FD91B3B944}" destId="{9F9CD26E-6AB5-4916-A459-8B23E4AB1580}" srcOrd="5" destOrd="0" presId="urn:microsoft.com/office/officeart/2016/7/layout/BasicLinearProcessNumbered"/>
    <dgm:cxn modelId="{6A01B4F9-AEE3-4C36-89AF-DA09E868DD1B}" type="presParOf" srcId="{3E600339-EC55-4813-A505-64FD91B3B944}" destId="{043BFF70-69E3-4EC7-88DC-6B178C698090}" srcOrd="6" destOrd="0" presId="urn:microsoft.com/office/officeart/2016/7/layout/BasicLinearProcessNumbered"/>
    <dgm:cxn modelId="{9665BCAB-2EF4-43BF-A4C9-F4865DED21EE}" type="presParOf" srcId="{043BFF70-69E3-4EC7-88DC-6B178C698090}" destId="{F17D692D-3897-4F43-A105-6EE1BD3FF15B}" srcOrd="0" destOrd="0" presId="urn:microsoft.com/office/officeart/2016/7/layout/BasicLinearProcessNumbered"/>
    <dgm:cxn modelId="{0E4D4A3B-B77D-490F-9CD6-1E6A78439A33}" type="presParOf" srcId="{043BFF70-69E3-4EC7-88DC-6B178C698090}" destId="{D4104CBF-EE7F-47CD-815B-96DF46B8208A}" srcOrd="1" destOrd="0" presId="urn:microsoft.com/office/officeart/2016/7/layout/BasicLinearProcessNumbered"/>
    <dgm:cxn modelId="{8833FED7-8443-47B9-B001-42F482E638E9}" type="presParOf" srcId="{043BFF70-69E3-4EC7-88DC-6B178C698090}" destId="{FC65941A-FCF6-421D-8F74-059F21F4A94A}" srcOrd="2" destOrd="0" presId="urn:microsoft.com/office/officeart/2016/7/layout/BasicLinearProcessNumbered"/>
    <dgm:cxn modelId="{BD57C488-FBD8-4C7B-8121-636BEFCBFA3C}" type="presParOf" srcId="{043BFF70-69E3-4EC7-88DC-6B178C698090}" destId="{EA4E4D04-A97C-426B-9564-9B5213F4DEE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385C2E-F63A-4252-A56C-226F1DC0BF4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CA8A07-73A3-49DC-BF4A-7ABF6C5CF1DB}">
      <dgm:prSet/>
      <dgm:spPr/>
      <dgm:t>
        <a:bodyPr/>
        <a:lstStyle/>
        <a:p>
          <a:r>
            <a:rPr lang="en-US"/>
            <a:t>We created a general process struct holding information relevant to each scheduler</a:t>
          </a:r>
        </a:p>
      </dgm:t>
    </dgm:pt>
    <dgm:pt modelId="{50463A5E-34F6-4EA9-9F42-45BE60DDC40A}" type="parTrans" cxnId="{5DC8E45F-B891-43AE-8717-1D3D86AE4DAF}">
      <dgm:prSet/>
      <dgm:spPr/>
      <dgm:t>
        <a:bodyPr/>
        <a:lstStyle/>
        <a:p>
          <a:endParaRPr lang="en-US"/>
        </a:p>
      </dgm:t>
    </dgm:pt>
    <dgm:pt modelId="{318B0723-D2FD-4264-A56F-BAEF3B293DFB}" type="sibTrans" cxnId="{5DC8E45F-B891-43AE-8717-1D3D86AE4DAF}">
      <dgm:prSet/>
      <dgm:spPr/>
      <dgm:t>
        <a:bodyPr/>
        <a:lstStyle/>
        <a:p>
          <a:endParaRPr lang="en-US"/>
        </a:p>
      </dgm:t>
    </dgm:pt>
    <dgm:pt modelId="{BD48A3EB-727D-4F4A-B40E-8FCD3F338DCC}">
      <dgm:prSet/>
      <dgm:spPr/>
      <dgm:t>
        <a:bodyPr/>
        <a:lstStyle/>
        <a:p>
          <a:r>
            <a:rPr lang="en-US"/>
            <a:t>We categorized attributes into </a:t>
          </a:r>
        </a:p>
      </dgm:t>
    </dgm:pt>
    <dgm:pt modelId="{F5B9CE1B-F55F-45E3-BCA0-2C776A352F90}" type="parTrans" cxnId="{0B02F69A-12D8-45CE-B00A-21EB0A117D50}">
      <dgm:prSet/>
      <dgm:spPr/>
      <dgm:t>
        <a:bodyPr/>
        <a:lstStyle/>
        <a:p>
          <a:endParaRPr lang="en-US"/>
        </a:p>
      </dgm:t>
    </dgm:pt>
    <dgm:pt modelId="{7631D4FB-629E-4DC2-80E4-70DB1472307B}" type="sibTrans" cxnId="{0B02F69A-12D8-45CE-B00A-21EB0A117D50}">
      <dgm:prSet/>
      <dgm:spPr/>
      <dgm:t>
        <a:bodyPr/>
        <a:lstStyle/>
        <a:p>
          <a:endParaRPr lang="en-US"/>
        </a:p>
      </dgm:t>
    </dgm:pt>
    <dgm:pt modelId="{ECFDA7A7-A65C-4655-9E79-6751D5055559}">
      <dgm:prSet/>
      <dgm:spPr/>
      <dgm:t>
        <a:bodyPr/>
        <a:lstStyle/>
        <a:p>
          <a:r>
            <a:rPr lang="en-US"/>
            <a:t>Basic</a:t>
          </a:r>
        </a:p>
      </dgm:t>
    </dgm:pt>
    <dgm:pt modelId="{7BBD3C8F-5CC0-4F9E-91CF-9125752414B3}" type="parTrans" cxnId="{21F03482-9284-4514-BF0C-C5633255D80D}">
      <dgm:prSet/>
      <dgm:spPr/>
      <dgm:t>
        <a:bodyPr/>
        <a:lstStyle/>
        <a:p>
          <a:endParaRPr lang="en-US"/>
        </a:p>
      </dgm:t>
    </dgm:pt>
    <dgm:pt modelId="{618E05F2-5C10-4D6E-968C-35F4230F8F60}" type="sibTrans" cxnId="{21F03482-9284-4514-BF0C-C5633255D80D}">
      <dgm:prSet/>
      <dgm:spPr/>
      <dgm:t>
        <a:bodyPr/>
        <a:lstStyle/>
        <a:p>
          <a:endParaRPr lang="en-US"/>
        </a:p>
      </dgm:t>
    </dgm:pt>
    <dgm:pt modelId="{D9631A67-FAB8-40CB-8C40-33B0186DE701}">
      <dgm:prSet/>
      <dgm:spPr/>
      <dgm:t>
        <a:bodyPr/>
        <a:lstStyle/>
        <a:p>
          <a:r>
            <a:rPr lang="en-US"/>
            <a:t>Timing</a:t>
          </a:r>
        </a:p>
      </dgm:t>
    </dgm:pt>
    <dgm:pt modelId="{5F461CF8-5C0D-419D-A7D5-943CE74AD083}" type="parTrans" cxnId="{E923ADE6-2A71-4E6A-850A-203886A86DDF}">
      <dgm:prSet/>
      <dgm:spPr/>
      <dgm:t>
        <a:bodyPr/>
        <a:lstStyle/>
        <a:p>
          <a:endParaRPr lang="en-US"/>
        </a:p>
      </dgm:t>
    </dgm:pt>
    <dgm:pt modelId="{99E0E4FD-3694-4BD6-A950-A7F04BF013E5}" type="sibTrans" cxnId="{E923ADE6-2A71-4E6A-850A-203886A86DDF}">
      <dgm:prSet/>
      <dgm:spPr/>
      <dgm:t>
        <a:bodyPr/>
        <a:lstStyle/>
        <a:p>
          <a:endParaRPr lang="en-US"/>
        </a:p>
      </dgm:t>
    </dgm:pt>
    <dgm:pt modelId="{FF336C84-905A-4A81-93CB-FCC6B885C57C}">
      <dgm:prSet/>
      <dgm:spPr/>
      <dgm:t>
        <a:bodyPr/>
        <a:lstStyle/>
        <a:p>
          <a:r>
            <a:rPr lang="en-US" dirty="0"/>
            <a:t>CFS required</a:t>
          </a:r>
        </a:p>
      </dgm:t>
    </dgm:pt>
    <dgm:pt modelId="{1A874B18-8018-4560-AD9C-0AED2218A7DB}" type="parTrans" cxnId="{6D267467-0824-43CC-84EF-B72E2F69A3BA}">
      <dgm:prSet/>
      <dgm:spPr/>
      <dgm:t>
        <a:bodyPr/>
        <a:lstStyle/>
        <a:p>
          <a:endParaRPr lang="en-US"/>
        </a:p>
      </dgm:t>
    </dgm:pt>
    <dgm:pt modelId="{925FC5A3-00AB-4845-8700-34699064E9D8}" type="sibTrans" cxnId="{6D267467-0824-43CC-84EF-B72E2F69A3BA}">
      <dgm:prSet/>
      <dgm:spPr/>
      <dgm:t>
        <a:bodyPr/>
        <a:lstStyle/>
        <a:p>
          <a:endParaRPr lang="en-US"/>
        </a:p>
      </dgm:t>
    </dgm:pt>
    <dgm:pt modelId="{EB0B2767-1E38-4B06-9675-B38550A22FE0}">
      <dgm:prSet/>
      <dgm:spPr/>
      <dgm:t>
        <a:bodyPr/>
        <a:lstStyle/>
        <a:p>
          <a:r>
            <a:rPr lang="en-US"/>
            <a:t>State</a:t>
          </a:r>
        </a:p>
      </dgm:t>
    </dgm:pt>
    <dgm:pt modelId="{6233E33E-9F64-4081-8F16-586023B2223F}" type="parTrans" cxnId="{E55A5E5B-3F8B-40E6-A63F-73960D1A859B}">
      <dgm:prSet/>
      <dgm:spPr/>
      <dgm:t>
        <a:bodyPr/>
        <a:lstStyle/>
        <a:p>
          <a:endParaRPr lang="en-US"/>
        </a:p>
      </dgm:t>
    </dgm:pt>
    <dgm:pt modelId="{B432538A-AC29-418E-8B15-B42DA79B0DAE}" type="sibTrans" cxnId="{E55A5E5B-3F8B-40E6-A63F-73960D1A859B}">
      <dgm:prSet/>
      <dgm:spPr/>
      <dgm:t>
        <a:bodyPr/>
        <a:lstStyle/>
        <a:p>
          <a:endParaRPr lang="en-US"/>
        </a:p>
      </dgm:t>
    </dgm:pt>
    <dgm:pt modelId="{DECD5B80-B0BC-4698-A1DD-ED0B7FB4E088}">
      <dgm:prSet/>
      <dgm:spPr/>
      <dgm:t>
        <a:bodyPr/>
        <a:lstStyle/>
        <a:p>
          <a:r>
            <a:rPr lang="en-US"/>
            <a:t>Queue Management</a:t>
          </a:r>
        </a:p>
      </dgm:t>
    </dgm:pt>
    <dgm:pt modelId="{D49DCB31-12CD-448F-814B-3E98FBFE0D13}" type="parTrans" cxnId="{6E02C8B7-77A5-415C-8D9D-C3AFBECD9B9F}">
      <dgm:prSet/>
      <dgm:spPr/>
      <dgm:t>
        <a:bodyPr/>
        <a:lstStyle/>
        <a:p>
          <a:endParaRPr lang="en-US"/>
        </a:p>
      </dgm:t>
    </dgm:pt>
    <dgm:pt modelId="{685A857B-22A8-4055-8B47-BAA30C37370B}" type="sibTrans" cxnId="{6E02C8B7-77A5-415C-8D9D-C3AFBECD9B9F}">
      <dgm:prSet/>
      <dgm:spPr/>
      <dgm:t>
        <a:bodyPr/>
        <a:lstStyle/>
        <a:p>
          <a:endParaRPr lang="en-US"/>
        </a:p>
      </dgm:t>
    </dgm:pt>
    <dgm:pt modelId="{B665D1FF-3998-4E36-93B7-3839158E4D17}" type="pres">
      <dgm:prSet presAssocID="{C6385C2E-F63A-4252-A56C-226F1DC0BF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31C37A4-4648-4BC7-A6F9-E8B1A3D46DE3}" type="pres">
      <dgm:prSet presAssocID="{1BCA8A07-73A3-49DC-BF4A-7ABF6C5CF1DB}" presName="hierRoot1" presStyleCnt="0">
        <dgm:presLayoutVars>
          <dgm:hierBranch val="init"/>
        </dgm:presLayoutVars>
      </dgm:prSet>
      <dgm:spPr/>
    </dgm:pt>
    <dgm:pt modelId="{0536B20A-D9C6-4982-92CC-4F6DA05158A8}" type="pres">
      <dgm:prSet presAssocID="{1BCA8A07-73A3-49DC-BF4A-7ABF6C5CF1DB}" presName="rootComposite1" presStyleCnt="0"/>
      <dgm:spPr/>
    </dgm:pt>
    <dgm:pt modelId="{99C7AE4B-6840-4891-9F41-07B019B090FD}" type="pres">
      <dgm:prSet presAssocID="{1BCA8A07-73A3-49DC-BF4A-7ABF6C5CF1DB}" presName="rootText1" presStyleLbl="node0" presStyleIdx="0" presStyleCnt="2">
        <dgm:presLayoutVars>
          <dgm:chPref val="3"/>
        </dgm:presLayoutVars>
      </dgm:prSet>
      <dgm:spPr/>
    </dgm:pt>
    <dgm:pt modelId="{0033A262-5836-456E-AB10-66ED20272CBB}" type="pres">
      <dgm:prSet presAssocID="{1BCA8A07-73A3-49DC-BF4A-7ABF6C5CF1DB}" presName="rootConnector1" presStyleLbl="node1" presStyleIdx="0" presStyleCnt="0"/>
      <dgm:spPr/>
    </dgm:pt>
    <dgm:pt modelId="{4E21FF99-ECDC-4BDF-AF94-2939EB887B96}" type="pres">
      <dgm:prSet presAssocID="{1BCA8A07-73A3-49DC-BF4A-7ABF6C5CF1DB}" presName="hierChild2" presStyleCnt="0"/>
      <dgm:spPr/>
    </dgm:pt>
    <dgm:pt modelId="{3A1CADDE-A9FB-4DFD-BE66-490BDE230086}" type="pres">
      <dgm:prSet presAssocID="{1BCA8A07-73A3-49DC-BF4A-7ABF6C5CF1DB}" presName="hierChild3" presStyleCnt="0"/>
      <dgm:spPr/>
    </dgm:pt>
    <dgm:pt modelId="{9221DAFA-56E7-441B-B36C-768FB7A6686E}" type="pres">
      <dgm:prSet presAssocID="{BD48A3EB-727D-4F4A-B40E-8FCD3F338DCC}" presName="hierRoot1" presStyleCnt="0">
        <dgm:presLayoutVars>
          <dgm:hierBranch val="init"/>
        </dgm:presLayoutVars>
      </dgm:prSet>
      <dgm:spPr/>
    </dgm:pt>
    <dgm:pt modelId="{504CA4CF-592A-46F1-8DA4-3D33B4904BE9}" type="pres">
      <dgm:prSet presAssocID="{BD48A3EB-727D-4F4A-B40E-8FCD3F338DCC}" presName="rootComposite1" presStyleCnt="0"/>
      <dgm:spPr/>
    </dgm:pt>
    <dgm:pt modelId="{1C87AA11-4978-4BA9-B3FE-5C8973D2FDED}" type="pres">
      <dgm:prSet presAssocID="{BD48A3EB-727D-4F4A-B40E-8FCD3F338DCC}" presName="rootText1" presStyleLbl="node0" presStyleIdx="1" presStyleCnt="2">
        <dgm:presLayoutVars>
          <dgm:chPref val="3"/>
        </dgm:presLayoutVars>
      </dgm:prSet>
      <dgm:spPr/>
    </dgm:pt>
    <dgm:pt modelId="{241BCEB2-63AA-4411-9D03-7CE4464FE001}" type="pres">
      <dgm:prSet presAssocID="{BD48A3EB-727D-4F4A-B40E-8FCD3F338DCC}" presName="rootConnector1" presStyleLbl="node1" presStyleIdx="0" presStyleCnt="0"/>
      <dgm:spPr/>
    </dgm:pt>
    <dgm:pt modelId="{CAC42BD0-D864-4F04-9AC8-52E3F682CF07}" type="pres">
      <dgm:prSet presAssocID="{BD48A3EB-727D-4F4A-B40E-8FCD3F338DCC}" presName="hierChild2" presStyleCnt="0"/>
      <dgm:spPr/>
    </dgm:pt>
    <dgm:pt modelId="{BF2D2D21-8B7A-4F36-BC02-0BF63A3F2587}" type="pres">
      <dgm:prSet presAssocID="{7BBD3C8F-5CC0-4F9E-91CF-9125752414B3}" presName="Name64" presStyleLbl="parChTrans1D2" presStyleIdx="0" presStyleCnt="5"/>
      <dgm:spPr/>
    </dgm:pt>
    <dgm:pt modelId="{78590EAF-4062-40D5-9BF3-47D87FC30F6D}" type="pres">
      <dgm:prSet presAssocID="{ECFDA7A7-A65C-4655-9E79-6751D5055559}" presName="hierRoot2" presStyleCnt="0">
        <dgm:presLayoutVars>
          <dgm:hierBranch val="init"/>
        </dgm:presLayoutVars>
      </dgm:prSet>
      <dgm:spPr/>
    </dgm:pt>
    <dgm:pt modelId="{3FE63713-C1AA-4C42-B30F-D25A2DC0ED95}" type="pres">
      <dgm:prSet presAssocID="{ECFDA7A7-A65C-4655-9E79-6751D5055559}" presName="rootComposite" presStyleCnt="0"/>
      <dgm:spPr/>
    </dgm:pt>
    <dgm:pt modelId="{E62B0E6D-C4D2-4E14-A7A9-5644BAB03AE3}" type="pres">
      <dgm:prSet presAssocID="{ECFDA7A7-A65C-4655-9E79-6751D5055559}" presName="rootText" presStyleLbl="node2" presStyleIdx="0" presStyleCnt="5">
        <dgm:presLayoutVars>
          <dgm:chPref val="3"/>
        </dgm:presLayoutVars>
      </dgm:prSet>
      <dgm:spPr/>
    </dgm:pt>
    <dgm:pt modelId="{C28E460D-90DF-403F-8AFA-CA3E8B170D1E}" type="pres">
      <dgm:prSet presAssocID="{ECFDA7A7-A65C-4655-9E79-6751D5055559}" presName="rootConnector" presStyleLbl="node2" presStyleIdx="0" presStyleCnt="5"/>
      <dgm:spPr/>
    </dgm:pt>
    <dgm:pt modelId="{DF8F8F64-40BD-4BAB-9CC8-18474A4D68FD}" type="pres">
      <dgm:prSet presAssocID="{ECFDA7A7-A65C-4655-9E79-6751D5055559}" presName="hierChild4" presStyleCnt="0"/>
      <dgm:spPr/>
    </dgm:pt>
    <dgm:pt modelId="{0C025FA3-F391-4322-80CC-D5AA5A04C8EF}" type="pres">
      <dgm:prSet presAssocID="{ECFDA7A7-A65C-4655-9E79-6751D5055559}" presName="hierChild5" presStyleCnt="0"/>
      <dgm:spPr/>
    </dgm:pt>
    <dgm:pt modelId="{11918320-6FA8-4DB9-AC8A-2BF253366E96}" type="pres">
      <dgm:prSet presAssocID="{5F461CF8-5C0D-419D-A7D5-943CE74AD083}" presName="Name64" presStyleLbl="parChTrans1D2" presStyleIdx="1" presStyleCnt="5"/>
      <dgm:spPr/>
    </dgm:pt>
    <dgm:pt modelId="{F7852079-D743-430A-8D6D-6E03D26B7C76}" type="pres">
      <dgm:prSet presAssocID="{D9631A67-FAB8-40CB-8C40-33B0186DE701}" presName="hierRoot2" presStyleCnt="0">
        <dgm:presLayoutVars>
          <dgm:hierBranch val="init"/>
        </dgm:presLayoutVars>
      </dgm:prSet>
      <dgm:spPr/>
    </dgm:pt>
    <dgm:pt modelId="{75B86260-172C-4FA8-8947-00C24A49D73E}" type="pres">
      <dgm:prSet presAssocID="{D9631A67-FAB8-40CB-8C40-33B0186DE701}" presName="rootComposite" presStyleCnt="0"/>
      <dgm:spPr/>
    </dgm:pt>
    <dgm:pt modelId="{31DDC8F7-6FC6-4439-A522-0F878F01C03E}" type="pres">
      <dgm:prSet presAssocID="{D9631A67-FAB8-40CB-8C40-33B0186DE701}" presName="rootText" presStyleLbl="node2" presStyleIdx="1" presStyleCnt="5">
        <dgm:presLayoutVars>
          <dgm:chPref val="3"/>
        </dgm:presLayoutVars>
      </dgm:prSet>
      <dgm:spPr/>
    </dgm:pt>
    <dgm:pt modelId="{C60213BD-0FCB-448D-8B4C-59FF17A3E0DD}" type="pres">
      <dgm:prSet presAssocID="{D9631A67-FAB8-40CB-8C40-33B0186DE701}" presName="rootConnector" presStyleLbl="node2" presStyleIdx="1" presStyleCnt="5"/>
      <dgm:spPr/>
    </dgm:pt>
    <dgm:pt modelId="{3EF2BACC-3C27-4A2B-8CE6-6F28C099CDB8}" type="pres">
      <dgm:prSet presAssocID="{D9631A67-FAB8-40CB-8C40-33B0186DE701}" presName="hierChild4" presStyleCnt="0"/>
      <dgm:spPr/>
    </dgm:pt>
    <dgm:pt modelId="{D747CDB9-9BAF-403D-BD8F-90D0E714641A}" type="pres">
      <dgm:prSet presAssocID="{D9631A67-FAB8-40CB-8C40-33B0186DE701}" presName="hierChild5" presStyleCnt="0"/>
      <dgm:spPr/>
    </dgm:pt>
    <dgm:pt modelId="{0F554858-42EF-4F6B-A3FA-3854FCC53479}" type="pres">
      <dgm:prSet presAssocID="{1A874B18-8018-4560-AD9C-0AED2218A7DB}" presName="Name64" presStyleLbl="parChTrans1D2" presStyleIdx="2" presStyleCnt="5"/>
      <dgm:spPr/>
    </dgm:pt>
    <dgm:pt modelId="{AABB100A-C272-4EED-B7A2-104465612EF9}" type="pres">
      <dgm:prSet presAssocID="{FF336C84-905A-4A81-93CB-FCC6B885C57C}" presName="hierRoot2" presStyleCnt="0">
        <dgm:presLayoutVars>
          <dgm:hierBranch val="init"/>
        </dgm:presLayoutVars>
      </dgm:prSet>
      <dgm:spPr/>
    </dgm:pt>
    <dgm:pt modelId="{4FDEAAD2-337E-4B94-B3FD-3309C42B3A9A}" type="pres">
      <dgm:prSet presAssocID="{FF336C84-905A-4A81-93CB-FCC6B885C57C}" presName="rootComposite" presStyleCnt="0"/>
      <dgm:spPr/>
    </dgm:pt>
    <dgm:pt modelId="{A8604824-CB7F-4772-9804-DF9B19CBAD98}" type="pres">
      <dgm:prSet presAssocID="{FF336C84-905A-4A81-93CB-FCC6B885C57C}" presName="rootText" presStyleLbl="node2" presStyleIdx="2" presStyleCnt="5">
        <dgm:presLayoutVars>
          <dgm:chPref val="3"/>
        </dgm:presLayoutVars>
      </dgm:prSet>
      <dgm:spPr/>
    </dgm:pt>
    <dgm:pt modelId="{75E05C77-A162-4CAD-910B-3C5684F35F73}" type="pres">
      <dgm:prSet presAssocID="{FF336C84-905A-4A81-93CB-FCC6B885C57C}" presName="rootConnector" presStyleLbl="node2" presStyleIdx="2" presStyleCnt="5"/>
      <dgm:spPr/>
    </dgm:pt>
    <dgm:pt modelId="{A6A42A27-092E-4CC4-AA9F-240DBE2B890C}" type="pres">
      <dgm:prSet presAssocID="{FF336C84-905A-4A81-93CB-FCC6B885C57C}" presName="hierChild4" presStyleCnt="0"/>
      <dgm:spPr/>
    </dgm:pt>
    <dgm:pt modelId="{B833444E-520D-45C8-99C7-4D72522EBF79}" type="pres">
      <dgm:prSet presAssocID="{FF336C84-905A-4A81-93CB-FCC6B885C57C}" presName="hierChild5" presStyleCnt="0"/>
      <dgm:spPr/>
    </dgm:pt>
    <dgm:pt modelId="{7E4B2362-7F86-4C24-AB96-269A801BFDE6}" type="pres">
      <dgm:prSet presAssocID="{6233E33E-9F64-4081-8F16-586023B2223F}" presName="Name64" presStyleLbl="parChTrans1D2" presStyleIdx="3" presStyleCnt="5"/>
      <dgm:spPr/>
    </dgm:pt>
    <dgm:pt modelId="{D9CC964C-A66B-4CEF-8457-D01A1303A31C}" type="pres">
      <dgm:prSet presAssocID="{EB0B2767-1E38-4B06-9675-B38550A22FE0}" presName="hierRoot2" presStyleCnt="0">
        <dgm:presLayoutVars>
          <dgm:hierBranch val="init"/>
        </dgm:presLayoutVars>
      </dgm:prSet>
      <dgm:spPr/>
    </dgm:pt>
    <dgm:pt modelId="{C30E1E0C-FDD1-4AC7-86FB-0B71BBAFE868}" type="pres">
      <dgm:prSet presAssocID="{EB0B2767-1E38-4B06-9675-B38550A22FE0}" presName="rootComposite" presStyleCnt="0"/>
      <dgm:spPr/>
    </dgm:pt>
    <dgm:pt modelId="{EA777754-5B60-4DCB-AA07-A07AB16C15E4}" type="pres">
      <dgm:prSet presAssocID="{EB0B2767-1E38-4B06-9675-B38550A22FE0}" presName="rootText" presStyleLbl="node2" presStyleIdx="3" presStyleCnt="5">
        <dgm:presLayoutVars>
          <dgm:chPref val="3"/>
        </dgm:presLayoutVars>
      </dgm:prSet>
      <dgm:spPr/>
    </dgm:pt>
    <dgm:pt modelId="{20A8B0D3-D713-4704-A3A8-12F7338682CE}" type="pres">
      <dgm:prSet presAssocID="{EB0B2767-1E38-4B06-9675-B38550A22FE0}" presName="rootConnector" presStyleLbl="node2" presStyleIdx="3" presStyleCnt="5"/>
      <dgm:spPr/>
    </dgm:pt>
    <dgm:pt modelId="{F6C0DCF8-8C5F-424E-A6AB-D02389382FC1}" type="pres">
      <dgm:prSet presAssocID="{EB0B2767-1E38-4B06-9675-B38550A22FE0}" presName="hierChild4" presStyleCnt="0"/>
      <dgm:spPr/>
    </dgm:pt>
    <dgm:pt modelId="{7CAF110F-3C32-4A09-9913-0DC672185E95}" type="pres">
      <dgm:prSet presAssocID="{EB0B2767-1E38-4B06-9675-B38550A22FE0}" presName="hierChild5" presStyleCnt="0"/>
      <dgm:spPr/>
    </dgm:pt>
    <dgm:pt modelId="{C27C29FD-26E3-461F-A3D8-0D254D1D16CC}" type="pres">
      <dgm:prSet presAssocID="{D49DCB31-12CD-448F-814B-3E98FBFE0D13}" presName="Name64" presStyleLbl="parChTrans1D2" presStyleIdx="4" presStyleCnt="5"/>
      <dgm:spPr/>
    </dgm:pt>
    <dgm:pt modelId="{E7AA9D39-F42C-4754-BC71-E6A5CB940A78}" type="pres">
      <dgm:prSet presAssocID="{DECD5B80-B0BC-4698-A1DD-ED0B7FB4E088}" presName="hierRoot2" presStyleCnt="0">
        <dgm:presLayoutVars>
          <dgm:hierBranch val="init"/>
        </dgm:presLayoutVars>
      </dgm:prSet>
      <dgm:spPr/>
    </dgm:pt>
    <dgm:pt modelId="{416FF956-4FCE-4A0F-92D4-F68831BCAF47}" type="pres">
      <dgm:prSet presAssocID="{DECD5B80-B0BC-4698-A1DD-ED0B7FB4E088}" presName="rootComposite" presStyleCnt="0"/>
      <dgm:spPr/>
    </dgm:pt>
    <dgm:pt modelId="{BB349F22-16E8-48BD-90E1-68AE98E6C823}" type="pres">
      <dgm:prSet presAssocID="{DECD5B80-B0BC-4698-A1DD-ED0B7FB4E088}" presName="rootText" presStyleLbl="node2" presStyleIdx="4" presStyleCnt="5">
        <dgm:presLayoutVars>
          <dgm:chPref val="3"/>
        </dgm:presLayoutVars>
      </dgm:prSet>
      <dgm:spPr/>
    </dgm:pt>
    <dgm:pt modelId="{2F0B5689-4073-4499-AA5C-618EAD254484}" type="pres">
      <dgm:prSet presAssocID="{DECD5B80-B0BC-4698-A1DD-ED0B7FB4E088}" presName="rootConnector" presStyleLbl="node2" presStyleIdx="4" presStyleCnt="5"/>
      <dgm:spPr/>
    </dgm:pt>
    <dgm:pt modelId="{7812A121-0EA3-4333-A0C7-8469EC1F13FE}" type="pres">
      <dgm:prSet presAssocID="{DECD5B80-B0BC-4698-A1DD-ED0B7FB4E088}" presName="hierChild4" presStyleCnt="0"/>
      <dgm:spPr/>
    </dgm:pt>
    <dgm:pt modelId="{9115CDA1-B517-43CE-B38F-E37B12CB1189}" type="pres">
      <dgm:prSet presAssocID="{DECD5B80-B0BC-4698-A1DD-ED0B7FB4E088}" presName="hierChild5" presStyleCnt="0"/>
      <dgm:spPr/>
    </dgm:pt>
    <dgm:pt modelId="{F893F927-7BE9-4F78-9F9D-480941BB9095}" type="pres">
      <dgm:prSet presAssocID="{BD48A3EB-727D-4F4A-B40E-8FCD3F338DCC}" presName="hierChild3" presStyleCnt="0"/>
      <dgm:spPr/>
    </dgm:pt>
  </dgm:ptLst>
  <dgm:cxnLst>
    <dgm:cxn modelId="{1E805803-EF12-48E4-8E62-E185FA2D8EB6}" type="presOf" srcId="{6233E33E-9F64-4081-8F16-586023B2223F}" destId="{7E4B2362-7F86-4C24-AB96-269A801BFDE6}" srcOrd="0" destOrd="0" presId="urn:microsoft.com/office/officeart/2009/3/layout/HorizontalOrganizationChart"/>
    <dgm:cxn modelId="{BF401510-65A6-4D6A-90C2-2BDD124FF4FC}" type="presOf" srcId="{EB0B2767-1E38-4B06-9675-B38550A22FE0}" destId="{20A8B0D3-D713-4704-A3A8-12F7338682CE}" srcOrd="1" destOrd="0" presId="urn:microsoft.com/office/officeart/2009/3/layout/HorizontalOrganizationChart"/>
    <dgm:cxn modelId="{34C9301D-D28D-4985-8CAE-4138C4F73AB1}" type="presOf" srcId="{FF336C84-905A-4A81-93CB-FCC6B885C57C}" destId="{A8604824-CB7F-4772-9804-DF9B19CBAD98}" srcOrd="0" destOrd="0" presId="urn:microsoft.com/office/officeart/2009/3/layout/HorizontalOrganizationChart"/>
    <dgm:cxn modelId="{674C8E1D-F29F-4C74-BD78-5E44833CF231}" type="presOf" srcId="{C6385C2E-F63A-4252-A56C-226F1DC0BF4B}" destId="{B665D1FF-3998-4E36-93B7-3839158E4D17}" srcOrd="0" destOrd="0" presId="urn:microsoft.com/office/officeart/2009/3/layout/HorizontalOrganizationChart"/>
    <dgm:cxn modelId="{93B78728-80F7-4B9B-8B79-80F843BA9228}" type="presOf" srcId="{DECD5B80-B0BC-4698-A1DD-ED0B7FB4E088}" destId="{BB349F22-16E8-48BD-90E1-68AE98E6C823}" srcOrd="0" destOrd="0" presId="urn:microsoft.com/office/officeart/2009/3/layout/HorizontalOrganizationChart"/>
    <dgm:cxn modelId="{38317435-1D39-474E-A634-92D53943A34F}" type="presOf" srcId="{1BCA8A07-73A3-49DC-BF4A-7ABF6C5CF1DB}" destId="{0033A262-5836-456E-AB10-66ED20272CBB}" srcOrd="1" destOrd="0" presId="urn:microsoft.com/office/officeart/2009/3/layout/HorizontalOrganizationChart"/>
    <dgm:cxn modelId="{E55A5E5B-3F8B-40E6-A63F-73960D1A859B}" srcId="{BD48A3EB-727D-4F4A-B40E-8FCD3F338DCC}" destId="{EB0B2767-1E38-4B06-9675-B38550A22FE0}" srcOrd="3" destOrd="0" parTransId="{6233E33E-9F64-4081-8F16-586023B2223F}" sibTransId="{B432538A-AC29-418E-8B15-B42DA79B0DAE}"/>
    <dgm:cxn modelId="{5DC8E45F-B891-43AE-8717-1D3D86AE4DAF}" srcId="{C6385C2E-F63A-4252-A56C-226F1DC0BF4B}" destId="{1BCA8A07-73A3-49DC-BF4A-7ABF6C5CF1DB}" srcOrd="0" destOrd="0" parTransId="{50463A5E-34F6-4EA9-9F42-45BE60DDC40A}" sibTransId="{318B0723-D2FD-4264-A56F-BAEF3B293DFB}"/>
    <dgm:cxn modelId="{6D267467-0824-43CC-84EF-B72E2F69A3BA}" srcId="{BD48A3EB-727D-4F4A-B40E-8FCD3F338DCC}" destId="{FF336C84-905A-4A81-93CB-FCC6B885C57C}" srcOrd="2" destOrd="0" parTransId="{1A874B18-8018-4560-AD9C-0AED2218A7DB}" sibTransId="{925FC5A3-00AB-4845-8700-34699064E9D8}"/>
    <dgm:cxn modelId="{3D15577C-2C86-4FF1-ADD2-AB504BD17564}" type="presOf" srcId="{ECFDA7A7-A65C-4655-9E79-6751D5055559}" destId="{C28E460D-90DF-403F-8AFA-CA3E8B170D1E}" srcOrd="1" destOrd="0" presId="urn:microsoft.com/office/officeart/2009/3/layout/HorizontalOrganizationChart"/>
    <dgm:cxn modelId="{21F03482-9284-4514-BF0C-C5633255D80D}" srcId="{BD48A3EB-727D-4F4A-B40E-8FCD3F338DCC}" destId="{ECFDA7A7-A65C-4655-9E79-6751D5055559}" srcOrd="0" destOrd="0" parTransId="{7BBD3C8F-5CC0-4F9E-91CF-9125752414B3}" sibTransId="{618E05F2-5C10-4D6E-968C-35F4230F8F60}"/>
    <dgm:cxn modelId="{B1F92E89-51D3-45F8-9194-D1A060BE9C31}" type="presOf" srcId="{FF336C84-905A-4A81-93CB-FCC6B885C57C}" destId="{75E05C77-A162-4CAD-910B-3C5684F35F73}" srcOrd="1" destOrd="0" presId="urn:microsoft.com/office/officeart/2009/3/layout/HorizontalOrganizationChart"/>
    <dgm:cxn modelId="{7352E890-3D72-4022-AD65-81E3CA95E0C5}" type="presOf" srcId="{1A874B18-8018-4560-AD9C-0AED2218A7DB}" destId="{0F554858-42EF-4F6B-A3FA-3854FCC53479}" srcOrd="0" destOrd="0" presId="urn:microsoft.com/office/officeart/2009/3/layout/HorizontalOrganizationChart"/>
    <dgm:cxn modelId="{458B1692-D4C1-45E2-B87E-73526D1831A4}" type="presOf" srcId="{D9631A67-FAB8-40CB-8C40-33B0186DE701}" destId="{C60213BD-0FCB-448D-8B4C-59FF17A3E0DD}" srcOrd="1" destOrd="0" presId="urn:microsoft.com/office/officeart/2009/3/layout/HorizontalOrganizationChart"/>
    <dgm:cxn modelId="{306D6395-3408-40D2-B826-A3E5A6F222D4}" type="presOf" srcId="{D9631A67-FAB8-40CB-8C40-33B0186DE701}" destId="{31DDC8F7-6FC6-4439-A522-0F878F01C03E}" srcOrd="0" destOrd="0" presId="urn:microsoft.com/office/officeart/2009/3/layout/HorizontalOrganizationChart"/>
    <dgm:cxn modelId="{0B02F69A-12D8-45CE-B00A-21EB0A117D50}" srcId="{C6385C2E-F63A-4252-A56C-226F1DC0BF4B}" destId="{BD48A3EB-727D-4F4A-B40E-8FCD3F338DCC}" srcOrd="1" destOrd="0" parTransId="{F5B9CE1B-F55F-45E3-BCA0-2C776A352F90}" sibTransId="{7631D4FB-629E-4DC2-80E4-70DB1472307B}"/>
    <dgm:cxn modelId="{2DB26F9D-CD7F-4657-AC54-16B095CA69BA}" type="presOf" srcId="{BD48A3EB-727D-4F4A-B40E-8FCD3F338DCC}" destId="{1C87AA11-4978-4BA9-B3FE-5C8973D2FDED}" srcOrd="0" destOrd="0" presId="urn:microsoft.com/office/officeart/2009/3/layout/HorizontalOrganizationChart"/>
    <dgm:cxn modelId="{6A6177AA-75C9-4505-A41E-E3141CC850D2}" type="presOf" srcId="{DECD5B80-B0BC-4698-A1DD-ED0B7FB4E088}" destId="{2F0B5689-4073-4499-AA5C-618EAD254484}" srcOrd="1" destOrd="0" presId="urn:microsoft.com/office/officeart/2009/3/layout/HorizontalOrganizationChart"/>
    <dgm:cxn modelId="{6E02C8B7-77A5-415C-8D9D-C3AFBECD9B9F}" srcId="{BD48A3EB-727D-4F4A-B40E-8FCD3F338DCC}" destId="{DECD5B80-B0BC-4698-A1DD-ED0B7FB4E088}" srcOrd="4" destOrd="0" parTransId="{D49DCB31-12CD-448F-814B-3E98FBFE0D13}" sibTransId="{685A857B-22A8-4055-8B47-BAA30C37370B}"/>
    <dgm:cxn modelId="{22DE9FC0-1F64-47DC-A6EA-BC48E6129E86}" type="presOf" srcId="{D49DCB31-12CD-448F-814B-3E98FBFE0D13}" destId="{C27C29FD-26E3-461F-A3D8-0D254D1D16CC}" srcOrd="0" destOrd="0" presId="urn:microsoft.com/office/officeart/2009/3/layout/HorizontalOrganizationChart"/>
    <dgm:cxn modelId="{B4477DC4-D3CF-4F97-AF2F-2B2B4F1E3D82}" type="presOf" srcId="{ECFDA7A7-A65C-4655-9E79-6751D5055559}" destId="{E62B0E6D-C4D2-4E14-A7A9-5644BAB03AE3}" srcOrd="0" destOrd="0" presId="urn:microsoft.com/office/officeart/2009/3/layout/HorizontalOrganizationChart"/>
    <dgm:cxn modelId="{89A59AD3-77AC-43AB-8D47-60601D98387F}" type="presOf" srcId="{EB0B2767-1E38-4B06-9675-B38550A22FE0}" destId="{EA777754-5B60-4DCB-AA07-A07AB16C15E4}" srcOrd="0" destOrd="0" presId="urn:microsoft.com/office/officeart/2009/3/layout/HorizontalOrganizationChart"/>
    <dgm:cxn modelId="{73D5CFD9-BE16-4AF5-A83D-C659E474E6DB}" type="presOf" srcId="{5F461CF8-5C0D-419D-A7D5-943CE74AD083}" destId="{11918320-6FA8-4DB9-AC8A-2BF253366E96}" srcOrd="0" destOrd="0" presId="urn:microsoft.com/office/officeart/2009/3/layout/HorizontalOrganizationChart"/>
    <dgm:cxn modelId="{D1305BDA-A6BC-45BD-9E46-542481FCA8A8}" type="presOf" srcId="{7BBD3C8F-5CC0-4F9E-91CF-9125752414B3}" destId="{BF2D2D21-8B7A-4F36-BC02-0BF63A3F2587}" srcOrd="0" destOrd="0" presId="urn:microsoft.com/office/officeart/2009/3/layout/HorizontalOrganizationChart"/>
    <dgm:cxn modelId="{EA33CFE3-0E18-4211-8017-E181A5F49A5E}" type="presOf" srcId="{BD48A3EB-727D-4F4A-B40E-8FCD3F338DCC}" destId="{241BCEB2-63AA-4411-9D03-7CE4464FE001}" srcOrd="1" destOrd="0" presId="urn:microsoft.com/office/officeart/2009/3/layout/HorizontalOrganizationChart"/>
    <dgm:cxn modelId="{E923ADE6-2A71-4E6A-850A-203886A86DDF}" srcId="{BD48A3EB-727D-4F4A-B40E-8FCD3F338DCC}" destId="{D9631A67-FAB8-40CB-8C40-33B0186DE701}" srcOrd="1" destOrd="0" parTransId="{5F461CF8-5C0D-419D-A7D5-943CE74AD083}" sibTransId="{99E0E4FD-3694-4BD6-A950-A7F04BF013E5}"/>
    <dgm:cxn modelId="{E20DC2E9-AA55-4F07-9739-BC2B67C81F37}" type="presOf" srcId="{1BCA8A07-73A3-49DC-BF4A-7ABF6C5CF1DB}" destId="{99C7AE4B-6840-4891-9F41-07B019B090FD}" srcOrd="0" destOrd="0" presId="urn:microsoft.com/office/officeart/2009/3/layout/HorizontalOrganizationChart"/>
    <dgm:cxn modelId="{69F2FDE7-A379-42F8-9E71-19BD74184248}" type="presParOf" srcId="{B665D1FF-3998-4E36-93B7-3839158E4D17}" destId="{331C37A4-4648-4BC7-A6F9-E8B1A3D46DE3}" srcOrd="0" destOrd="0" presId="urn:microsoft.com/office/officeart/2009/3/layout/HorizontalOrganizationChart"/>
    <dgm:cxn modelId="{A608825B-EFA3-460C-A89A-9EB03D392D5E}" type="presParOf" srcId="{331C37A4-4648-4BC7-A6F9-E8B1A3D46DE3}" destId="{0536B20A-D9C6-4982-92CC-4F6DA05158A8}" srcOrd="0" destOrd="0" presId="urn:microsoft.com/office/officeart/2009/3/layout/HorizontalOrganizationChart"/>
    <dgm:cxn modelId="{7F4510E6-F75D-4EA8-88F6-114FC1DE9576}" type="presParOf" srcId="{0536B20A-D9C6-4982-92CC-4F6DA05158A8}" destId="{99C7AE4B-6840-4891-9F41-07B019B090FD}" srcOrd="0" destOrd="0" presId="urn:microsoft.com/office/officeart/2009/3/layout/HorizontalOrganizationChart"/>
    <dgm:cxn modelId="{C8D016CD-6F74-4A59-903B-FD3659A032EC}" type="presParOf" srcId="{0536B20A-D9C6-4982-92CC-4F6DA05158A8}" destId="{0033A262-5836-456E-AB10-66ED20272CBB}" srcOrd="1" destOrd="0" presId="urn:microsoft.com/office/officeart/2009/3/layout/HorizontalOrganizationChart"/>
    <dgm:cxn modelId="{F6E4AFF5-A412-49E0-A496-C3475F611B3E}" type="presParOf" srcId="{331C37A4-4648-4BC7-A6F9-E8B1A3D46DE3}" destId="{4E21FF99-ECDC-4BDF-AF94-2939EB887B96}" srcOrd="1" destOrd="0" presId="urn:microsoft.com/office/officeart/2009/3/layout/HorizontalOrganizationChart"/>
    <dgm:cxn modelId="{AEA1E678-BD9C-42A1-B319-4613A5C83B31}" type="presParOf" srcId="{331C37A4-4648-4BC7-A6F9-E8B1A3D46DE3}" destId="{3A1CADDE-A9FB-4DFD-BE66-490BDE230086}" srcOrd="2" destOrd="0" presId="urn:microsoft.com/office/officeart/2009/3/layout/HorizontalOrganizationChart"/>
    <dgm:cxn modelId="{378203FC-CD9C-4602-80FE-1F26AF728B15}" type="presParOf" srcId="{B665D1FF-3998-4E36-93B7-3839158E4D17}" destId="{9221DAFA-56E7-441B-B36C-768FB7A6686E}" srcOrd="1" destOrd="0" presId="urn:microsoft.com/office/officeart/2009/3/layout/HorizontalOrganizationChart"/>
    <dgm:cxn modelId="{6A5AB66E-85A2-40E8-BBDA-201F8EEB956C}" type="presParOf" srcId="{9221DAFA-56E7-441B-B36C-768FB7A6686E}" destId="{504CA4CF-592A-46F1-8DA4-3D33B4904BE9}" srcOrd="0" destOrd="0" presId="urn:microsoft.com/office/officeart/2009/3/layout/HorizontalOrganizationChart"/>
    <dgm:cxn modelId="{26CBD221-5E01-4B5C-9DE7-31FB875DA1DD}" type="presParOf" srcId="{504CA4CF-592A-46F1-8DA4-3D33B4904BE9}" destId="{1C87AA11-4978-4BA9-B3FE-5C8973D2FDED}" srcOrd="0" destOrd="0" presId="urn:microsoft.com/office/officeart/2009/3/layout/HorizontalOrganizationChart"/>
    <dgm:cxn modelId="{712D2751-E582-4BA8-8FA3-D8795EAAA0CD}" type="presParOf" srcId="{504CA4CF-592A-46F1-8DA4-3D33B4904BE9}" destId="{241BCEB2-63AA-4411-9D03-7CE4464FE001}" srcOrd="1" destOrd="0" presId="urn:microsoft.com/office/officeart/2009/3/layout/HorizontalOrganizationChart"/>
    <dgm:cxn modelId="{90AAC30F-A730-480E-BCF9-7F5AE4F2EB6C}" type="presParOf" srcId="{9221DAFA-56E7-441B-B36C-768FB7A6686E}" destId="{CAC42BD0-D864-4F04-9AC8-52E3F682CF07}" srcOrd="1" destOrd="0" presId="urn:microsoft.com/office/officeart/2009/3/layout/HorizontalOrganizationChart"/>
    <dgm:cxn modelId="{0AFCB059-F76B-45A5-831F-12A9B1D3C8B9}" type="presParOf" srcId="{CAC42BD0-D864-4F04-9AC8-52E3F682CF07}" destId="{BF2D2D21-8B7A-4F36-BC02-0BF63A3F2587}" srcOrd="0" destOrd="0" presId="urn:microsoft.com/office/officeart/2009/3/layout/HorizontalOrganizationChart"/>
    <dgm:cxn modelId="{B7B267CC-96D9-4752-90AA-34B1EBD505FF}" type="presParOf" srcId="{CAC42BD0-D864-4F04-9AC8-52E3F682CF07}" destId="{78590EAF-4062-40D5-9BF3-47D87FC30F6D}" srcOrd="1" destOrd="0" presId="urn:microsoft.com/office/officeart/2009/3/layout/HorizontalOrganizationChart"/>
    <dgm:cxn modelId="{00C851B8-34AD-4B1B-9060-252B9D176182}" type="presParOf" srcId="{78590EAF-4062-40D5-9BF3-47D87FC30F6D}" destId="{3FE63713-C1AA-4C42-B30F-D25A2DC0ED95}" srcOrd="0" destOrd="0" presId="urn:microsoft.com/office/officeart/2009/3/layout/HorizontalOrganizationChart"/>
    <dgm:cxn modelId="{075A13F4-D80C-42E1-8230-8ABD3900BDBE}" type="presParOf" srcId="{3FE63713-C1AA-4C42-B30F-D25A2DC0ED95}" destId="{E62B0E6D-C4D2-4E14-A7A9-5644BAB03AE3}" srcOrd="0" destOrd="0" presId="urn:microsoft.com/office/officeart/2009/3/layout/HorizontalOrganizationChart"/>
    <dgm:cxn modelId="{9CF65392-2CCF-4451-BC2F-F039A8961CA7}" type="presParOf" srcId="{3FE63713-C1AA-4C42-B30F-D25A2DC0ED95}" destId="{C28E460D-90DF-403F-8AFA-CA3E8B170D1E}" srcOrd="1" destOrd="0" presId="urn:microsoft.com/office/officeart/2009/3/layout/HorizontalOrganizationChart"/>
    <dgm:cxn modelId="{DA93E57F-A24A-4DE4-B75C-8612F7BDEDCE}" type="presParOf" srcId="{78590EAF-4062-40D5-9BF3-47D87FC30F6D}" destId="{DF8F8F64-40BD-4BAB-9CC8-18474A4D68FD}" srcOrd="1" destOrd="0" presId="urn:microsoft.com/office/officeart/2009/3/layout/HorizontalOrganizationChart"/>
    <dgm:cxn modelId="{DDB6C611-BDC7-49A6-B7C2-438B27898C41}" type="presParOf" srcId="{78590EAF-4062-40D5-9BF3-47D87FC30F6D}" destId="{0C025FA3-F391-4322-80CC-D5AA5A04C8EF}" srcOrd="2" destOrd="0" presId="urn:microsoft.com/office/officeart/2009/3/layout/HorizontalOrganizationChart"/>
    <dgm:cxn modelId="{A83ABC1E-0681-45C8-AB03-02A831EDE89F}" type="presParOf" srcId="{CAC42BD0-D864-4F04-9AC8-52E3F682CF07}" destId="{11918320-6FA8-4DB9-AC8A-2BF253366E96}" srcOrd="2" destOrd="0" presId="urn:microsoft.com/office/officeart/2009/3/layout/HorizontalOrganizationChart"/>
    <dgm:cxn modelId="{8B30D5EB-65B3-4D2D-A3D4-6374090F58CF}" type="presParOf" srcId="{CAC42BD0-D864-4F04-9AC8-52E3F682CF07}" destId="{F7852079-D743-430A-8D6D-6E03D26B7C76}" srcOrd="3" destOrd="0" presId="urn:microsoft.com/office/officeart/2009/3/layout/HorizontalOrganizationChart"/>
    <dgm:cxn modelId="{C4BDB64D-3C15-40D4-B708-BB3D475FFFD8}" type="presParOf" srcId="{F7852079-D743-430A-8D6D-6E03D26B7C76}" destId="{75B86260-172C-4FA8-8947-00C24A49D73E}" srcOrd="0" destOrd="0" presId="urn:microsoft.com/office/officeart/2009/3/layout/HorizontalOrganizationChart"/>
    <dgm:cxn modelId="{DAD44F03-74C0-47FD-8E3F-52E0B9E02941}" type="presParOf" srcId="{75B86260-172C-4FA8-8947-00C24A49D73E}" destId="{31DDC8F7-6FC6-4439-A522-0F878F01C03E}" srcOrd="0" destOrd="0" presId="urn:microsoft.com/office/officeart/2009/3/layout/HorizontalOrganizationChart"/>
    <dgm:cxn modelId="{77924FD7-7E7C-488A-A5E8-0664789C140B}" type="presParOf" srcId="{75B86260-172C-4FA8-8947-00C24A49D73E}" destId="{C60213BD-0FCB-448D-8B4C-59FF17A3E0DD}" srcOrd="1" destOrd="0" presId="urn:microsoft.com/office/officeart/2009/3/layout/HorizontalOrganizationChart"/>
    <dgm:cxn modelId="{2334696A-C9DD-49FA-A742-A166C993CE65}" type="presParOf" srcId="{F7852079-D743-430A-8D6D-6E03D26B7C76}" destId="{3EF2BACC-3C27-4A2B-8CE6-6F28C099CDB8}" srcOrd="1" destOrd="0" presId="urn:microsoft.com/office/officeart/2009/3/layout/HorizontalOrganizationChart"/>
    <dgm:cxn modelId="{D45BF53B-05B0-48A6-8C73-3D2DE572C54E}" type="presParOf" srcId="{F7852079-D743-430A-8D6D-6E03D26B7C76}" destId="{D747CDB9-9BAF-403D-BD8F-90D0E714641A}" srcOrd="2" destOrd="0" presId="urn:microsoft.com/office/officeart/2009/3/layout/HorizontalOrganizationChart"/>
    <dgm:cxn modelId="{39E822B4-FC11-4A8C-B373-3C9EE5BD161F}" type="presParOf" srcId="{CAC42BD0-D864-4F04-9AC8-52E3F682CF07}" destId="{0F554858-42EF-4F6B-A3FA-3854FCC53479}" srcOrd="4" destOrd="0" presId="urn:microsoft.com/office/officeart/2009/3/layout/HorizontalOrganizationChart"/>
    <dgm:cxn modelId="{3B059DA6-E570-432D-B27C-404E87299F1B}" type="presParOf" srcId="{CAC42BD0-D864-4F04-9AC8-52E3F682CF07}" destId="{AABB100A-C272-4EED-B7A2-104465612EF9}" srcOrd="5" destOrd="0" presId="urn:microsoft.com/office/officeart/2009/3/layout/HorizontalOrganizationChart"/>
    <dgm:cxn modelId="{1EE67FF2-83F2-4096-B567-785577CEE79D}" type="presParOf" srcId="{AABB100A-C272-4EED-B7A2-104465612EF9}" destId="{4FDEAAD2-337E-4B94-B3FD-3309C42B3A9A}" srcOrd="0" destOrd="0" presId="urn:microsoft.com/office/officeart/2009/3/layout/HorizontalOrganizationChart"/>
    <dgm:cxn modelId="{EC76D579-B175-49BA-82F4-22154937F07D}" type="presParOf" srcId="{4FDEAAD2-337E-4B94-B3FD-3309C42B3A9A}" destId="{A8604824-CB7F-4772-9804-DF9B19CBAD98}" srcOrd="0" destOrd="0" presId="urn:microsoft.com/office/officeart/2009/3/layout/HorizontalOrganizationChart"/>
    <dgm:cxn modelId="{553A06CB-77A2-45DB-8820-C7843D4658F0}" type="presParOf" srcId="{4FDEAAD2-337E-4B94-B3FD-3309C42B3A9A}" destId="{75E05C77-A162-4CAD-910B-3C5684F35F73}" srcOrd="1" destOrd="0" presId="urn:microsoft.com/office/officeart/2009/3/layout/HorizontalOrganizationChart"/>
    <dgm:cxn modelId="{10F09AD5-555F-4908-9804-99E760248599}" type="presParOf" srcId="{AABB100A-C272-4EED-B7A2-104465612EF9}" destId="{A6A42A27-092E-4CC4-AA9F-240DBE2B890C}" srcOrd="1" destOrd="0" presId="urn:microsoft.com/office/officeart/2009/3/layout/HorizontalOrganizationChart"/>
    <dgm:cxn modelId="{06FD3F96-718D-4AB3-886B-FEB74A1BE1C9}" type="presParOf" srcId="{AABB100A-C272-4EED-B7A2-104465612EF9}" destId="{B833444E-520D-45C8-99C7-4D72522EBF79}" srcOrd="2" destOrd="0" presId="urn:microsoft.com/office/officeart/2009/3/layout/HorizontalOrganizationChart"/>
    <dgm:cxn modelId="{76E8B928-A79B-4EDB-8165-07C9E76D0518}" type="presParOf" srcId="{CAC42BD0-D864-4F04-9AC8-52E3F682CF07}" destId="{7E4B2362-7F86-4C24-AB96-269A801BFDE6}" srcOrd="6" destOrd="0" presId="urn:microsoft.com/office/officeart/2009/3/layout/HorizontalOrganizationChart"/>
    <dgm:cxn modelId="{F36EBDDE-00DC-435B-9045-674E02C0165D}" type="presParOf" srcId="{CAC42BD0-D864-4F04-9AC8-52E3F682CF07}" destId="{D9CC964C-A66B-4CEF-8457-D01A1303A31C}" srcOrd="7" destOrd="0" presId="urn:microsoft.com/office/officeart/2009/3/layout/HorizontalOrganizationChart"/>
    <dgm:cxn modelId="{BAA9767A-CFC2-45B8-9759-27B038483749}" type="presParOf" srcId="{D9CC964C-A66B-4CEF-8457-D01A1303A31C}" destId="{C30E1E0C-FDD1-4AC7-86FB-0B71BBAFE868}" srcOrd="0" destOrd="0" presId="urn:microsoft.com/office/officeart/2009/3/layout/HorizontalOrganizationChart"/>
    <dgm:cxn modelId="{820D9D69-4F8F-49DE-B1BF-11F845A9F877}" type="presParOf" srcId="{C30E1E0C-FDD1-4AC7-86FB-0B71BBAFE868}" destId="{EA777754-5B60-4DCB-AA07-A07AB16C15E4}" srcOrd="0" destOrd="0" presId="urn:microsoft.com/office/officeart/2009/3/layout/HorizontalOrganizationChart"/>
    <dgm:cxn modelId="{E29C8AB5-EC77-4D82-8F5C-D54A87B5AE9F}" type="presParOf" srcId="{C30E1E0C-FDD1-4AC7-86FB-0B71BBAFE868}" destId="{20A8B0D3-D713-4704-A3A8-12F7338682CE}" srcOrd="1" destOrd="0" presId="urn:microsoft.com/office/officeart/2009/3/layout/HorizontalOrganizationChart"/>
    <dgm:cxn modelId="{923A8E05-CAE3-4893-83E4-9BA05EF3D652}" type="presParOf" srcId="{D9CC964C-A66B-4CEF-8457-D01A1303A31C}" destId="{F6C0DCF8-8C5F-424E-A6AB-D02389382FC1}" srcOrd="1" destOrd="0" presId="urn:microsoft.com/office/officeart/2009/3/layout/HorizontalOrganizationChart"/>
    <dgm:cxn modelId="{8DD06447-0DE2-4FD7-B3E8-28B0C1366DA0}" type="presParOf" srcId="{D9CC964C-A66B-4CEF-8457-D01A1303A31C}" destId="{7CAF110F-3C32-4A09-9913-0DC672185E95}" srcOrd="2" destOrd="0" presId="urn:microsoft.com/office/officeart/2009/3/layout/HorizontalOrganizationChart"/>
    <dgm:cxn modelId="{8F5746EC-0CDF-4191-807C-2AA1DD87088A}" type="presParOf" srcId="{CAC42BD0-D864-4F04-9AC8-52E3F682CF07}" destId="{C27C29FD-26E3-461F-A3D8-0D254D1D16CC}" srcOrd="8" destOrd="0" presId="urn:microsoft.com/office/officeart/2009/3/layout/HorizontalOrganizationChart"/>
    <dgm:cxn modelId="{5A80EA51-92BC-4335-8C04-D776E3783D7D}" type="presParOf" srcId="{CAC42BD0-D864-4F04-9AC8-52E3F682CF07}" destId="{E7AA9D39-F42C-4754-BC71-E6A5CB940A78}" srcOrd="9" destOrd="0" presId="urn:microsoft.com/office/officeart/2009/3/layout/HorizontalOrganizationChart"/>
    <dgm:cxn modelId="{AE7FD584-41C2-41B4-8EB1-705E09170CD6}" type="presParOf" srcId="{E7AA9D39-F42C-4754-BC71-E6A5CB940A78}" destId="{416FF956-4FCE-4A0F-92D4-F68831BCAF47}" srcOrd="0" destOrd="0" presId="urn:microsoft.com/office/officeart/2009/3/layout/HorizontalOrganizationChart"/>
    <dgm:cxn modelId="{C8A76F4A-2928-47AC-83F0-09063CA5ED8C}" type="presParOf" srcId="{416FF956-4FCE-4A0F-92D4-F68831BCAF47}" destId="{BB349F22-16E8-48BD-90E1-68AE98E6C823}" srcOrd="0" destOrd="0" presId="urn:microsoft.com/office/officeart/2009/3/layout/HorizontalOrganizationChart"/>
    <dgm:cxn modelId="{8A7936EE-32E4-4859-A10B-D182ED5FABC3}" type="presParOf" srcId="{416FF956-4FCE-4A0F-92D4-F68831BCAF47}" destId="{2F0B5689-4073-4499-AA5C-618EAD254484}" srcOrd="1" destOrd="0" presId="urn:microsoft.com/office/officeart/2009/3/layout/HorizontalOrganizationChart"/>
    <dgm:cxn modelId="{67D64AF2-43F6-4767-ABA2-8B1E29AA4C37}" type="presParOf" srcId="{E7AA9D39-F42C-4754-BC71-E6A5CB940A78}" destId="{7812A121-0EA3-4333-A0C7-8469EC1F13FE}" srcOrd="1" destOrd="0" presId="urn:microsoft.com/office/officeart/2009/3/layout/HorizontalOrganizationChart"/>
    <dgm:cxn modelId="{26D91950-C4DE-4C09-8F2A-8E793B704CD7}" type="presParOf" srcId="{E7AA9D39-F42C-4754-BC71-E6A5CB940A78}" destId="{9115CDA1-B517-43CE-B38F-E37B12CB1189}" srcOrd="2" destOrd="0" presId="urn:microsoft.com/office/officeart/2009/3/layout/HorizontalOrganizationChart"/>
    <dgm:cxn modelId="{9C6FC431-D8B5-4B91-90D8-2504FB9C7AB3}" type="presParOf" srcId="{9221DAFA-56E7-441B-B36C-768FB7A6686E}" destId="{F893F927-7BE9-4F78-9F9D-480941BB90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216631-4E17-4AB9-B7D6-D3E8FA3DF9C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5E8700-9C46-49FB-A438-3D4333152496}">
      <dgm:prSet/>
      <dgm:spPr/>
      <dgm:t>
        <a:bodyPr/>
        <a:lstStyle/>
        <a:p>
          <a:r>
            <a:rPr lang="en-US" dirty="0"/>
            <a:t>Base attributes needed</a:t>
          </a:r>
        </a:p>
      </dgm:t>
    </dgm:pt>
    <dgm:pt modelId="{EB4AA847-F3FD-4624-A0F6-121612EDDC0D}" type="parTrans" cxnId="{F0AE9054-CCC4-444E-9364-FCB1CC1FC859}">
      <dgm:prSet/>
      <dgm:spPr/>
      <dgm:t>
        <a:bodyPr/>
        <a:lstStyle/>
        <a:p>
          <a:endParaRPr lang="en-US"/>
        </a:p>
      </dgm:t>
    </dgm:pt>
    <dgm:pt modelId="{91975C2F-C090-4BD0-980B-D542ADBD6FED}" type="sibTrans" cxnId="{F0AE9054-CCC4-444E-9364-FCB1CC1FC859}">
      <dgm:prSet/>
      <dgm:spPr/>
      <dgm:t>
        <a:bodyPr/>
        <a:lstStyle/>
        <a:p>
          <a:endParaRPr lang="en-US"/>
        </a:p>
      </dgm:t>
    </dgm:pt>
    <dgm:pt modelId="{3534A5EC-5802-4C20-A436-25BB7AAC6C89}">
      <dgm:prSet custT="1"/>
      <dgm:spPr/>
      <dgm:t>
        <a:bodyPr/>
        <a:lstStyle/>
        <a:p>
          <a:r>
            <a:rPr lang="en-US" sz="1600" dirty="0"/>
            <a:t>Process id</a:t>
          </a:r>
        </a:p>
      </dgm:t>
    </dgm:pt>
    <dgm:pt modelId="{F013690C-BD0A-443C-ABDD-3724495DD027}" type="parTrans" cxnId="{56E22CFD-127B-4C86-97DB-B318F33035F6}">
      <dgm:prSet/>
      <dgm:spPr/>
      <dgm:t>
        <a:bodyPr/>
        <a:lstStyle/>
        <a:p>
          <a:endParaRPr lang="en-US"/>
        </a:p>
      </dgm:t>
    </dgm:pt>
    <dgm:pt modelId="{E0D68E13-70C8-4EAA-A35A-BD84D8FEC8C6}" type="sibTrans" cxnId="{56E22CFD-127B-4C86-97DB-B318F33035F6}">
      <dgm:prSet/>
      <dgm:spPr/>
      <dgm:t>
        <a:bodyPr/>
        <a:lstStyle/>
        <a:p>
          <a:endParaRPr lang="en-US"/>
        </a:p>
      </dgm:t>
    </dgm:pt>
    <dgm:pt modelId="{E088D284-505F-44C5-B62A-6A633B6847B0}">
      <dgm:prSet custT="1"/>
      <dgm:spPr/>
      <dgm:t>
        <a:bodyPr/>
        <a:lstStyle/>
        <a:p>
          <a:r>
            <a:rPr lang="en-US" sz="1600" dirty="0"/>
            <a:t>priority</a:t>
          </a:r>
        </a:p>
      </dgm:t>
    </dgm:pt>
    <dgm:pt modelId="{D45A761E-8592-4219-8F95-269AB7103745}" type="parTrans" cxnId="{E8361C22-90E8-4876-B75E-3329BFC1638D}">
      <dgm:prSet/>
      <dgm:spPr/>
      <dgm:t>
        <a:bodyPr/>
        <a:lstStyle/>
        <a:p>
          <a:endParaRPr lang="en-US"/>
        </a:p>
      </dgm:t>
    </dgm:pt>
    <dgm:pt modelId="{8E4CFCB9-1838-4972-BE53-2C1B3789086B}" type="sibTrans" cxnId="{E8361C22-90E8-4876-B75E-3329BFC1638D}">
      <dgm:prSet/>
      <dgm:spPr/>
      <dgm:t>
        <a:bodyPr/>
        <a:lstStyle/>
        <a:p>
          <a:endParaRPr lang="en-US"/>
        </a:p>
      </dgm:t>
    </dgm:pt>
    <dgm:pt modelId="{0B4CAEFB-B26D-4A61-860F-68234175FB8E}">
      <dgm:prSet/>
      <dgm:spPr/>
      <dgm:t>
        <a:bodyPr/>
        <a:lstStyle/>
        <a:p>
          <a:r>
            <a:rPr lang="en-US"/>
            <a:t>Timing – contains attributes needed for each scheduler</a:t>
          </a:r>
        </a:p>
      </dgm:t>
    </dgm:pt>
    <dgm:pt modelId="{B2B039F3-CA86-49C3-B893-CEF6D38E4D07}" type="parTrans" cxnId="{3122BA7A-FF0B-4C9E-B8BE-CC663F2AC690}">
      <dgm:prSet/>
      <dgm:spPr/>
      <dgm:t>
        <a:bodyPr/>
        <a:lstStyle/>
        <a:p>
          <a:endParaRPr lang="en-US"/>
        </a:p>
      </dgm:t>
    </dgm:pt>
    <dgm:pt modelId="{0AA330EE-ADD2-4D8F-8426-4D891B10F867}" type="sibTrans" cxnId="{3122BA7A-FF0B-4C9E-B8BE-CC663F2AC690}">
      <dgm:prSet/>
      <dgm:spPr/>
      <dgm:t>
        <a:bodyPr/>
        <a:lstStyle/>
        <a:p>
          <a:endParaRPr lang="en-US"/>
        </a:p>
      </dgm:t>
    </dgm:pt>
    <dgm:pt modelId="{1F015900-E21C-4FBC-9C8B-E9A44493B91E}">
      <dgm:prSet custT="1"/>
      <dgm:spPr/>
      <dgm:t>
        <a:bodyPr/>
        <a:lstStyle/>
        <a:p>
          <a:r>
            <a:rPr lang="en-US" sz="1400" dirty="0"/>
            <a:t>Arrival time</a:t>
          </a:r>
        </a:p>
      </dgm:t>
    </dgm:pt>
    <dgm:pt modelId="{AD073EFE-6B34-4700-ACAA-0BA53C570605}" type="parTrans" cxnId="{BEABA00B-E530-4B79-A9B0-F0B47FCA91C8}">
      <dgm:prSet/>
      <dgm:spPr/>
      <dgm:t>
        <a:bodyPr/>
        <a:lstStyle/>
        <a:p>
          <a:endParaRPr lang="en-US"/>
        </a:p>
      </dgm:t>
    </dgm:pt>
    <dgm:pt modelId="{F32FB8F0-50CC-45B7-B26D-13AD0D16E80A}" type="sibTrans" cxnId="{BEABA00B-E530-4B79-A9B0-F0B47FCA91C8}">
      <dgm:prSet/>
      <dgm:spPr/>
      <dgm:t>
        <a:bodyPr/>
        <a:lstStyle/>
        <a:p>
          <a:endParaRPr lang="en-US"/>
        </a:p>
      </dgm:t>
    </dgm:pt>
    <dgm:pt modelId="{EF2D6F49-219A-480D-8E41-0A1C7AFBA07F}">
      <dgm:prSet custT="1"/>
      <dgm:spPr/>
      <dgm:t>
        <a:bodyPr/>
        <a:lstStyle/>
        <a:p>
          <a:r>
            <a:rPr lang="en-US" sz="1400" dirty="0"/>
            <a:t>First run time</a:t>
          </a:r>
        </a:p>
      </dgm:t>
    </dgm:pt>
    <dgm:pt modelId="{7BD2C446-211D-46A4-ABF6-275ACD73496F}" type="parTrans" cxnId="{F1793ACF-AE77-486F-952A-C41E26582BCE}">
      <dgm:prSet/>
      <dgm:spPr/>
      <dgm:t>
        <a:bodyPr/>
        <a:lstStyle/>
        <a:p>
          <a:endParaRPr lang="en-US"/>
        </a:p>
      </dgm:t>
    </dgm:pt>
    <dgm:pt modelId="{E2B55BC6-9475-4DA2-9F84-02D8B95A9EE4}" type="sibTrans" cxnId="{F1793ACF-AE77-486F-952A-C41E26582BCE}">
      <dgm:prSet/>
      <dgm:spPr/>
      <dgm:t>
        <a:bodyPr/>
        <a:lstStyle/>
        <a:p>
          <a:endParaRPr lang="en-US"/>
        </a:p>
      </dgm:t>
    </dgm:pt>
    <dgm:pt modelId="{7ECFEF97-3D17-483A-9629-CCB2695FF08A}">
      <dgm:prSet custT="1"/>
      <dgm:spPr/>
      <dgm:t>
        <a:bodyPr/>
        <a:lstStyle/>
        <a:p>
          <a:r>
            <a:rPr lang="en-US" sz="1400" dirty="0"/>
            <a:t>Completion time</a:t>
          </a:r>
        </a:p>
      </dgm:t>
    </dgm:pt>
    <dgm:pt modelId="{25440FF6-006A-42C4-8478-161F6B0D795F}" type="parTrans" cxnId="{4F2B8FBA-6058-439C-833A-0E2D8139B151}">
      <dgm:prSet/>
      <dgm:spPr/>
      <dgm:t>
        <a:bodyPr/>
        <a:lstStyle/>
        <a:p>
          <a:endParaRPr lang="en-US"/>
        </a:p>
      </dgm:t>
    </dgm:pt>
    <dgm:pt modelId="{DA58EAF9-0AA9-46F3-BA31-025BDBACA8D8}" type="sibTrans" cxnId="{4F2B8FBA-6058-439C-833A-0E2D8139B151}">
      <dgm:prSet/>
      <dgm:spPr/>
      <dgm:t>
        <a:bodyPr/>
        <a:lstStyle/>
        <a:p>
          <a:endParaRPr lang="en-US"/>
        </a:p>
      </dgm:t>
    </dgm:pt>
    <dgm:pt modelId="{23509D2B-576B-4794-ACB0-B899FFB07FE3}">
      <dgm:prSet custT="1"/>
      <dgm:spPr/>
      <dgm:t>
        <a:bodyPr/>
        <a:lstStyle/>
        <a:p>
          <a:r>
            <a:rPr lang="en-US" sz="1400" dirty="0"/>
            <a:t>Total time</a:t>
          </a:r>
        </a:p>
      </dgm:t>
    </dgm:pt>
    <dgm:pt modelId="{CF7DEFC1-A124-4B3A-8A0E-88185E8F2DF9}" type="parTrans" cxnId="{A79F4C21-D788-472A-9BAA-8BEB5CC99C73}">
      <dgm:prSet/>
      <dgm:spPr/>
      <dgm:t>
        <a:bodyPr/>
        <a:lstStyle/>
        <a:p>
          <a:endParaRPr lang="en-US"/>
        </a:p>
      </dgm:t>
    </dgm:pt>
    <dgm:pt modelId="{F86BEF1E-2095-4264-814F-8085A94F09F2}" type="sibTrans" cxnId="{A79F4C21-D788-472A-9BAA-8BEB5CC99C73}">
      <dgm:prSet/>
      <dgm:spPr/>
      <dgm:t>
        <a:bodyPr/>
        <a:lstStyle/>
        <a:p>
          <a:endParaRPr lang="en-US"/>
        </a:p>
      </dgm:t>
    </dgm:pt>
    <dgm:pt modelId="{C6C3B38A-4B84-4CD6-8C91-224B8D955FBC}" type="pres">
      <dgm:prSet presAssocID="{41216631-4E17-4AB9-B7D6-D3E8FA3DF9CC}" presName="Name0" presStyleCnt="0">
        <dgm:presLayoutVars>
          <dgm:dir/>
          <dgm:animLvl val="lvl"/>
          <dgm:resizeHandles val="exact"/>
        </dgm:presLayoutVars>
      </dgm:prSet>
      <dgm:spPr/>
    </dgm:pt>
    <dgm:pt modelId="{2DF906FB-E34C-4646-9F24-6BC21D3C6AE4}" type="pres">
      <dgm:prSet presAssocID="{0B4CAEFB-B26D-4A61-860F-68234175FB8E}" presName="boxAndChildren" presStyleCnt="0"/>
      <dgm:spPr/>
    </dgm:pt>
    <dgm:pt modelId="{CAFE890B-3AD9-4062-8420-693ACCE1FC45}" type="pres">
      <dgm:prSet presAssocID="{0B4CAEFB-B26D-4A61-860F-68234175FB8E}" presName="parentTextBox" presStyleLbl="node1" presStyleIdx="0" presStyleCnt="2"/>
      <dgm:spPr/>
    </dgm:pt>
    <dgm:pt modelId="{77B25D90-11A6-4B9D-BD70-A4B2C9C8C351}" type="pres">
      <dgm:prSet presAssocID="{0B4CAEFB-B26D-4A61-860F-68234175FB8E}" presName="entireBox" presStyleLbl="node1" presStyleIdx="0" presStyleCnt="2"/>
      <dgm:spPr/>
    </dgm:pt>
    <dgm:pt modelId="{58319CB1-B297-4EE0-BF77-AF22A2CEBA3F}" type="pres">
      <dgm:prSet presAssocID="{0B4CAEFB-B26D-4A61-860F-68234175FB8E}" presName="descendantBox" presStyleCnt="0"/>
      <dgm:spPr/>
    </dgm:pt>
    <dgm:pt modelId="{4B0D5CE4-0F35-4F23-AF15-2421D464CFCC}" type="pres">
      <dgm:prSet presAssocID="{1F015900-E21C-4FBC-9C8B-E9A44493B91E}" presName="childTextBox" presStyleLbl="fgAccFollowNode1" presStyleIdx="0" presStyleCnt="6">
        <dgm:presLayoutVars>
          <dgm:bulletEnabled val="1"/>
        </dgm:presLayoutVars>
      </dgm:prSet>
      <dgm:spPr/>
    </dgm:pt>
    <dgm:pt modelId="{9701F874-1492-4CE2-8C0C-B4348FEF089B}" type="pres">
      <dgm:prSet presAssocID="{EF2D6F49-219A-480D-8E41-0A1C7AFBA07F}" presName="childTextBox" presStyleLbl="fgAccFollowNode1" presStyleIdx="1" presStyleCnt="6">
        <dgm:presLayoutVars>
          <dgm:bulletEnabled val="1"/>
        </dgm:presLayoutVars>
      </dgm:prSet>
      <dgm:spPr/>
    </dgm:pt>
    <dgm:pt modelId="{821FE9EF-1938-4628-B2EE-F0C0365A3D8E}" type="pres">
      <dgm:prSet presAssocID="{7ECFEF97-3D17-483A-9629-CCB2695FF08A}" presName="childTextBox" presStyleLbl="fgAccFollowNode1" presStyleIdx="2" presStyleCnt="6" custScaleX="120317">
        <dgm:presLayoutVars>
          <dgm:bulletEnabled val="1"/>
        </dgm:presLayoutVars>
      </dgm:prSet>
      <dgm:spPr/>
    </dgm:pt>
    <dgm:pt modelId="{6F909F19-B2FB-46CC-8995-5A48317871FB}" type="pres">
      <dgm:prSet presAssocID="{23509D2B-576B-4794-ACB0-B899FFB07FE3}" presName="childTextBox" presStyleLbl="fgAccFollowNode1" presStyleIdx="3" presStyleCnt="6" custScaleX="117268">
        <dgm:presLayoutVars>
          <dgm:bulletEnabled val="1"/>
        </dgm:presLayoutVars>
      </dgm:prSet>
      <dgm:spPr/>
    </dgm:pt>
    <dgm:pt modelId="{785EDB0A-7154-4603-B14C-8578BAC5EC3A}" type="pres">
      <dgm:prSet presAssocID="{91975C2F-C090-4BD0-980B-D542ADBD6FED}" presName="sp" presStyleCnt="0"/>
      <dgm:spPr/>
    </dgm:pt>
    <dgm:pt modelId="{88842FBB-A1A5-45F9-9228-438E5700AEC0}" type="pres">
      <dgm:prSet presAssocID="{475E8700-9C46-49FB-A438-3D4333152496}" presName="arrowAndChildren" presStyleCnt="0"/>
      <dgm:spPr/>
    </dgm:pt>
    <dgm:pt modelId="{1ED37927-C6BF-46AD-AC3D-5C2C38920BA5}" type="pres">
      <dgm:prSet presAssocID="{475E8700-9C46-49FB-A438-3D4333152496}" presName="parentTextArrow" presStyleLbl="node1" presStyleIdx="0" presStyleCnt="2"/>
      <dgm:spPr/>
    </dgm:pt>
    <dgm:pt modelId="{C81D3C7F-EEAE-4E4B-832E-68B4AD978B74}" type="pres">
      <dgm:prSet presAssocID="{475E8700-9C46-49FB-A438-3D4333152496}" presName="arrow" presStyleLbl="node1" presStyleIdx="1" presStyleCnt="2"/>
      <dgm:spPr/>
    </dgm:pt>
    <dgm:pt modelId="{13C19212-D233-4A51-818A-048E8FF89C33}" type="pres">
      <dgm:prSet presAssocID="{475E8700-9C46-49FB-A438-3D4333152496}" presName="descendantArrow" presStyleCnt="0"/>
      <dgm:spPr/>
    </dgm:pt>
    <dgm:pt modelId="{0AA4F048-C261-423E-B3D4-510E305444C2}" type="pres">
      <dgm:prSet presAssocID="{3534A5EC-5802-4C20-A436-25BB7AAC6C89}" presName="childTextArrow" presStyleLbl="fgAccFollowNode1" presStyleIdx="4" presStyleCnt="6">
        <dgm:presLayoutVars>
          <dgm:bulletEnabled val="1"/>
        </dgm:presLayoutVars>
      </dgm:prSet>
      <dgm:spPr/>
    </dgm:pt>
    <dgm:pt modelId="{4CF975D8-D261-48A3-9458-1ED744E083BF}" type="pres">
      <dgm:prSet presAssocID="{E088D284-505F-44C5-B62A-6A633B6847B0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BEABA00B-E530-4B79-A9B0-F0B47FCA91C8}" srcId="{0B4CAEFB-B26D-4A61-860F-68234175FB8E}" destId="{1F015900-E21C-4FBC-9C8B-E9A44493B91E}" srcOrd="0" destOrd="0" parTransId="{AD073EFE-6B34-4700-ACAA-0BA53C570605}" sibTransId="{F32FB8F0-50CC-45B7-B26D-13AD0D16E80A}"/>
    <dgm:cxn modelId="{25DFAA0B-C55D-43DD-A578-87A83E9A5F7A}" type="presOf" srcId="{0B4CAEFB-B26D-4A61-860F-68234175FB8E}" destId="{CAFE890B-3AD9-4062-8420-693ACCE1FC45}" srcOrd="0" destOrd="0" presId="urn:microsoft.com/office/officeart/2005/8/layout/process4"/>
    <dgm:cxn modelId="{A79F4C21-D788-472A-9BAA-8BEB5CC99C73}" srcId="{0B4CAEFB-B26D-4A61-860F-68234175FB8E}" destId="{23509D2B-576B-4794-ACB0-B899FFB07FE3}" srcOrd="3" destOrd="0" parTransId="{CF7DEFC1-A124-4B3A-8A0E-88185E8F2DF9}" sibTransId="{F86BEF1E-2095-4264-814F-8085A94F09F2}"/>
    <dgm:cxn modelId="{E8361C22-90E8-4876-B75E-3329BFC1638D}" srcId="{475E8700-9C46-49FB-A438-3D4333152496}" destId="{E088D284-505F-44C5-B62A-6A633B6847B0}" srcOrd="1" destOrd="0" parTransId="{D45A761E-8592-4219-8F95-269AB7103745}" sibTransId="{8E4CFCB9-1838-4972-BE53-2C1B3789086B}"/>
    <dgm:cxn modelId="{C11E462A-6C0C-4D85-9529-2D287F1DD233}" type="presOf" srcId="{1F015900-E21C-4FBC-9C8B-E9A44493B91E}" destId="{4B0D5CE4-0F35-4F23-AF15-2421D464CFCC}" srcOrd="0" destOrd="0" presId="urn:microsoft.com/office/officeart/2005/8/layout/process4"/>
    <dgm:cxn modelId="{8EB7C943-69FA-49F9-8CBE-F08B524A1752}" type="presOf" srcId="{41216631-4E17-4AB9-B7D6-D3E8FA3DF9CC}" destId="{C6C3B38A-4B84-4CD6-8C91-224B8D955FBC}" srcOrd="0" destOrd="0" presId="urn:microsoft.com/office/officeart/2005/8/layout/process4"/>
    <dgm:cxn modelId="{F0AE9054-CCC4-444E-9364-FCB1CC1FC859}" srcId="{41216631-4E17-4AB9-B7D6-D3E8FA3DF9CC}" destId="{475E8700-9C46-49FB-A438-3D4333152496}" srcOrd="0" destOrd="0" parTransId="{EB4AA847-F3FD-4624-A0F6-121612EDDC0D}" sibTransId="{91975C2F-C090-4BD0-980B-D542ADBD6FED}"/>
    <dgm:cxn modelId="{03FACB75-3E0F-48E7-A724-AF47C58229CC}" type="presOf" srcId="{23509D2B-576B-4794-ACB0-B899FFB07FE3}" destId="{6F909F19-B2FB-46CC-8995-5A48317871FB}" srcOrd="0" destOrd="0" presId="urn:microsoft.com/office/officeart/2005/8/layout/process4"/>
    <dgm:cxn modelId="{FD5C505A-5529-451A-80B4-AA25427A7EBE}" type="presOf" srcId="{EF2D6F49-219A-480D-8E41-0A1C7AFBA07F}" destId="{9701F874-1492-4CE2-8C0C-B4348FEF089B}" srcOrd="0" destOrd="0" presId="urn:microsoft.com/office/officeart/2005/8/layout/process4"/>
    <dgm:cxn modelId="{3122BA7A-FF0B-4C9E-B8BE-CC663F2AC690}" srcId="{41216631-4E17-4AB9-B7D6-D3E8FA3DF9CC}" destId="{0B4CAEFB-B26D-4A61-860F-68234175FB8E}" srcOrd="1" destOrd="0" parTransId="{B2B039F3-CA86-49C3-B893-CEF6D38E4D07}" sibTransId="{0AA330EE-ADD2-4D8F-8426-4D891B10F867}"/>
    <dgm:cxn modelId="{47C7DA87-A110-4DCA-AE03-EF5C16388070}" type="presOf" srcId="{475E8700-9C46-49FB-A438-3D4333152496}" destId="{1ED37927-C6BF-46AD-AC3D-5C2C38920BA5}" srcOrd="0" destOrd="0" presId="urn:microsoft.com/office/officeart/2005/8/layout/process4"/>
    <dgm:cxn modelId="{313A4489-0822-4AB2-9D7D-4DFB5C4491E2}" type="presOf" srcId="{3534A5EC-5802-4C20-A436-25BB7AAC6C89}" destId="{0AA4F048-C261-423E-B3D4-510E305444C2}" srcOrd="0" destOrd="0" presId="urn:microsoft.com/office/officeart/2005/8/layout/process4"/>
    <dgm:cxn modelId="{756804B5-EC80-4FE2-8A2A-4476912EF039}" type="presOf" srcId="{0B4CAEFB-B26D-4A61-860F-68234175FB8E}" destId="{77B25D90-11A6-4B9D-BD70-A4B2C9C8C351}" srcOrd="1" destOrd="0" presId="urn:microsoft.com/office/officeart/2005/8/layout/process4"/>
    <dgm:cxn modelId="{632E72B8-2904-44E4-A592-735532DA2C27}" type="presOf" srcId="{7ECFEF97-3D17-483A-9629-CCB2695FF08A}" destId="{821FE9EF-1938-4628-B2EE-F0C0365A3D8E}" srcOrd="0" destOrd="0" presId="urn:microsoft.com/office/officeart/2005/8/layout/process4"/>
    <dgm:cxn modelId="{4F2B8FBA-6058-439C-833A-0E2D8139B151}" srcId="{0B4CAEFB-B26D-4A61-860F-68234175FB8E}" destId="{7ECFEF97-3D17-483A-9629-CCB2695FF08A}" srcOrd="2" destOrd="0" parTransId="{25440FF6-006A-42C4-8478-161F6B0D795F}" sibTransId="{DA58EAF9-0AA9-46F3-BA31-025BDBACA8D8}"/>
    <dgm:cxn modelId="{F1793ACF-AE77-486F-952A-C41E26582BCE}" srcId="{0B4CAEFB-B26D-4A61-860F-68234175FB8E}" destId="{EF2D6F49-219A-480D-8E41-0A1C7AFBA07F}" srcOrd="1" destOrd="0" parTransId="{7BD2C446-211D-46A4-ABF6-275ACD73496F}" sibTransId="{E2B55BC6-9475-4DA2-9F84-02D8B95A9EE4}"/>
    <dgm:cxn modelId="{67DA87EC-FBE3-4280-A56C-42E98999CA9D}" type="presOf" srcId="{475E8700-9C46-49FB-A438-3D4333152496}" destId="{C81D3C7F-EEAE-4E4B-832E-68B4AD978B74}" srcOrd="1" destOrd="0" presId="urn:microsoft.com/office/officeart/2005/8/layout/process4"/>
    <dgm:cxn modelId="{BA6B4AF6-2AC6-4457-9B07-73E93A1476A9}" type="presOf" srcId="{E088D284-505F-44C5-B62A-6A633B6847B0}" destId="{4CF975D8-D261-48A3-9458-1ED744E083BF}" srcOrd="0" destOrd="0" presId="urn:microsoft.com/office/officeart/2005/8/layout/process4"/>
    <dgm:cxn modelId="{56E22CFD-127B-4C86-97DB-B318F33035F6}" srcId="{475E8700-9C46-49FB-A438-3D4333152496}" destId="{3534A5EC-5802-4C20-A436-25BB7AAC6C89}" srcOrd="0" destOrd="0" parTransId="{F013690C-BD0A-443C-ABDD-3724495DD027}" sibTransId="{E0D68E13-70C8-4EAA-A35A-BD84D8FEC8C6}"/>
    <dgm:cxn modelId="{E09AFDCE-1FC0-47B6-872B-5A3C9E6C52C6}" type="presParOf" srcId="{C6C3B38A-4B84-4CD6-8C91-224B8D955FBC}" destId="{2DF906FB-E34C-4646-9F24-6BC21D3C6AE4}" srcOrd="0" destOrd="0" presId="urn:microsoft.com/office/officeart/2005/8/layout/process4"/>
    <dgm:cxn modelId="{B0173CCE-F3DA-4D79-82B3-2DC004ADF6D6}" type="presParOf" srcId="{2DF906FB-E34C-4646-9F24-6BC21D3C6AE4}" destId="{CAFE890B-3AD9-4062-8420-693ACCE1FC45}" srcOrd="0" destOrd="0" presId="urn:microsoft.com/office/officeart/2005/8/layout/process4"/>
    <dgm:cxn modelId="{151E9373-0D2A-485D-849E-DA94E24E3995}" type="presParOf" srcId="{2DF906FB-E34C-4646-9F24-6BC21D3C6AE4}" destId="{77B25D90-11A6-4B9D-BD70-A4B2C9C8C351}" srcOrd="1" destOrd="0" presId="urn:microsoft.com/office/officeart/2005/8/layout/process4"/>
    <dgm:cxn modelId="{65E778B0-340E-4562-BDF0-4652A511B243}" type="presParOf" srcId="{2DF906FB-E34C-4646-9F24-6BC21D3C6AE4}" destId="{58319CB1-B297-4EE0-BF77-AF22A2CEBA3F}" srcOrd="2" destOrd="0" presId="urn:microsoft.com/office/officeart/2005/8/layout/process4"/>
    <dgm:cxn modelId="{256DA414-2D34-423E-AE59-98EB6B24A1B6}" type="presParOf" srcId="{58319CB1-B297-4EE0-BF77-AF22A2CEBA3F}" destId="{4B0D5CE4-0F35-4F23-AF15-2421D464CFCC}" srcOrd="0" destOrd="0" presId="urn:microsoft.com/office/officeart/2005/8/layout/process4"/>
    <dgm:cxn modelId="{BCCF4532-E561-4BAC-92A0-1D8327C46EE9}" type="presParOf" srcId="{58319CB1-B297-4EE0-BF77-AF22A2CEBA3F}" destId="{9701F874-1492-4CE2-8C0C-B4348FEF089B}" srcOrd="1" destOrd="0" presId="urn:microsoft.com/office/officeart/2005/8/layout/process4"/>
    <dgm:cxn modelId="{F8CD5A90-F5F0-4ADB-A4B7-313446CAE923}" type="presParOf" srcId="{58319CB1-B297-4EE0-BF77-AF22A2CEBA3F}" destId="{821FE9EF-1938-4628-B2EE-F0C0365A3D8E}" srcOrd="2" destOrd="0" presId="urn:microsoft.com/office/officeart/2005/8/layout/process4"/>
    <dgm:cxn modelId="{11012F6D-9EE8-4168-A96B-B0587274E3A2}" type="presParOf" srcId="{58319CB1-B297-4EE0-BF77-AF22A2CEBA3F}" destId="{6F909F19-B2FB-46CC-8995-5A48317871FB}" srcOrd="3" destOrd="0" presId="urn:microsoft.com/office/officeart/2005/8/layout/process4"/>
    <dgm:cxn modelId="{46CDA0DB-C25D-4FA3-8C1B-1FA8BD891C5D}" type="presParOf" srcId="{C6C3B38A-4B84-4CD6-8C91-224B8D955FBC}" destId="{785EDB0A-7154-4603-B14C-8578BAC5EC3A}" srcOrd="1" destOrd="0" presId="urn:microsoft.com/office/officeart/2005/8/layout/process4"/>
    <dgm:cxn modelId="{D2D16C52-B828-4738-9521-B1B32367FFFC}" type="presParOf" srcId="{C6C3B38A-4B84-4CD6-8C91-224B8D955FBC}" destId="{88842FBB-A1A5-45F9-9228-438E5700AEC0}" srcOrd="2" destOrd="0" presId="urn:microsoft.com/office/officeart/2005/8/layout/process4"/>
    <dgm:cxn modelId="{98A257F2-9362-418B-A483-CA88546FDAB6}" type="presParOf" srcId="{88842FBB-A1A5-45F9-9228-438E5700AEC0}" destId="{1ED37927-C6BF-46AD-AC3D-5C2C38920BA5}" srcOrd="0" destOrd="0" presId="urn:microsoft.com/office/officeart/2005/8/layout/process4"/>
    <dgm:cxn modelId="{1231FDF5-BE38-4DE2-9D00-4F9F5D77D00A}" type="presParOf" srcId="{88842FBB-A1A5-45F9-9228-438E5700AEC0}" destId="{C81D3C7F-EEAE-4E4B-832E-68B4AD978B74}" srcOrd="1" destOrd="0" presId="urn:microsoft.com/office/officeart/2005/8/layout/process4"/>
    <dgm:cxn modelId="{5B1E48DB-1FEF-49C5-9D0A-9EDAC13B8B56}" type="presParOf" srcId="{88842FBB-A1A5-45F9-9228-438E5700AEC0}" destId="{13C19212-D233-4A51-818A-048E8FF89C33}" srcOrd="2" destOrd="0" presId="urn:microsoft.com/office/officeart/2005/8/layout/process4"/>
    <dgm:cxn modelId="{65CC78E8-1366-4984-8514-098B71651B39}" type="presParOf" srcId="{13C19212-D233-4A51-818A-048E8FF89C33}" destId="{0AA4F048-C261-423E-B3D4-510E305444C2}" srcOrd="0" destOrd="0" presId="urn:microsoft.com/office/officeart/2005/8/layout/process4"/>
    <dgm:cxn modelId="{278EB145-A3EE-4660-A395-41962C31B354}" type="presParOf" srcId="{13C19212-D233-4A51-818A-048E8FF89C33}" destId="{4CF975D8-D261-48A3-9458-1ED744E083B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3E4C38-8C8A-4AC3-A148-0109192DBC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5661B-3018-4A23-A054-20A73968C5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CFS specific attributes</a:t>
          </a:r>
        </a:p>
      </dgm:t>
    </dgm:pt>
    <dgm:pt modelId="{358DD27C-4F51-472D-A816-61218627C351}" type="parTrans" cxnId="{F1965FBF-F96F-462D-96A7-6B7D977C5CA5}">
      <dgm:prSet/>
      <dgm:spPr/>
      <dgm:t>
        <a:bodyPr/>
        <a:lstStyle/>
        <a:p>
          <a:endParaRPr lang="en-US"/>
        </a:p>
      </dgm:t>
    </dgm:pt>
    <dgm:pt modelId="{2B1EBBBC-08E6-44EB-AA97-4053E67A7598}" type="sibTrans" cxnId="{F1965FBF-F96F-462D-96A7-6B7D977C5CA5}">
      <dgm:prSet/>
      <dgm:spPr/>
      <dgm:t>
        <a:bodyPr/>
        <a:lstStyle/>
        <a:p>
          <a:endParaRPr lang="en-US"/>
        </a:p>
      </dgm:t>
    </dgm:pt>
    <dgm:pt modelId="{EB702823-D35D-4F00-A7FD-BF7462029C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vruntime</a:t>
          </a:r>
        </a:p>
      </dgm:t>
    </dgm:pt>
    <dgm:pt modelId="{329A9AF0-C7AF-47C3-919D-FB514A7B2CDE}" type="parTrans" cxnId="{F54EFBF8-64C5-4B1C-8B8A-1AB3B39915F8}">
      <dgm:prSet/>
      <dgm:spPr/>
      <dgm:t>
        <a:bodyPr/>
        <a:lstStyle/>
        <a:p>
          <a:endParaRPr lang="en-US"/>
        </a:p>
      </dgm:t>
    </dgm:pt>
    <dgm:pt modelId="{2A58DDE9-0DB2-4CEF-8E08-F244724A7C0E}" type="sibTrans" cxnId="{F54EFBF8-64C5-4B1C-8B8A-1AB3B39915F8}">
      <dgm:prSet/>
      <dgm:spPr/>
      <dgm:t>
        <a:bodyPr/>
        <a:lstStyle/>
        <a:p>
          <a:endParaRPr lang="en-US"/>
        </a:p>
      </dgm:t>
    </dgm:pt>
    <dgm:pt modelId="{3F0AE466-8037-439C-9055-8D935C551B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rb_node</a:t>
          </a:r>
        </a:p>
      </dgm:t>
    </dgm:pt>
    <dgm:pt modelId="{BDF42F30-90A4-4EA5-BB85-7AF6915A8135}" type="parTrans" cxnId="{90C01BF0-B354-4D28-88CF-20D800F2D2D1}">
      <dgm:prSet/>
      <dgm:spPr/>
      <dgm:t>
        <a:bodyPr/>
        <a:lstStyle/>
        <a:p>
          <a:endParaRPr lang="en-US"/>
        </a:p>
      </dgm:t>
    </dgm:pt>
    <dgm:pt modelId="{F880A6F6-7AD3-45E3-B7A4-8A8FD57108A1}" type="sibTrans" cxnId="{90C01BF0-B354-4D28-88CF-20D800F2D2D1}">
      <dgm:prSet/>
      <dgm:spPr/>
      <dgm:t>
        <a:bodyPr/>
        <a:lstStyle/>
        <a:p>
          <a:endParaRPr lang="en-US"/>
        </a:p>
      </dgm:t>
    </dgm:pt>
    <dgm:pt modelId="{2722BAC5-1B20-416F-B8CA-E913B5D09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</a:t>
          </a:r>
        </a:p>
      </dgm:t>
    </dgm:pt>
    <dgm:pt modelId="{289CE966-0B48-4A3A-8952-96FCD520BF33}" type="parTrans" cxnId="{95C35DA7-8201-4C31-8973-37AE46B7D0EF}">
      <dgm:prSet/>
      <dgm:spPr/>
      <dgm:t>
        <a:bodyPr/>
        <a:lstStyle/>
        <a:p>
          <a:endParaRPr lang="en-US"/>
        </a:p>
      </dgm:t>
    </dgm:pt>
    <dgm:pt modelId="{D4D64CFD-BB81-4312-A921-1894240249EA}" type="sibTrans" cxnId="{95C35DA7-8201-4C31-8973-37AE46B7D0EF}">
      <dgm:prSet/>
      <dgm:spPr/>
      <dgm:t>
        <a:bodyPr/>
        <a:lstStyle/>
        <a:p>
          <a:endParaRPr lang="en-US"/>
        </a:p>
      </dgm:t>
    </dgm:pt>
    <dgm:pt modelId="{265630F8-DC64-44CF-9697-739D89CB8B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decided to use an enum for</a:t>
          </a:r>
        </a:p>
      </dgm:t>
    </dgm:pt>
    <dgm:pt modelId="{27B2F5EB-3AB0-4F1C-8536-180E9AC03901}" type="parTrans" cxnId="{22738D88-A016-4B8B-B21F-572DCED2C8F6}">
      <dgm:prSet/>
      <dgm:spPr/>
      <dgm:t>
        <a:bodyPr/>
        <a:lstStyle/>
        <a:p>
          <a:endParaRPr lang="en-US"/>
        </a:p>
      </dgm:t>
    </dgm:pt>
    <dgm:pt modelId="{7DF2E942-C8DD-4E14-9209-935D7CEA2610}" type="sibTrans" cxnId="{22738D88-A016-4B8B-B21F-572DCED2C8F6}">
      <dgm:prSet/>
      <dgm:spPr/>
      <dgm:t>
        <a:bodyPr/>
        <a:lstStyle/>
        <a:p>
          <a:endParaRPr lang="en-US"/>
        </a:p>
      </dgm:t>
    </dgm:pt>
    <dgm:pt modelId="{456A55F2-5895-4349-AA1D-0D46FE916D2B}">
      <dgm:prSet/>
      <dgm:spPr/>
      <dgm:t>
        <a:bodyPr/>
        <a:lstStyle/>
        <a:p>
          <a:r>
            <a:rPr lang="en-US"/>
            <a:t>NEW, READY, RUNNING, WAITING, and COMPLETED processes</a:t>
          </a:r>
        </a:p>
      </dgm:t>
    </dgm:pt>
    <dgm:pt modelId="{874A3AA5-BE9A-4723-A332-A21F697D5FBA}" type="parTrans" cxnId="{A0459ABF-4E62-4AC1-B58E-08743559B0A3}">
      <dgm:prSet/>
      <dgm:spPr/>
      <dgm:t>
        <a:bodyPr/>
        <a:lstStyle/>
        <a:p>
          <a:endParaRPr lang="en-US"/>
        </a:p>
      </dgm:t>
    </dgm:pt>
    <dgm:pt modelId="{806397BE-C688-4ABB-83CF-5EDBE3EFB08F}" type="sibTrans" cxnId="{A0459ABF-4E62-4AC1-B58E-08743559B0A3}">
      <dgm:prSet/>
      <dgm:spPr/>
      <dgm:t>
        <a:bodyPr/>
        <a:lstStyle/>
        <a:p>
          <a:endParaRPr lang="en-US"/>
        </a:p>
      </dgm:t>
    </dgm:pt>
    <dgm:pt modelId="{3D60279E-A082-4520-97AF-AAABCC75F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Queue Management</a:t>
          </a:r>
        </a:p>
      </dgm:t>
    </dgm:pt>
    <dgm:pt modelId="{948DA826-D02B-4F10-A183-0FA35F85FEB2}" type="parTrans" cxnId="{7BFA0AB5-65A9-40E9-8F4F-D060C211F553}">
      <dgm:prSet/>
      <dgm:spPr/>
      <dgm:t>
        <a:bodyPr/>
        <a:lstStyle/>
        <a:p>
          <a:endParaRPr lang="en-US"/>
        </a:p>
      </dgm:t>
    </dgm:pt>
    <dgm:pt modelId="{7FB9FBB7-4314-495D-ACFE-DEF55B7590B1}" type="sibTrans" cxnId="{7BFA0AB5-65A9-40E9-8F4F-D060C211F553}">
      <dgm:prSet/>
      <dgm:spPr/>
      <dgm:t>
        <a:bodyPr/>
        <a:lstStyle/>
        <a:p>
          <a:endParaRPr lang="en-US"/>
        </a:p>
      </dgm:t>
    </dgm:pt>
    <dgm:pt modelId="{D76E35CB-FBC2-4BFE-BBE0-C38A5F58F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track of next and previous process in queue</a:t>
          </a:r>
        </a:p>
      </dgm:t>
    </dgm:pt>
    <dgm:pt modelId="{1DC9B963-ABF3-4CA2-96BF-CAA4750C28F0}" type="parTrans" cxnId="{7351CB64-9CA4-45B1-8132-5AAC13DCF0F0}">
      <dgm:prSet/>
      <dgm:spPr/>
      <dgm:t>
        <a:bodyPr/>
        <a:lstStyle/>
        <a:p>
          <a:endParaRPr lang="en-US"/>
        </a:p>
      </dgm:t>
    </dgm:pt>
    <dgm:pt modelId="{89C03B87-8E29-4DEB-86C6-A7E883047A2D}" type="sibTrans" cxnId="{7351CB64-9CA4-45B1-8132-5AAC13DCF0F0}">
      <dgm:prSet/>
      <dgm:spPr/>
      <dgm:t>
        <a:bodyPr/>
        <a:lstStyle/>
        <a:p>
          <a:endParaRPr lang="en-US"/>
        </a:p>
      </dgm:t>
    </dgm:pt>
    <dgm:pt modelId="{AF1325F9-697B-4372-A7DF-816B4F45D0F2}" type="pres">
      <dgm:prSet presAssocID="{313E4C38-8C8A-4AC3-A148-0109192DBCBF}" presName="root" presStyleCnt="0">
        <dgm:presLayoutVars>
          <dgm:dir/>
          <dgm:resizeHandles val="exact"/>
        </dgm:presLayoutVars>
      </dgm:prSet>
      <dgm:spPr/>
    </dgm:pt>
    <dgm:pt modelId="{CCBF30AD-9ABB-4A90-B6F5-CF4D3ABDCAEE}" type="pres">
      <dgm:prSet presAssocID="{5B15661B-3018-4A23-A054-20A73968C5DA}" presName="compNode" presStyleCnt="0"/>
      <dgm:spPr/>
    </dgm:pt>
    <dgm:pt modelId="{16F5F506-68E2-46C4-9BD3-69B2262810D4}" type="pres">
      <dgm:prSet presAssocID="{5B15661B-3018-4A23-A054-20A73968C5DA}" presName="bgRect" presStyleLbl="bgShp" presStyleIdx="0" presStyleCnt="3"/>
      <dgm:spPr/>
    </dgm:pt>
    <dgm:pt modelId="{C84F3C90-5D22-4357-9A9A-88CC23C161DF}" type="pres">
      <dgm:prSet presAssocID="{5B15661B-3018-4A23-A054-20A73968C5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1A26FB-81C4-4519-B0B8-453CB480D3C6}" type="pres">
      <dgm:prSet presAssocID="{5B15661B-3018-4A23-A054-20A73968C5DA}" presName="spaceRect" presStyleCnt="0"/>
      <dgm:spPr/>
    </dgm:pt>
    <dgm:pt modelId="{68B3E24E-00F2-4035-B1B2-4318FD3DC27C}" type="pres">
      <dgm:prSet presAssocID="{5B15661B-3018-4A23-A054-20A73968C5DA}" presName="parTx" presStyleLbl="revTx" presStyleIdx="0" presStyleCnt="6">
        <dgm:presLayoutVars>
          <dgm:chMax val="0"/>
          <dgm:chPref val="0"/>
        </dgm:presLayoutVars>
      </dgm:prSet>
      <dgm:spPr/>
    </dgm:pt>
    <dgm:pt modelId="{381DD530-396C-4364-81AC-7BF855DF2860}" type="pres">
      <dgm:prSet presAssocID="{5B15661B-3018-4A23-A054-20A73968C5DA}" presName="desTx" presStyleLbl="revTx" presStyleIdx="1" presStyleCnt="6">
        <dgm:presLayoutVars/>
      </dgm:prSet>
      <dgm:spPr/>
    </dgm:pt>
    <dgm:pt modelId="{44E54FB2-4138-4C8B-B55D-4D836B778E24}" type="pres">
      <dgm:prSet presAssocID="{2B1EBBBC-08E6-44EB-AA97-4053E67A7598}" presName="sibTrans" presStyleCnt="0"/>
      <dgm:spPr/>
    </dgm:pt>
    <dgm:pt modelId="{DF476190-A84D-4B6B-87AB-F08C4A32ADA1}" type="pres">
      <dgm:prSet presAssocID="{2722BAC5-1B20-416F-B8CA-E913B5D09A4F}" presName="compNode" presStyleCnt="0"/>
      <dgm:spPr/>
    </dgm:pt>
    <dgm:pt modelId="{1236392D-E33A-4386-923D-0AB6D0839E9E}" type="pres">
      <dgm:prSet presAssocID="{2722BAC5-1B20-416F-B8CA-E913B5D09A4F}" presName="bgRect" presStyleLbl="bgShp" presStyleIdx="1" presStyleCnt="3"/>
      <dgm:spPr/>
    </dgm:pt>
    <dgm:pt modelId="{ADFB23DF-98A5-4FE0-84B2-2950DB721ABC}" type="pres">
      <dgm:prSet presAssocID="{2722BAC5-1B20-416F-B8CA-E913B5D09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4EBF25-FA27-4B23-9CE0-25B9809F007A}" type="pres">
      <dgm:prSet presAssocID="{2722BAC5-1B20-416F-B8CA-E913B5D09A4F}" presName="spaceRect" presStyleCnt="0"/>
      <dgm:spPr/>
    </dgm:pt>
    <dgm:pt modelId="{61BA4FD3-75F3-4D98-8726-C68D3DD46994}" type="pres">
      <dgm:prSet presAssocID="{2722BAC5-1B20-416F-B8CA-E913B5D09A4F}" presName="parTx" presStyleLbl="revTx" presStyleIdx="2" presStyleCnt="6">
        <dgm:presLayoutVars>
          <dgm:chMax val="0"/>
          <dgm:chPref val="0"/>
        </dgm:presLayoutVars>
      </dgm:prSet>
      <dgm:spPr/>
    </dgm:pt>
    <dgm:pt modelId="{34C73D1F-304F-45EB-AB63-7FF50B231330}" type="pres">
      <dgm:prSet presAssocID="{2722BAC5-1B20-416F-B8CA-E913B5D09A4F}" presName="desTx" presStyleLbl="revTx" presStyleIdx="3" presStyleCnt="6">
        <dgm:presLayoutVars/>
      </dgm:prSet>
      <dgm:spPr/>
    </dgm:pt>
    <dgm:pt modelId="{3C634B4A-FEAF-446F-B39E-618D4C2EEEA0}" type="pres">
      <dgm:prSet presAssocID="{D4D64CFD-BB81-4312-A921-1894240249EA}" presName="sibTrans" presStyleCnt="0"/>
      <dgm:spPr/>
    </dgm:pt>
    <dgm:pt modelId="{A4A88BB1-DB68-4C7A-A7B3-C3F040CEFF25}" type="pres">
      <dgm:prSet presAssocID="{3D60279E-A082-4520-97AF-AAABCC75F18D}" presName="compNode" presStyleCnt="0"/>
      <dgm:spPr/>
    </dgm:pt>
    <dgm:pt modelId="{3C2669A4-00A6-4CBA-8C49-D03F7EF36841}" type="pres">
      <dgm:prSet presAssocID="{3D60279E-A082-4520-97AF-AAABCC75F18D}" presName="bgRect" presStyleLbl="bgShp" presStyleIdx="2" presStyleCnt="3"/>
      <dgm:spPr/>
    </dgm:pt>
    <dgm:pt modelId="{BA817DB8-B28A-470F-B59F-D0B49383B9F5}" type="pres">
      <dgm:prSet presAssocID="{3D60279E-A082-4520-97AF-AAABCC75F1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22FCC6C-9C45-438C-BEE1-E94A161CA4A8}" type="pres">
      <dgm:prSet presAssocID="{3D60279E-A082-4520-97AF-AAABCC75F18D}" presName="spaceRect" presStyleCnt="0"/>
      <dgm:spPr/>
    </dgm:pt>
    <dgm:pt modelId="{4DD74254-017F-4A53-BB21-B799007FB067}" type="pres">
      <dgm:prSet presAssocID="{3D60279E-A082-4520-97AF-AAABCC75F18D}" presName="parTx" presStyleLbl="revTx" presStyleIdx="4" presStyleCnt="6">
        <dgm:presLayoutVars>
          <dgm:chMax val="0"/>
          <dgm:chPref val="0"/>
        </dgm:presLayoutVars>
      </dgm:prSet>
      <dgm:spPr/>
    </dgm:pt>
    <dgm:pt modelId="{5BF50670-D67D-4C00-829C-6A3FFDC5EF7B}" type="pres">
      <dgm:prSet presAssocID="{3D60279E-A082-4520-97AF-AAABCC75F18D}" presName="desTx" presStyleLbl="revTx" presStyleIdx="5" presStyleCnt="6">
        <dgm:presLayoutVars/>
      </dgm:prSet>
      <dgm:spPr/>
    </dgm:pt>
  </dgm:ptLst>
  <dgm:cxnLst>
    <dgm:cxn modelId="{32740610-B06E-4431-974E-2AC215916941}" type="presOf" srcId="{313E4C38-8C8A-4AC3-A148-0109192DBCBF}" destId="{AF1325F9-697B-4372-A7DF-816B4F45D0F2}" srcOrd="0" destOrd="0" presId="urn:microsoft.com/office/officeart/2018/2/layout/IconVerticalSolidList"/>
    <dgm:cxn modelId="{C63DE53C-8BFF-404E-B5DA-F503D911006C}" type="presOf" srcId="{3F0AE466-8037-439C-9055-8D935C551B4B}" destId="{381DD530-396C-4364-81AC-7BF855DF2860}" srcOrd="0" destOrd="1" presId="urn:microsoft.com/office/officeart/2018/2/layout/IconVerticalSolidList"/>
    <dgm:cxn modelId="{E6CAFC61-560F-4E4F-BF75-8CE9B4D8530F}" type="presOf" srcId="{456A55F2-5895-4349-AA1D-0D46FE916D2B}" destId="{34C73D1F-304F-45EB-AB63-7FF50B231330}" srcOrd="0" destOrd="1" presId="urn:microsoft.com/office/officeart/2018/2/layout/IconVerticalSolidList"/>
    <dgm:cxn modelId="{CA706563-4015-4C43-B277-DA20183298BE}" type="presOf" srcId="{5B15661B-3018-4A23-A054-20A73968C5DA}" destId="{68B3E24E-00F2-4035-B1B2-4318FD3DC27C}" srcOrd="0" destOrd="0" presId="urn:microsoft.com/office/officeart/2018/2/layout/IconVerticalSolidList"/>
    <dgm:cxn modelId="{7351CB64-9CA4-45B1-8132-5AAC13DCF0F0}" srcId="{3D60279E-A082-4520-97AF-AAABCC75F18D}" destId="{D76E35CB-FBC2-4BFE-BBE0-C38A5F58F188}" srcOrd="0" destOrd="0" parTransId="{1DC9B963-ABF3-4CA2-96BF-CAA4750C28F0}" sibTransId="{89C03B87-8E29-4DEB-86C6-A7E883047A2D}"/>
    <dgm:cxn modelId="{0D044649-9BC8-409F-86CC-AE54B73250BC}" type="presOf" srcId="{2722BAC5-1B20-416F-B8CA-E913B5D09A4F}" destId="{61BA4FD3-75F3-4D98-8726-C68D3DD46994}" srcOrd="0" destOrd="0" presId="urn:microsoft.com/office/officeart/2018/2/layout/IconVerticalSolidList"/>
    <dgm:cxn modelId="{B971A977-3F3D-4D48-A9A6-7615EE9769BF}" type="presOf" srcId="{EB702823-D35D-4F00-A7FD-BF7462029CE0}" destId="{381DD530-396C-4364-81AC-7BF855DF2860}" srcOrd="0" destOrd="0" presId="urn:microsoft.com/office/officeart/2018/2/layout/IconVerticalSolidList"/>
    <dgm:cxn modelId="{22738D88-A016-4B8B-B21F-572DCED2C8F6}" srcId="{2722BAC5-1B20-416F-B8CA-E913B5D09A4F}" destId="{265630F8-DC64-44CF-9697-739D89CB8B9F}" srcOrd="0" destOrd="0" parTransId="{27B2F5EB-3AB0-4F1C-8536-180E9AC03901}" sibTransId="{7DF2E942-C8DD-4E14-9209-935D7CEA2610}"/>
    <dgm:cxn modelId="{4E8789A5-2E56-4D71-8D2F-8C57D34D171F}" type="presOf" srcId="{D76E35CB-FBC2-4BFE-BBE0-C38A5F58F188}" destId="{5BF50670-D67D-4C00-829C-6A3FFDC5EF7B}" srcOrd="0" destOrd="0" presId="urn:microsoft.com/office/officeart/2018/2/layout/IconVerticalSolidList"/>
    <dgm:cxn modelId="{95C35DA7-8201-4C31-8973-37AE46B7D0EF}" srcId="{313E4C38-8C8A-4AC3-A148-0109192DBCBF}" destId="{2722BAC5-1B20-416F-B8CA-E913B5D09A4F}" srcOrd="1" destOrd="0" parTransId="{289CE966-0B48-4A3A-8952-96FCD520BF33}" sibTransId="{D4D64CFD-BB81-4312-A921-1894240249EA}"/>
    <dgm:cxn modelId="{7BFA0AB5-65A9-40E9-8F4F-D060C211F553}" srcId="{313E4C38-8C8A-4AC3-A148-0109192DBCBF}" destId="{3D60279E-A082-4520-97AF-AAABCC75F18D}" srcOrd="2" destOrd="0" parTransId="{948DA826-D02B-4F10-A183-0FA35F85FEB2}" sibTransId="{7FB9FBB7-4314-495D-ACFE-DEF55B7590B1}"/>
    <dgm:cxn modelId="{F1965FBF-F96F-462D-96A7-6B7D977C5CA5}" srcId="{313E4C38-8C8A-4AC3-A148-0109192DBCBF}" destId="{5B15661B-3018-4A23-A054-20A73968C5DA}" srcOrd="0" destOrd="0" parTransId="{358DD27C-4F51-472D-A816-61218627C351}" sibTransId="{2B1EBBBC-08E6-44EB-AA97-4053E67A7598}"/>
    <dgm:cxn modelId="{A0459ABF-4E62-4AC1-B58E-08743559B0A3}" srcId="{265630F8-DC64-44CF-9697-739D89CB8B9F}" destId="{456A55F2-5895-4349-AA1D-0D46FE916D2B}" srcOrd="0" destOrd="0" parTransId="{874A3AA5-BE9A-4723-A332-A21F697D5FBA}" sibTransId="{806397BE-C688-4ABB-83CF-5EDBE3EFB08F}"/>
    <dgm:cxn modelId="{DD0D34C0-1087-40A3-906F-DAEC974DBC07}" type="presOf" srcId="{265630F8-DC64-44CF-9697-739D89CB8B9F}" destId="{34C73D1F-304F-45EB-AB63-7FF50B231330}" srcOrd="0" destOrd="0" presId="urn:microsoft.com/office/officeart/2018/2/layout/IconVerticalSolidList"/>
    <dgm:cxn modelId="{F3CB40D1-8D63-44FC-AA17-E5C18F84FBB4}" type="presOf" srcId="{3D60279E-A082-4520-97AF-AAABCC75F18D}" destId="{4DD74254-017F-4A53-BB21-B799007FB067}" srcOrd="0" destOrd="0" presId="urn:microsoft.com/office/officeart/2018/2/layout/IconVerticalSolidList"/>
    <dgm:cxn modelId="{90C01BF0-B354-4D28-88CF-20D800F2D2D1}" srcId="{5B15661B-3018-4A23-A054-20A73968C5DA}" destId="{3F0AE466-8037-439C-9055-8D935C551B4B}" srcOrd="1" destOrd="0" parTransId="{BDF42F30-90A4-4EA5-BB85-7AF6915A8135}" sibTransId="{F880A6F6-7AD3-45E3-B7A4-8A8FD57108A1}"/>
    <dgm:cxn modelId="{F54EFBF8-64C5-4B1C-8B8A-1AB3B39915F8}" srcId="{5B15661B-3018-4A23-A054-20A73968C5DA}" destId="{EB702823-D35D-4F00-A7FD-BF7462029CE0}" srcOrd="0" destOrd="0" parTransId="{329A9AF0-C7AF-47C3-919D-FB514A7B2CDE}" sibTransId="{2A58DDE9-0DB2-4CEF-8E08-F244724A7C0E}"/>
    <dgm:cxn modelId="{1296774F-4FA5-4353-AEB3-56543623946F}" type="presParOf" srcId="{AF1325F9-697B-4372-A7DF-816B4F45D0F2}" destId="{CCBF30AD-9ABB-4A90-B6F5-CF4D3ABDCAEE}" srcOrd="0" destOrd="0" presId="urn:microsoft.com/office/officeart/2018/2/layout/IconVerticalSolidList"/>
    <dgm:cxn modelId="{3040AE66-F612-4EDC-83C9-AF75D75CF385}" type="presParOf" srcId="{CCBF30AD-9ABB-4A90-B6F5-CF4D3ABDCAEE}" destId="{16F5F506-68E2-46C4-9BD3-69B2262810D4}" srcOrd="0" destOrd="0" presId="urn:microsoft.com/office/officeart/2018/2/layout/IconVerticalSolidList"/>
    <dgm:cxn modelId="{8D1542B7-5D17-4F86-9219-FA8BDD671766}" type="presParOf" srcId="{CCBF30AD-9ABB-4A90-B6F5-CF4D3ABDCAEE}" destId="{C84F3C90-5D22-4357-9A9A-88CC23C161DF}" srcOrd="1" destOrd="0" presId="urn:microsoft.com/office/officeart/2018/2/layout/IconVerticalSolidList"/>
    <dgm:cxn modelId="{212D4C46-3620-4346-8E08-4B782565C3EC}" type="presParOf" srcId="{CCBF30AD-9ABB-4A90-B6F5-CF4D3ABDCAEE}" destId="{481A26FB-81C4-4519-B0B8-453CB480D3C6}" srcOrd="2" destOrd="0" presId="urn:microsoft.com/office/officeart/2018/2/layout/IconVerticalSolidList"/>
    <dgm:cxn modelId="{646ADB90-D5F4-4936-9C38-100CD52960A9}" type="presParOf" srcId="{CCBF30AD-9ABB-4A90-B6F5-CF4D3ABDCAEE}" destId="{68B3E24E-00F2-4035-B1B2-4318FD3DC27C}" srcOrd="3" destOrd="0" presId="urn:microsoft.com/office/officeart/2018/2/layout/IconVerticalSolidList"/>
    <dgm:cxn modelId="{B736E815-4380-4691-8CC9-BAE863A962C0}" type="presParOf" srcId="{CCBF30AD-9ABB-4A90-B6F5-CF4D3ABDCAEE}" destId="{381DD530-396C-4364-81AC-7BF855DF2860}" srcOrd="4" destOrd="0" presId="urn:microsoft.com/office/officeart/2018/2/layout/IconVerticalSolidList"/>
    <dgm:cxn modelId="{1CC74D8B-1D4B-4855-9CC5-F6584DE8839F}" type="presParOf" srcId="{AF1325F9-697B-4372-A7DF-816B4F45D0F2}" destId="{44E54FB2-4138-4C8B-B55D-4D836B778E24}" srcOrd="1" destOrd="0" presId="urn:microsoft.com/office/officeart/2018/2/layout/IconVerticalSolidList"/>
    <dgm:cxn modelId="{E3B33D90-4186-45D8-A237-E453B4A59621}" type="presParOf" srcId="{AF1325F9-697B-4372-A7DF-816B4F45D0F2}" destId="{DF476190-A84D-4B6B-87AB-F08C4A32ADA1}" srcOrd="2" destOrd="0" presId="urn:microsoft.com/office/officeart/2018/2/layout/IconVerticalSolidList"/>
    <dgm:cxn modelId="{264E7F5D-F044-4193-A745-8D8EB2138BFC}" type="presParOf" srcId="{DF476190-A84D-4B6B-87AB-F08C4A32ADA1}" destId="{1236392D-E33A-4386-923D-0AB6D0839E9E}" srcOrd="0" destOrd="0" presId="urn:microsoft.com/office/officeart/2018/2/layout/IconVerticalSolidList"/>
    <dgm:cxn modelId="{7D1AA5F8-07E9-4C2A-A56F-AFD4098468A2}" type="presParOf" srcId="{DF476190-A84D-4B6B-87AB-F08C4A32ADA1}" destId="{ADFB23DF-98A5-4FE0-84B2-2950DB721ABC}" srcOrd="1" destOrd="0" presId="urn:microsoft.com/office/officeart/2018/2/layout/IconVerticalSolidList"/>
    <dgm:cxn modelId="{E8020C2B-A113-45E0-ABE4-0DF535BEC21D}" type="presParOf" srcId="{DF476190-A84D-4B6B-87AB-F08C4A32ADA1}" destId="{864EBF25-FA27-4B23-9CE0-25B9809F007A}" srcOrd="2" destOrd="0" presId="urn:microsoft.com/office/officeart/2018/2/layout/IconVerticalSolidList"/>
    <dgm:cxn modelId="{77021CBD-F8BB-4DA0-861B-3FFC0DE1CAD5}" type="presParOf" srcId="{DF476190-A84D-4B6B-87AB-F08C4A32ADA1}" destId="{61BA4FD3-75F3-4D98-8726-C68D3DD46994}" srcOrd="3" destOrd="0" presId="urn:microsoft.com/office/officeart/2018/2/layout/IconVerticalSolidList"/>
    <dgm:cxn modelId="{7EB1AD65-5C0C-4B22-911B-159A1B3D938C}" type="presParOf" srcId="{DF476190-A84D-4B6B-87AB-F08C4A32ADA1}" destId="{34C73D1F-304F-45EB-AB63-7FF50B231330}" srcOrd="4" destOrd="0" presId="urn:microsoft.com/office/officeart/2018/2/layout/IconVerticalSolidList"/>
    <dgm:cxn modelId="{BBA146F9-5555-475A-84A1-E2F32EE1C5BD}" type="presParOf" srcId="{AF1325F9-697B-4372-A7DF-816B4F45D0F2}" destId="{3C634B4A-FEAF-446F-B39E-618D4C2EEEA0}" srcOrd="3" destOrd="0" presId="urn:microsoft.com/office/officeart/2018/2/layout/IconVerticalSolidList"/>
    <dgm:cxn modelId="{FCD027B3-DFF8-4B57-8918-0D1E4BD73B4E}" type="presParOf" srcId="{AF1325F9-697B-4372-A7DF-816B4F45D0F2}" destId="{A4A88BB1-DB68-4C7A-A7B3-C3F040CEFF25}" srcOrd="4" destOrd="0" presId="urn:microsoft.com/office/officeart/2018/2/layout/IconVerticalSolidList"/>
    <dgm:cxn modelId="{4E3BD7CB-0011-4864-8684-1DB197EA89DE}" type="presParOf" srcId="{A4A88BB1-DB68-4C7A-A7B3-C3F040CEFF25}" destId="{3C2669A4-00A6-4CBA-8C49-D03F7EF36841}" srcOrd="0" destOrd="0" presId="urn:microsoft.com/office/officeart/2018/2/layout/IconVerticalSolidList"/>
    <dgm:cxn modelId="{B3563D2B-391C-4737-BF4F-9F4835F3E10B}" type="presParOf" srcId="{A4A88BB1-DB68-4C7A-A7B3-C3F040CEFF25}" destId="{BA817DB8-B28A-470F-B59F-D0B49383B9F5}" srcOrd="1" destOrd="0" presId="urn:microsoft.com/office/officeart/2018/2/layout/IconVerticalSolidList"/>
    <dgm:cxn modelId="{5BC07768-4D41-45C8-9026-70CD66665CEC}" type="presParOf" srcId="{A4A88BB1-DB68-4C7A-A7B3-C3F040CEFF25}" destId="{522FCC6C-9C45-438C-BEE1-E94A161CA4A8}" srcOrd="2" destOrd="0" presId="urn:microsoft.com/office/officeart/2018/2/layout/IconVerticalSolidList"/>
    <dgm:cxn modelId="{BE43A3EF-8470-49E1-B852-454556B6993D}" type="presParOf" srcId="{A4A88BB1-DB68-4C7A-A7B3-C3F040CEFF25}" destId="{4DD74254-017F-4A53-BB21-B799007FB067}" srcOrd="3" destOrd="0" presId="urn:microsoft.com/office/officeart/2018/2/layout/IconVerticalSolidList"/>
    <dgm:cxn modelId="{A7DB31E1-48F1-4BC0-BBBE-437DB05AB83D}" type="presParOf" srcId="{A4A88BB1-DB68-4C7A-A7B3-C3F040CEFF25}" destId="{5BF50670-D67D-4C00-829C-6A3FFDC5EF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EF4BEA6-9E21-4260-9ED8-9C5CE206055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B96D15-7A6C-4A7A-B3DF-A162F824F6C4}">
      <dgm:prSet/>
      <dgm:spPr/>
      <dgm:t>
        <a:bodyPr/>
        <a:lstStyle/>
        <a:p>
          <a:r>
            <a:rPr lang="en-US"/>
            <a:t>Generally, the drawbacks of CFS aren’t noticeable</a:t>
          </a:r>
        </a:p>
      </dgm:t>
    </dgm:pt>
    <dgm:pt modelId="{71F9ECE2-E7DF-48AA-A107-E65A8303815A}" type="parTrans" cxnId="{0F4D1217-A0B3-45D0-8DDA-63B6A0C67DC0}">
      <dgm:prSet/>
      <dgm:spPr/>
      <dgm:t>
        <a:bodyPr/>
        <a:lstStyle/>
        <a:p>
          <a:endParaRPr lang="en-US"/>
        </a:p>
      </dgm:t>
    </dgm:pt>
    <dgm:pt modelId="{E001C680-80D4-4B65-B9CE-09FAF84A9882}" type="sibTrans" cxnId="{0F4D1217-A0B3-45D0-8DDA-63B6A0C67DC0}">
      <dgm:prSet/>
      <dgm:spPr/>
      <dgm:t>
        <a:bodyPr/>
        <a:lstStyle/>
        <a:p>
          <a:endParaRPr lang="en-US"/>
        </a:p>
      </dgm:t>
    </dgm:pt>
    <dgm:pt modelId="{ADFCB546-3808-4164-904F-9B162A0C74FC}">
      <dgm:prSet/>
      <dgm:spPr/>
      <dgm:t>
        <a:bodyPr/>
        <a:lstStyle/>
        <a:p>
          <a:r>
            <a:rPr lang="en-US"/>
            <a:t>For most cases, the default CFS algorithm works well enough</a:t>
          </a:r>
        </a:p>
      </dgm:t>
    </dgm:pt>
    <dgm:pt modelId="{439844AD-C271-45F0-8025-28C15E7572E6}" type="parTrans" cxnId="{FBDBE730-BDDC-4A07-9C6B-3DB84E7A0431}">
      <dgm:prSet/>
      <dgm:spPr/>
      <dgm:t>
        <a:bodyPr/>
        <a:lstStyle/>
        <a:p>
          <a:endParaRPr lang="en-US"/>
        </a:p>
      </dgm:t>
    </dgm:pt>
    <dgm:pt modelId="{1D6F5FC5-2BF7-411B-92B3-E84A598E017F}" type="sibTrans" cxnId="{FBDBE730-BDDC-4A07-9C6B-3DB84E7A0431}">
      <dgm:prSet/>
      <dgm:spPr/>
      <dgm:t>
        <a:bodyPr/>
        <a:lstStyle/>
        <a:p>
          <a:endParaRPr lang="en-US"/>
        </a:p>
      </dgm:t>
    </dgm:pt>
    <dgm:pt modelId="{C73C824C-5162-4289-92AF-B27859C36E4F}">
      <dgm:prSet/>
      <dgm:spPr/>
      <dgm:t>
        <a:bodyPr/>
        <a:lstStyle/>
        <a:p>
          <a:r>
            <a:rPr lang="en-US"/>
            <a:t>In modern OS, there usually aren’t enough tasks to cause performance decreases</a:t>
          </a:r>
        </a:p>
      </dgm:t>
    </dgm:pt>
    <dgm:pt modelId="{42837839-3CB9-452E-AC8F-22770E206E46}" type="parTrans" cxnId="{1C513027-414B-4CF4-8981-A31FE96FE0E5}">
      <dgm:prSet/>
      <dgm:spPr/>
      <dgm:t>
        <a:bodyPr/>
        <a:lstStyle/>
        <a:p>
          <a:endParaRPr lang="en-US"/>
        </a:p>
      </dgm:t>
    </dgm:pt>
    <dgm:pt modelId="{EA967B87-8213-4EAF-9071-18E3010B598E}" type="sibTrans" cxnId="{1C513027-414B-4CF4-8981-A31FE96FE0E5}">
      <dgm:prSet/>
      <dgm:spPr/>
      <dgm:t>
        <a:bodyPr/>
        <a:lstStyle/>
        <a:p>
          <a:endParaRPr lang="en-US"/>
        </a:p>
      </dgm:t>
    </dgm:pt>
    <dgm:pt modelId="{D49006A9-0E62-443C-9A53-357FBEDA8B6A}">
      <dgm:prSet/>
      <dgm:spPr/>
      <dgm:t>
        <a:bodyPr/>
        <a:lstStyle/>
        <a:p>
          <a:r>
            <a:rPr lang="en-US"/>
            <a:t>For specialized cases, tuning options are available within the Linux kernel</a:t>
          </a:r>
        </a:p>
      </dgm:t>
    </dgm:pt>
    <dgm:pt modelId="{A6519132-B6D0-436B-8848-CF714D754E74}" type="parTrans" cxnId="{5F4FFDCB-AA60-4DE3-855F-8D6241688C34}">
      <dgm:prSet/>
      <dgm:spPr/>
      <dgm:t>
        <a:bodyPr/>
        <a:lstStyle/>
        <a:p>
          <a:endParaRPr lang="en-US"/>
        </a:p>
      </dgm:t>
    </dgm:pt>
    <dgm:pt modelId="{6C66AB68-70CD-4FBB-9674-3878007CC110}" type="sibTrans" cxnId="{5F4FFDCB-AA60-4DE3-855F-8D6241688C34}">
      <dgm:prSet/>
      <dgm:spPr/>
      <dgm:t>
        <a:bodyPr/>
        <a:lstStyle/>
        <a:p>
          <a:endParaRPr lang="en-US"/>
        </a:p>
      </dgm:t>
    </dgm:pt>
    <dgm:pt modelId="{6B5F6A6B-572D-405E-BAB1-CCA267BE3F85}">
      <dgm:prSet/>
      <dgm:spPr/>
      <dgm:t>
        <a:bodyPr/>
        <a:lstStyle/>
        <a:p>
          <a:r>
            <a:rPr lang="en-US"/>
            <a:t>For real-time tasks, the Linux kernel makes 2 separate schedulers available</a:t>
          </a:r>
        </a:p>
      </dgm:t>
    </dgm:pt>
    <dgm:pt modelId="{7693EFBD-87A6-4A30-BA42-D7A456837BBD}" type="parTrans" cxnId="{B308D8D0-F6EE-4DD6-A0FD-0CB66F680F34}">
      <dgm:prSet/>
      <dgm:spPr/>
      <dgm:t>
        <a:bodyPr/>
        <a:lstStyle/>
        <a:p>
          <a:endParaRPr lang="en-US"/>
        </a:p>
      </dgm:t>
    </dgm:pt>
    <dgm:pt modelId="{3075D7F1-DBE9-410E-A02D-906874CC43A1}" type="sibTrans" cxnId="{B308D8D0-F6EE-4DD6-A0FD-0CB66F680F34}">
      <dgm:prSet/>
      <dgm:spPr/>
      <dgm:t>
        <a:bodyPr/>
        <a:lstStyle/>
        <a:p>
          <a:endParaRPr lang="en-US"/>
        </a:p>
      </dgm:t>
    </dgm:pt>
    <dgm:pt modelId="{E96AC083-AF6B-4EF3-A124-D50A63A1BC6F}">
      <dgm:prSet/>
      <dgm:spPr/>
      <dgm:t>
        <a:bodyPr/>
        <a:lstStyle/>
        <a:p>
          <a:r>
            <a:rPr lang="en-US"/>
            <a:t>SCHED_RR and SCHED_FCFS</a:t>
          </a:r>
        </a:p>
      </dgm:t>
    </dgm:pt>
    <dgm:pt modelId="{9308D5D7-8B50-4A33-82CF-27131A0C8E3C}" type="parTrans" cxnId="{419F7170-53EC-4B66-A847-EB7CBCCC58C9}">
      <dgm:prSet/>
      <dgm:spPr/>
      <dgm:t>
        <a:bodyPr/>
        <a:lstStyle/>
        <a:p>
          <a:endParaRPr lang="en-US"/>
        </a:p>
      </dgm:t>
    </dgm:pt>
    <dgm:pt modelId="{BBC96A3B-B06B-4FD5-A5F6-4A2882531370}" type="sibTrans" cxnId="{419F7170-53EC-4B66-A847-EB7CBCCC58C9}">
      <dgm:prSet/>
      <dgm:spPr/>
      <dgm:t>
        <a:bodyPr/>
        <a:lstStyle/>
        <a:p>
          <a:endParaRPr lang="en-US"/>
        </a:p>
      </dgm:t>
    </dgm:pt>
    <dgm:pt modelId="{313A0630-0726-4802-9690-FD03CCC30DC7}">
      <dgm:prSet/>
      <dgm:spPr/>
      <dgm:t>
        <a:bodyPr/>
        <a:lstStyle/>
        <a:p>
          <a:r>
            <a:rPr lang="en-US" dirty="0"/>
            <a:t>If you have a highly specialized system, you can make a scheduler to fit your needs as the Linux kernel is malleable</a:t>
          </a:r>
        </a:p>
      </dgm:t>
    </dgm:pt>
    <dgm:pt modelId="{BDE8CE81-2A10-4743-8AD0-3DC7E9A74A68}" type="parTrans" cxnId="{8D2D23C4-2F80-4E7C-AA9B-29732E4D81F3}">
      <dgm:prSet/>
      <dgm:spPr/>
      <dgm:t>
        <a:bodyPr/>
        <a:lstStyle/>
        <a:p>
          <a:endParaRPr lang="en-US"/>
        </a:p>
      </dgm:t>
    </dgm:pt>
    <dgm:pt modelId="{D4CA2ACD-CB2F-4506-9E1C-24CF5282EDFD}" type="sibTrans" cxnId="{8D2D23C4-2F80-4E7C-AA9B-29732E4D81F3}">
      <dgm:prSet/>
      <dgm:spPr/>
      <dgm:t>
        <a:bodyPr/>
        <a:lstStyle/>
        <a:p>
          <a:endParaRPr lang="en-US"/>
        </a:p>
      </dgm:t>
    </dgm:pt>
    <dgm:pt modelId="{C66D0A89-2721-4CDF-BB9B-F25F67B9A398}" type="pres">
      <dgm:prSet presAssocID="{BEF4BEA6-9E21-4260-9ED8-9C5CE2060553}" presName="linear" presStyleCnt="0">
        <dgm:presLayoutVars>
          <dgm:dir/>
          <dgm:animLvl val="lvl"/>
          <dgm:resizeHandles val="exact"/>
        </dgm:presLayoutVars>
      </dgm:prSet>
      <dgm:spPr/>
    </dgm:pt>
    <dgm:pt modelId="{688BAAD9-28A2-4B1D-97D0-3E5086EB4838}" type="pres">
      <dgm:prSet presAssocID="{B0B96D15-7A6C-4A7A-B3DF-A162F824F6C4}" presName="parentLin" presStyleCnt="0"/>
      <dgm:spPr/>
    </dgm:pt>
    <dgm:pt modelId="{6A707874-6EB0-47B8-8950-994D1AEF760A}" type="pres">
      <dgm:prSet presAssocID="{B0B96D15-7A6C-4A7A-B3DF-A162F824F6C4}" presName="parentLeftMargin" presStyleLbl="node1" presStyleIdx="0" presStyleCnt="2"/>
      <dgm:spPr/>
    </dgm:pt>
    <dgm:pt modelId="{E3E8B8A8-CD9B-4249-B879-E7F81DD11283}" type="pres">
      <dgm:prSet presAssocID="{B0B96D15-7A6C-4A7A-B3DF-A162F824F6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8D5B29-AAC5-4035-A6EF-DA24C4C270D7}" type="pres">
      <dgm:prSet presAssocID="{B0B96D15-7A6C-4A7A-B3DF-A162F824F6C4}" presName="negativeSpace" presStyleCnt="0"/>
      <dgm:spPr/>
    </dgm:pt>
    <dgm:pt modelId="{166C365F-C54B-4DB5-AA52-A5B5A59E8B4A}" type="pres">
      <dgm:prSet presAssocID="{B0B96D15-7A6C-4A7A-B3DF-A162F824F6C4}" presName="childText" presStyleLbl="conFgAcc1" presStyleIdx="0" presStyleCnt="2">
        <dgm:presLayoutVars>
          <dgm:bulletEnabled val="1"/>
        </dgm:presLayoutVars>
      </dgm:prSet>
      <dgm:spPr/>
    </dgm:pt>
    <dgm:pt modelId="{167519E2-94C0-41D1-8A8B-682D34B7AC49}" type="pres">
      <dgm:prSet presAssocID="{E001C680-80D4-4B65-B9CE-09FAF84A9882}" presName="spaceBetweenRectangles" presStyleCnt="0"/>
      <dgm:spPr/>
    </dgm:pt>
    <dgm:pt modelId="{5F36E186-8F03-43E2-8767-55AA10BB2E9E}" type="pres">
      <dgm:prSet presAssocID="{313A0630-0726-4802-9690-FD03CCC30DC7}" presName="parentLin" presStyleCnt="0"/>
      <dgm:spPr/>
    </dgm:pt>
    <dgm:pt modelId="{86BD9FAA-8848-45D7-A420-245E004B9044}" type="pres">
      <dgm:prSet presAssocID="{313A0630-0726-4802-9690-FD03CCC30DC7}" presName="parentLeftMargin" presStyleLbl="node1" presStyleIdx="0" presStyleCnt="2"/>
      <dgm:spPr/>
    </dgm:pt>
    <dgm:pt modelId="{E41A3CAB-637B-4B32-9733-B2DBE56A948D}" type="pres">
      <dgm:prSet presAssocID="{313A0630-0726-4802-9690-FD03CCC30D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443F1A-5D4F-44D3-8924-844369BBFCD7}" type="pres">
      <dgm:prSet presAssocID="{313A0630-0726-4802-9690-FD03CCC30DC7}" presName="negativeSpace" presStyleCnt="0"/>
      <dgm:spPr/>
    </dgm:pt>
    <dgm:pt modelId="{882F9833-845F-44B5-9953-7E543904FA2B}" type="pres">
      <dgm:prSet presAssocID="{313A0630-0726-4802-9690-FD03CCC30D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4D1217-A0B3-45D0-8DDA-63B6A0C67DC0}" srcId="{BEF4BEA6-9E21-4260-9ED8-9C5CE2060553}" destId="{B0B96D15-7A6C-4A7A-B3DF-A162F824F6C4}" srcOrd="0" destOrd="0" parTransId="{71F9ECE2-E7DF-48AA-A107-E65A8303815A}" sibTransId="{E001C680-80D4-4B65-B9CE-09FAF84A9882}"/>
    <dgm:cxn modelId="{C3FE4C1D-FE7D-484A-A9D1-649CFFB10BB9}" type="presOf" srcId="{ADFCB546-3808-4164-904F-9B162A0C74FC}" destId="{166C365F-C54B-4DB5-AA52-A5B5A59E8B4A}" srcOrd="0" destOrd="0" presId="urn:microsoft.com/office/officeart/2005/8/layout/list1"/>
    <dgm:cxn modelId="{1C513027-414B-4CF4-8981-A31FE96FE0E5}" srcId="{ADFCB546-3808-4164-904F-9B162A0C74FC}" destId="{C73C824C-5162-4289-92AF-B27859C36E4F}" srcOrd="0" destOrd="0" parTransId="{42837839-3CB9-452E-AC8F-22770E206E46}" sibTransId="{EA967B87-8213-4EAF-9071-18E3010B598E}"/>
    <dgm:cxn modelId="{B4ED582B-67F6-49D3-80C4-6A5D0B15ACC2}" type="presOf" srcId="{E96AC083-AF6B-4EF3-A124-D50A63A1BC6F}" destId="{166C365F-C54B-4DB5-AA52-A5B5A59E8B4A}" srcOrd="0" destOrd="4" presId="urn:microsoft.com/office/officeart/2005/8/layout/list1"/>
    <dgm:cxn modelId="{FBDBE730-BDDC-4A07-9C6B-3DB84E7A0431}" srcId="{B0B96D15-7A6C-4A7A-B3DF-A162F824F6C4}" destId="{ADFCB546-3808-4164-904F-9B162A0C74FC}" srcOrd="0" destOrd="0" parTransId="{439844AD-C271-45F0-8025-28C15E7572E6}" sibTransId="{1D6F5FC5-2BF7-411B-92B3-E84A598E017F}"/>
    <dgm:cxn modelId="{76A12A44-46C0-4B71-B2B5-844803220F72}" type="presOf" srcId="{6B5F6A6B-572D-405E-BAB1-CCA267BE3F85}" destId="{166C365F-C54B-4DB5-AA52-A5B5A59E8B4A}" srcOrd="0" destOrd="3" presId="urn:microsoft.com/office/officeart/2005/8/layout/list1"/>
    <dgm:cxn modelId="{02ECCF69-050E-4A7C-8B85-B631E5E72CEA}" type="presOf" srcId="{D49006A9-0E62-443C-9A53-357FBEDA8B6A}" destId="{166C365F-C54B-4DB5-AA52-A5B5A59E8B4A}" srcOrd="0" destOrd="2" presId="urn:microsoft.com/office/officeart/2005/8/layout/list1"/>
    <dgm:cxn modelId="{419F7170-53EC-4B66-A847-EB7CBCCC58C9}" srcId="{6B5F6A6B-572D-405E-BAB1-CCA267BE3F85}" destId="{E96AC083-AF6B-4EF3-A124-D50A63A1BC6F}" srcOrd="0" destOrd="0" parTransId="{9308D5D7-8B50-4A33-82CF-27131A0C8E3C}" sibTransId="{BBC96A3B-B06B-4FD5-A5F6-4A2882531370}"/>
    <dgm:cxn modelId="{8566E454-941D-4CB1-9118-5AFA95ECE358}" type="presOf" srcId="{313A0630-0726-4802-9690-FD03CCC30DC7}" destId="{86BD9FAA-8848-45D7-A420-245E004B9044}" srcOrd="0" destOrd="0" presId="urn:microsoft.com/office/officeart/2005/8/layout/list1"/>
    <dgm:cxn modelId="{87A82557-F94C-4F12-878D-A74005F9DBB2}" type="presOf" srcId="{B0B96D15-7A6C-4A7A-B3DF-A162F824F6C4}" destId="{6A707874-6EB0-47B8-8950-994D1AEF760A}" srcOrd="0" destOrd="0" presId="urn:microsoft.com/office/officeart/2005/8/layout/list1"/>
    <dgm:cxn modelId="{01568CA3-C9F3-4EBF-8A74-A54A257DD7B7}" type="presOf" srcId="{C73C824C-5162-4289-92AF-B27859C36E4F}" destId="{166C365F-C54B-4DB5-AA52-A5B5A59E8B4A}" srcOrd="0" destOrd="1" presId="urn:microsoft.com/office/officeart/2005/8/layout/list1"/>
    <dgm:cxn modelId="{5F8412A9-508A-4E77-8A48-D37EC2B032CC}" type="presOf" srcId="{313A0630-0726-4802-9690-FD03CCC30DC7}" destId="{E41A3CAB-637B-4B32-9733-B2DBE56A948D}" srcOrd="1" destOrd="0" presId="urn:microsoft.com/office/officeart/2005/8/layout/list1"/>
    <dgm:cxn modelId="{745F44AB-48BE-4664-9E9A-FD8C3EBB0059}" type="presOf" srcId="{BEF4BEA6-9E21-4260-9ED8-9C5CE2060553}" destId="{C66D0A89-2721-4CDF-BB9B-F25F67B9A398}" srcOrd="0" destOrd="0" presId="urn:microsoft.com/office/officeart/2005/8/layout/list1"/>
    <dgm:cxn modelId="{8D2D23C4-2F80-4E7C-AA9B-29732E4D81F3}" srcId="{BEF4BEA6-9E21-4260-9ED8-9C5CE2060553}" destId="{313A0630-0726-4802-9690-FD03CCC30DC7}" srcOrd="1" destOrd="0" parTransId="{BDE8CE81-2A10-4743-8AD0-3DC7E9A74A68}" sibTransId="{D4CA2ACD-CB2F-4506-9E1C-24CF5282EDFD}"/>
    <dgm:cxn modelId="{5F4FFDCB-AA60-4DE3-855F-8D6241688C34}" srcId="{ADFCB546-3808-4164-904F-9B162A0C74FC}" destId="{D49006A9-0E62-443C-9A53-357FBEDA8B6A}" srcOrd="1" destOrd="0" parTransId="{A6519132-B6D0-436B-8848-CF714D754E74}" sibTransId="{6C66AB68-70CD-4FBB-9674-3878007CC110}"/>
    <dgm:cxn modelId="{B308D8D0-F6EE-4DD6-A0FD-0CB66F680F34}" srcId="{B0B96D15-7A6C-4A7A-B3DF-A162F824F6C4}" destId="{6B5F6A6B-572D-405E-BAB1-CCA267BE3F85}" srcOrd="1" destOrd="0" parTransId="{7693EFBD-87A6-4A30-BA42-D7A456837BBD}" sibTransId="{3075D7F1-DBE9-410E-A02D-906874CC43A1}"/>
    <dgm:cxn modelId="{3FFC20ED-54EA-4902-AAD4-247362D9DFD1}" type="presOf" srcId="{B0B96D15-7A6C-4A7A-B3DF-A162F824F6C4}" destId="{E3E8B8A8-CD9B-4249-B879-E7F81DD11283}" srcOrd="1" destOrd="0" presId="urn:microsoft.com/office/officeart/2005/8/layout/list1"/>
    <dgm:cxn modelId="{7E22C006-B0D5-4286-B8BF-EE5226F5085C}" type="presParOf" srcId="{C66D0A89-2721-4CDF-BB9B-F25F67B9A398}" destId="{688BAAD9-28A2-4B1D-97D0-3E5086EB4838}" srcOrd="0" destOrd="0" presId="urn:microsoft.com/office/officeart/2005/8/layout/list1"/>
    <dgm:cxn modelId="{4A7CFA26-2A36-41A4-822C-8B3F57AED0F4}" type="presParOf" srcId="{688BAAD9-28A2-4B1D-97D0-3E5086EB4838}" destId="{6A707874-6EB0-47B8-8950-994D1AEF760A}" srcOrd="0" destOrd="0" presId="urn:microsoft.com/office/officeart/2005/8/layout/list1"/>
    <dgm:cxn modelId="{A5B9A042-9984-4899-8851-956E099CE1D7}" type="presParOf" srcId="{688BAAD9-28A2-4B1D-97D0-3E5086EB4838}" destId="{E3E8B8A8-CD9B-4249-B879-E7F81DD11283}" srcOrd="1" destOrd="0" presId="urn:microsoft.com/office/officeart/2005/8/layout/list1"/>
    <dgm:cxn modelId="{2AC657E9-2915-4DBA-B14C-65A645A1A8D7}" type="presParOf" srcId="{C66D0A89-2721-4CDF-BB9B-F25F67B9A398}" destId="{448D5B29-AAC5-4035-A6EF-DA24C4C270D7}" srcOrd="1" destOrd="0" presId="urn:microsoft.com/office/officeart/2005/8/layout/list1"/>
    <dgm:cxn modelId="{C75926CE-20DD-4C32-9B08-2DD0D12F9D23}" type="presParOf" srcId="{C66D0A89-2721-4CDF-BB9B-F25F67B9A398}" destId="{166C365F-C54B-4DB5-AA52-A5B5A59E8B4A}" srcOrd="2" destOrd="0" presId="urn:microsoft.com/office/officeart/2005/8/layout/list1"/>
    <dgm:cxn modelId="{BAA74C11-B560-4845-A116-595158A3283E}" type="presParOf" srcId="{C66D0A89-2721-4CDF-BB9B-F25F67B9A398}" destId="{167519E2-94C0-41D1-8A8B-682D34B7AC49}" srcOrd="3" destOrd="0" presId="urn:microsoft.com/office/officeart/2005/8/layout/list1"/>
    <dgm:cxn modelId="{F2A2A1BB-B33E-4743-BB0A-313AA9DA382F}" type="presParOf" srcId="{C66D0A89-2721-4CDF-BB9B-F25F67B9A398}" destId="{5F36E186-8F03-43E2-8767-55AA10BB2E9E}" srcOrd="4" destOrd="0" presId="urn:microsoft.com/office/officeart/2005/8/layout/list1"/>
    <dgm:cxn modelId="{FAA7364E-0D8B-4DD2-99CA-08C3AE54D284}" type="presParOf" srcId="{5F36E186-8F03-43E2-8767-55AA10BB2E9E}" destId="{86BD9FAA-8848-45D7-A420-245E004B9044}" srcOrd="0" destOrd="0" presId="urn:microsoft.com/office/officeart/2005/8/layout/list1"/>
    <dgm:cxn modelId="{0ABD8A0A-C670-4BF1-8259-95A22F8D93FD}" type="presParOf" srcId="{5F36E186-8F03-43E2-8767-55AA10BB2E9E}" destId="{E41A3CAB-637B-4B32-9733-B2DBE56A948D}" srcOrd="1" destOrd="0" presId="urn:microsoft.com/office/officeart/2005/8/layout/list1"/>
    <dgm:cxn modelId="{48791075-0525-4F87-A8B7-FE19D9F9A491}" type="presParOf" srcId="{C66D0A89-2721-4CDF-BB9B-F25F67B9A398}" destId="{94443F1A-5D4F-44D3-8924-844369BBFCD7}" srcOrd="5" destOrd="0" presId="urn:microsoft.com/office/officeart/2005/8/layout/list1"/>
    <dgm:cxn modelId="{7B378B17-A1DA-4912-A675-E5B22D4C07E4}" type="presParOf" srcId="{C66D0A89-2721-4CDF-BB9B-F25F67B9A398}" destId="{882F9833-845F-44B5-9953-7E543904FA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DF94F-83A9-441E-8B57-10108AEA34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9969EA-99CB-41D0-B4AA-4F2000A6E70E}">
      <dgm:prSet/>
      <dgm:spPr/>
      <dgm:t>
        <a:bodyPr/>
        <a:lstStyle/>
        <a:p>
          <a:r>
            <a:rPr lang="en-US"/>
            <a:t>In class we saw 6 different scheduling algorithms</a:t>
          </a:r>
        </a:p>
      </dgm:t>
    </dgm:pt>
    <dgm:pt modelId="{8A156979-356B-4081-96EF-B8F4689697CD}" type="parTrans" cxnId="{5E12E704-4823-417F-8452-3F2C363877B3}">
      <dgm:prSet/>
      <dgm:spPr/>
      <dgm:t>
        <a:bodyPr/>
        <a:lstStyle/>
        <a:p>
          <a:endParaRPr lang="en-US"/>
        </a:p>
      </dgm:t>
    </dgm:pt>
    <dgm:pt modelId="{16E8DC77-01DE-487F-8596-CB1F63EC57E8}" type="sibTrans" cxnId="{5E12E704-4823-417F-8452-3F2C363877B3}">
      <dgm:prSet/>
      <dgm:spPr/>
      <dgm:t>
        <a:bodyPr/>
        <a:lstStyle/>
        <a:p>
          <a:endParaRPr lang="en-US"/>
        </a:p>
      </dgm:t>
    </dgm:pt>
    <dgm:pt modelId="{7F053640-2D88-4C2D-A3D6-83E4418E074F}">
      <dgm:prSet/>
      <dgm:spPr/>
      <dgm:t>
        <a:bodyPr/>
        <a:lstStyle/>
        <a:p>
          <a:r>
            <a:rPr lang="en-US"/>
            <a:t>FCFS, RR, SPN, SRT, HRRN, and FB</a:t>
          </a:r>
        </a:p>
      </dgm:t>
    </dgm:pt>
    <dgm:pt modelId="{4FDA98BA-F2B4-4CFA-9279-875303349E34}" type="parTrans" cxnId="{1E91A3FB-4523-473E-9BFC-12877726454B}">
      <dgm:prSet/>
      <dgm:spPr/>
      <dgm:t>
        <a:bodyPr/>
        <a:lstStyle/>
        <a:p>
          <a:endParaRPr lang="en-US"/>
        </a:p>
      </dgm:t>
    </dgm:pt>
    <dgm:pt modelId="{D760FABB-D6B7-456D-9287-5727295E8176}" type="sibTrans" cxnId="{1E91A3FB-4523-473E-9BFC-12877726454B}">
      <dgm:prSet/>
      <dgm:spPr/>
      <dgm:t>
        <a:bodyPr/>
        <a:lstStyle/>
        <a:p>
          <a:endParaRPr lang="en-US"/>
        </a:p>
      </dgm:t>
    </dgm:pt>
    <dgm:pt modelId="{463F2F4B-4EF2-458F-B5CF-43E555362D18}">
      <dgm:prSet/>
      <dgm:spPr/>
      <dgm:t>
        <a:bodyPr/>
        <a:lstStyle/>
        <a:p>
          <a:r>
            <a:rPr lang="en-US"/>
            <a:t>With a good understanding of these, we wanted to see what’s used in industry</a:t>
          </a:r>
        </a:p>
      </dgm:t>
    </dgm:pt>
    <dgm:pt modelId="{E31AC3B5-4532-47FB-8FAD-5A8EC2C6D22E}" type="parTrans" cxnId="{A03F4750-C302-4D87-858B-DD97A6AF6143}">
      <dgm:prSet/>
      <dgm:spPr/>
      <dgm:t>
        <a:bodyPr/>
        <a:lstStyle/>
        <a:p>
          <a:endParaRPr lang="en-US"/>
        </a:p>
      </dgm:t>
    </dgm:pt>
    <dgm:pt modelId="{E24B79DC-D510-4AF7-B46E-3A8EB2CE58D1}" type="sibTrans" cxnId="{A03F4750-C302-4D87-858B-DD97A6AF6143}">
      <dgm:prSet/>
      <dgm:spPr/>
      <dgm:t>
        <a:bodyPr/>
        <a:lstStyle/>
        <a:p>
          <a:endParaRPr lang="en-US"/>
        </a:p>
      </dgm:t>
    </dgm:pt>
    <dgm:pt modelId="{D1DB8E22-9E64-4F41-8761-0E11531200FB}">
      <dgm:prSet/>
      <dgm:spPr/>
      <dgm:t>
        <a:bodyPr/>
        <a:lstStyle/>
        <a:p>
          <a:r>
            <a:rPr lang="en-US"/>
            <a:t>With testing that give meaningful results</a:t>
          </a:r>
        </a:p>
      </dgm:t>
    </dgm:pt>
    <dgm:pt modelId="{EB627E98-E58F-4D0B-A70D-EDD98FAF7968}" type="parTrans" cxnId="{0CB841D2-7DE4-4942-95A1-205D7840C5FD}">
      <dgm:prSet/>
      <dgm:spPr/>
      <dgm:t>
        <a:bodyPr/>
        <a:lstStyle/>
        <a:p>
          <a:endParaRPr lang="en-US"/>
        </a:p>
      </dgm:t>
    </dgm:pt>
    <dgm:pt modelId="{9F6DF98B-DEC8-47A0-B3CA-F69C43A621C4}" type="sibTrans" cxnId="{0CB841D2-7DE4-4942-95A1-205D7840C5FD}">
      <dgm:prSet/>
      <dgm:spPr/>
      <dgm:t>
        <a:bodyPr/>
        <a:lstStyle/>
        <a:p>
          <a:endParaRPr lang="en-US"/>
        </a:p>
      </dgm:t>
    </dgm:pt>
    <dgm:pt modelId="{2A1FE5DD-6C75-48FD-AB04-EB95625FCF0D}" type="pres">
      <dgm:prSet presAssocID="{90ADF94F-83A9-441E-8B57-10108AEA3498}" presName="linear" presStyleCnt="0">
        <dgm:presLayoutVars>
          <dgm:animLvl val="lvl"/>
          <dgm:resizeHandles val="exact"/>
        </dgm:presLayoutVars>
      </dgm:prSet>
      <dgm:spPr/>
    </dgm:pt>
    <dgm:pt modelId="{3A5C03A4-47C1-4B90-94CC-C12C0E496DE8}" type="pres">
      <dgm:prSet presAssocID="{CC9969EA-99CB-41D0-B4AA-4F2000A6E7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053161-88AE-43C2-AD8B-F6E3E79AEEE3}" type="pres">
      <dgm:prSet presAssocID="{CC9969EA-99CB-41D0-B4AA-4F2000A6E70E}" presName="childText" presStyleLbl="revTx" presStyleIdx="0" presStyleCnt="2">
        <dgm:presLayoutVars>
          <dgm:bulletEnabled val="1"/>
        </dgm:presLayoutVars>
      </dgm:prSet>
      <dgm:spPr/>
    </dgm:pt>
    <dgm:pt modelId="{CFD8547D-DBA1-407A-9A08-AA91E2646A70}" type="pres">
      <dgm:prSet presAssocID="{463F2F4B-4EF2-458F-B5CF-43E555362D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828D12-6013-40D7-8317-748DCBCC3940}" type="pres">
      <dgm:prSet presAssocID="{463F2F4B-4EF2-458F-B5CF-43E555362D1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E12E704-4823-417F-8452-3F2C363877B3}" srcId="{90ADF94F-83A9-441E-8B57-10108AEA3498}" destId="{CC9969EA-99CB-41D0-B4AA-4F2000A6E70E}" srcOrd="0" destOrd="0" parTransId="{8A156979-356B-4081-96EF-B8F4689697CD}" sibTransId="{16E8DC77-01DE-487F-8596-CB1F63EC57E8}"/>
    <dgm:cxn modelId="{E8F89A17-94C2-4E20-A131-84293EC224B3}" type="presOf" srcId="{463F2F4B-4EF2-458F-B5CF-43E555362D18}" destId="{CFD8547D-DBA1-407A-9A08-AA91E2646A70}" srcOrd="0" destOrd="0" presId="urn:microsoft.com/office/officeart/2005/8/layout/vList2"/>
    <dgm:cxn modelId="{F5AE212F-286C-41DD-803D-4FB0B95203FE}" type="presOf" srcId="{CC9969EA-99CB-41D0-B4AA-4F2000A6E70E}" destId="{3A5C03A4-47C1-4B90-94CC-C12C0E496DE8}" srcOrd="0" destOrd="0" presId="urn:microsoft.com/office/officeart/2005/8/layout/vList2"/>
    <dgm:cxn modelId="{ECA62F61-E0A8-4112-AD91-2CB9ED9E1D96}" type="presOf" srcId="{90ADF94F-83A9-441E-8B57-10108AEA3498}" destId="{2A1FE5DD-6C75-48FD-AB04-EB95625FCF0D}" srcOrd="0" destOrd="0" presId="urn:microsoft.com/office/officeart/2005/8/layout/vList2"/>
    <dgm:cxn modelId="{A03F4750-C302-4D87-858B-DD97A6AF6143}" srcId="{90ADF94F-83A9-441E-8B57-10108AEA3498}" destId="{463F2F4B-4EF2-458F-B5CF-43E555362D18}" srcOrd="1" destOrd="0" parTransId="{E31AC3B5-4532-47FB-8FAD-5A8EC2C6D22E}" sibTransId="{E24B79DC-D510-4AF7-B46E-3A8EB2CE58D1}"/>
    <dgm:cxn modelId="{626DDCB5-8234-4AF0-BDB9-3E5E349501EB}" type="presOf" srcId="{7F053640-2D88-4C2D-A3D6-83E4418E074F}" destId="{FB053161-88AE-43C2-AD8B-F6E3E79AEEE3}" srcOrd="0" destOrd="0" presId="urn:microsoft.com/office/officeart/2005/8/layout/vList2"/>
    <dgm:cxn modelId="{0CB841D2-7DE4-4942-95A1-205D7840C5FD}" srcId="{463F2F4B-4EF2-458F-B5CF-43E555362D18}" destId="{D1DB8E22-9E64-4F41-8761-0E11531200FB}" srcOrd="0" destOrd="0" parTransId="{EB627E98-E58F-4D0B-A70D-EDD98FAF7968}" sibTransId="{9F6DF98B-DEC8-47A0-B3CA-F69C43A621C4}"/>
    <dgm:cxn modelId="{6D3DB5DE-FD18-4236-A6D1-476265C2FD6B}" type="presOf" srcId="{D1DB8E22-9E64-4F41-8761-0E11531200FB}" destId="{3D828D12-6013-40D7-8317-748DCBCC3940}" srcOrd="0" destOrd="0" presId="urn:microsoft.com/office/officeart/2005/8/layout/vList2"/>
    <dgm:cxn modelId="{1E91A3FB-4523-473E-9BFC-12877726454B}" srcId="{CC9969EA-99CB-41D0-B4AA-4F2000A6E70E}" destId="{7F053640-2D88-4C2D-A3D6-83E4418E074F}" srcOrd="0" destOrd="0" parTransId="{4FDA98BA-F2B4-4CFA-9279-875303349E34}" sibTransId="{D760FABB-D6B7-456D-9287-5727295E8176}"/>
    <dgm:cxn modelId="{A6A92B56-1E18-4782-9E4A-10676F934388}" type="presParOf" srcId="{2A1FE5DD-6C75-48FD-AB04-EB95625FCF0D}" destId="{3A5C03A4-47C1-4B90-94CC-C12C0E496DE8}" srcOrd="0" destOrd="0" presId="urn:microsoft.com/office/officeart/2005/8/layout/vList2"/>
    <dgm:cxn modelId="{4B654C41-DFBE-429E-8670-E90A82019F77}" type="presParOf" srcId="{2A1FE5DD-6C75-48FD-AB04-EB95625FCF0D}" destId="{FB053161-88AE-43C2-AD8B-F6E3E79AEEE3}" srcOrd="1" destOrd="0" presId="urn:microsoft.com/office/officeart/2005/8/layout/vList2"/>
    <dgm:cxn modelId="{7B4B55F0-4494-4E57-876C-7D37EB320156}" type="presParOf" srcId="{2A1FE5DD-6C75-48FD-AB04-EB95625FCF0D}" destId="{CFD8547D-DBA1-407A-9A08-AA91E2646A70}" srcOrd="2" destOrd="0" presId="urn:microsoft.com/office/officeart/2005/8/layout/vList2"/>
    <dgm:cxn modelId="{958FB912-D002-467E-BCF4-3FE26EAA9359}" type="presParOf" srcId="{2A1FE5DD-6C75-48FD-AB04-EB95625FCF0D}" destId="{3D828D12-6013-40D7-8317-748DCBCC394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A7D25-322E-4804-876A-A5AE1DF2D8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D1C35D-8F81-40EF-9316-F51980B385B9}">
      <dgm:prSet/>
      <dgm:spPr/>
      <dgm:t>
        <a:bodyPr/>
        <a:lstStyle/>
        <a:p>
          <a:r>
            <a:rPr lang="en-US"/>
            <a:t>The main scheduler used by the Linux Kernel Since 2007</a:t>
          </a:r>
        </a:p>
      </dgm:t>
    </dgm:pt>
    <dgm:pt modelId="{DAE4DBF2-532D-4A71-B1D3-DD4750457FF3}" type="parTrans" cxnId="{61B1E16C-CC4D-43DD-AD47-513313807F6C}">
      <dgm:prSet/>
      <dgm:spPr/>
      <dgm:t>
        <a:bodyPr/>
        <a:lstStyle/>
        <a:p>
          <a:endParaRPr lang="en-US"/>
        </a:p>
      </dgm:t>
    </dgm:pt>
    <dgm:pt modelId="{1C9C61B3-4931-4BF5-B25D-F00CACE1A313}" type="sibTrans" cxnId="{61B1E16C-CC4D-43DD-AD47-513313807F6C}">
      <dgm:prSet/>
      <dgm:spPr/>
      <dgm:t>
        <a:bodyPr/>
        <a:lstStyle/>
        <a:p>
          <a:endParaRPr lang="en-US"/>
        </a:p>
      </dgm:t>
    </dgm:pt>
    <dgm:pt modelId="{617D3481-220F-47A8-9279-9311F9C75CD4}">
      <dgm:prSet/>
      <dgm:spPr/>
      <dgm:t>
        <a:bodyPr/>
        <a:lstStyle/>
        <a:p>
          <a:r>
            <a:rPr lang="en-US"/>
            <a:t>Uses Red-black tree for sorting – O(log n) insertion and deletion</a:t>
          </a:r>
        </a:p>
      </dgm:t>
    </dgm:pt>
    <dgm:pt modelId="{37590847-5672-4623-9390-F041BB56B1EC}" type="parTrans" cxnId="{13BD155E-A7CC-499F-B15B-46E0162914F3}">
      <dgm:prSet/>
      <dgm:spPr/>
      <dgm:t>
        <a:bodyPr/>
        <a:lstStyle/>
        <a:p>
          <a:endParaRPr lang="en-US"/>
        </a:p>
      </dgm:t>
    </dgm:pt>
    <dgm:pt modelId="{7E17DEBD-AC23-4DF8-9272-E705CD96B489}" type="sibTrans" cxnId="{13BD155E-A7CC-499F-B15B-46E0162914F3}">
      <dgm:prSet/>
      <dgm:spPr/>
      <dgm:t>
        <a:bodyPr/>
        <a:lstStyle/>
        <a:p>
          <a:endParaRPr lang="en-US"/>
        </a:p>
      </dgm:t>
    </dgm:pt>
    <dgm:pt modelId="{135FD5E8-0F9B-4DD1-89DE-C844C5C1E031}">
      <dgm:prSet/>
      <dgm:spPr/>
      <dgm:t>
        <a:bodyPr/>
        <a:lstStyle/>
        <a:p>
          <a:r>
            <a:rPr lang="en-US"/>
            <a:t>Inspired by ‘Ideal Fair Queueing’ in network packet scheduling</a:t>
          </a:r>
        </a:p>
      </dgm:t>
    </dgm:pt>
    <dgm:pt modelId="{5D44840F-97E6-47F7-B9B6-771ECD361869}" type="parTrans" cxnId="{EB8AC99B-F938-46EF-AD16-5503FDA442C2}">
      <dgm:prSet/>
      <dgm:spPr/>
      <dgm:t>
        <a:bodyPr/>
        <a:lstStyle/>
        <a:p>
          <a:endParaRPr lang="en-US"/>
        </a:p>
      </dgm:t>
    </dgm:pt>
    <dgm:pt modelId="{00D4615A-6850-450A-9F8F-414E02168DF4}" type="sibTrans" cxnId="{EB8AC99B-F938-46EF-AD16-5503FDA442C2}">
      <dgm:prSet/>
      <dgm:spPr/>
      <dgm:t>
        <a:bodyPr/>
        <a:lstStyle/>
        <a:p>
          <a:endParaRPr lang="en-US"/>
        </a:p>
      </dgm:t>
    </dgm:pt>
    <dgm:pt modelId="{1E301F59-40A6-48B2-8370-4CF680E3865A}">
      <dgm:prSet/>
      <dgm:spPr/>
      <dgm:t>
        <a:bodyPr/>
        <a:lstStyle/>
        <a:p>
          <a:r>
            <a:rPr lang="en-US" dirty="0"/>
            <a:t>Replaced the O(1) scheduler previously used</a:t>
          </a:r>
        </a:p>
      </dgm:t>
    </dgm:pt>
    <dgm:pt modelId="{20F4EEE8-EF27-4B15-805E-75C27A47FD09}" type="parTrans" cxnId="{FC2962D7-ADFF-4E67-8C96-6ECFEB93B28A}">
      <dgm:prSet/>
      <dgm:spPr/>
      <dgm:t>
        <a:bodyPr/>
        <a:lstStyle/>
        <a:p>
          <a:endParaRPr lang="en-US"/>
        </a:p>
      </dgm:t>
    </dgm:pt>
    <dgm:pt modelId="{D4BB4512-D071-4EFB-879E-0480C63D32D7}" type="sibTrans" cxnId="{FC2962D7-ADFF-4E67-8C96-6ECFEB93B28A}">
      <dgm:prSet/>
      <dgm:spPr/>
      <dgm:t>
        <a:bodyPr/>
        <a:lstStyle/>
        <a:p>
          <a:endParaRPr lang="en-US"/>
        </a:p>
      </dgm:t>
    </dgm:pt>
    <dgm:pt modelId="{4765E4D2-E791-4E82-9472-6F2CD6B434BD}" type="pres">
      <dgm:prSet presAssocID="{46AA7D25-322E-4804-876A-A5AE1DF2D82C}" presName="outerComposite" presStyleCnt="0">
        <dgm:presLayoutVars>
          <dgm:chMax val="5"/>
          <dgm:dir/>
          <dgm:resizeHandles val="exact"/>
        </dgm:presLayoutVars>
      </dgm:prSet>
      <dgm:spPr/>
    </dgm:pt>
    <dgm:pt modelId="{8585AAEB-6654-4A16-B227-ABF19EC49292}" type="pres">
      <dgm:prSet presAssocID="{46AA7D25-322E-4804-876A-A5AE1DF2D82C}" presName="dummyMaxCanvas" presStyleCnt="0">
        <dgm:presLayoutVars/>
      </dgm:prSet>
      <dgm:spPr/>
    </dgm:pt>
    <dgm:pt modelId="{4AC5A551-826A-4E4D-9C69-70E7E6250610}" type="pres">
      <dgm:prSet presAssocID="{46AA7D25-322E-4804-876A-A5AE1DF2D82C}" presName="FourNodes_1" presStyleLbl="node1" presStyleIdx="0" presStyleCnt="4">
        <dgm:presLayoutVars>
          <dgm:bulletEnabled val="1"/>
        </dgm:presLayoutVars>
      </dgm:prSet>
      <dgm:spPr/>
    </dgm:pt>
    <dgm:pt modelId="{A90953CB-5CC1-43F0-B06D-A845045E314A}" type="pres">
      <dgm:prSet presAssocID="{46AA7D25-322E-4804-876A-A5AE1DF2D82C}" presName="FourNodes_2" presStyleLbl="node1" presStyleIdx="1" presStyleCnt="4">
        <dgm:presLayoutVars>
          <dgm:bulletEnabled val="1"/>
        </dgm:presLayoutVars>
      </dgm:prSet>
      <dgm:spPr/>
    </dgm:pt>
    <dgm:pt modelId="{80CD3094-BD0C-4793-8104-1C059F368B70}" type="pres">
      <dgm:prSet presAssocID="{46AA7D25-322E-4804-876A-A5AE1DF2D82C}" presName="FourNodes_3" presStyleLbl="node1" presStyleIdx="2" presStyleCnt="4">
        <dgm:presLayoutVars>
          <dgm:bulletEnabled val="1"/>
        </dgm:presLayoutVars>
      </dgm:prSet>
      <dgm:spPr/>
    </dgm:pt>
    <dgm:pt modelId="{5D90558E-36AD-4128-B270-5CC1C1CC0A18}" type="pres">
      <dgm:prSet presAssocID="{46AA7D25-322E-4804-876A-A5AE1DF2D82C}" presName="FourNodes_4" presStyleLbl="node1" presStyleIdx="3" presStyleCnt="4">
        <dgm:presLayoutVars>
          <dgm:bulletEnabled val="1"/>
        </dgm:presLayoutVars>
      </dgm:prSet>
      <dgm:spPr/>
    </dgm:pt>
    <dgm:pt modelId="{F29F27D6-77BF-4E9E-A44F-3F399612F3BF}" type="pres">
      <dgm:prSet presAssocID="{46AA7D25-322E-4804-876A-A5AE1DF2D82C}" presName="FourConn_1-2" presStyleLbl="fgAccFollowNode1" presStyleIdx="0" presStyleCnt="3">
        <dgm:presLayoutVars>
          <dgm:bulletEnabled val="1"/>
        </dgm:presLayoutVars>
      </dgm:prSet>
      <dgm:spPr/>
    </dgm:pt>
    <dgm:pt modelId="{CF2AE00B-2A7A-4F1D-9DA4-C57E41721D36}" type="pres">
      <dgm:prSet presAssocID="{46AA7D25-322E-4804-876A-A5AE1DF2D82C}" presName="FourConn_2-3" presStyleLbl="fgAccFollowNode1" presStyleIdx="1" presStyleCnt="3">
        <dgm:presLayoutVars>
          <dgm:bulletEnabled val="1"/>
        </dgm:presLayoutVars>
      </dgm:prSet>
      <dgm:spPr/>
    </dgm:pt>
    <dgm:pt modelId="{F68E3B46-6CB4-4694-84FF-10C8C998862B}" type="pres">
      <dgm:prSet presAssocID="{46AA7D25-322E-4804-876A-A5AE1DF2D82C}" presName="FourConn_3-4" presStyleLbl="fgAccFollowNode1" presStyleIdx="2" presStyleCnt="3">
        <dgm:presLayoutVars>
          <dgm:bulletEnabled val="1"/>
        </dgm:presLayoutVars>
      </dgm:prSet>
      <dgm:spPr/>
    </dgm:pt>
    <dgm:pt modelId="{BE36C423-0501-4041-B212-7F90FF3F4B25}" type="pres">
      <dgm:prSet presAssocID="{46AA7D25-322E-4804-876A-A5AE1DF2D82C}" presName="FourNodes_1_text" presStyleLbl="node1" presStyleIdx="3" presStyleCnt="4">
        <dgm:presLayoutVars>
          <dgm:bulletEnabled val="1"/>
        </dgm:presLayoutVars>
      </dgm:prSet>
      <dgm:spPr/>
    </dgm:pt>
    <dgm:pt modelId="{4A93666E-2251-4589-ABE4-B53A90419B7D}" type="pres">
      <dgm:prSet presAssocID="{46AA7D25-322E-4804-876A-A5AE1DF2D82C}" presName="FourNodes_2_text" presStyleLbl="node1" presStyleIdx="3" presStyleCnt="4">
        <dgm:presLayoutVars>
          <dgm:bulletEnabled val="1"/>
        </dgm:presLayoutVars>
      </dgm:prSet>
      <dgm:spPr/>
    </dgm:pt>
    <dgm:pt modelId="{D194BD8D-861C-4466-AFD7-3278DF00A6BD}" type="pres">
      <dgm:prSet presAssocID="{46AA7D25-322E-4804-876A-A5AE1DF2D82C}" presName="FourNodes_3_text" presStyleLbl="node1" presStyleIdx="3" presStyleCnt="4">
        <dgm:presLayoutVars>
          <dgm:bulletEnabled val="1"/>
        </dgm:presLayoutVars>
      </dgm:prSet>
      <dgm:spPr/>
    </dgm:pt>
    <dgm:pt modelId="{114231F6-5D82-4A18-9FDB-F0752B05E436}" type="pres">
      <dgm:prSet presAssocID="{46AA7D25-322E-4804-876A-A5AE1DF2D82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4271A07-4813-48CC-B07A-E35517DC5058}" type="presOf" srcId="{135FD5E8-0F9B-4DD1-89DE-C844C5C1E031}" destId="{D194BD8D-861C-4466-AFD7-3278DF00A6BD}" srcOrd="1" destOrd="0" presId="urn:microsoft.com/office/officeart/2005/8/layout/vProcess5"/>
    <dgm:cxn modelId="{CBAA7C31-9319-4F56-99E4-72B5D3382F89}" type="presOf" srcId="{6DD1C35D-8F81-40EF-9316-F51980B385B9}" destId="{4AC5A551-826A-4E4D-9C69-70E7E6250610}" srcOrd="0" destOrd="0" presId="urn:microsoft.com/office/officeart/2005/8/layout/vProcess5"/>
    <dgm:cxn modelId="{13BD155E-A7CC-499F-B15B-46E0162914F3}" srcId="{46AA7D25-322E-4804-876A-A5AE1DF2D82C}" destId="{617D3481-220F-47A8-9279-9311F9C75CD4}" srcOrd="1" destOrd="0" parTransId="{37590847-5672-4623-9390-F041BB56B1EC}" sibTransId="{7E17DEBD-AC23-4DF8-9272-E705CD96B489}"/>
    <dgm:cxn modelId="{61B1E16C-CC4D-43DD-AD47-513313807F6C}" srcId="{46AA7D25-322E-4804-876A-A5AE1DF2D82C}" destId="{6DD1C35D-8F81-40EF-9316-F51980B385B9}" srcOrd="0" destOrd="0" parTransId="{DAE4DBF2-532D-4A71-B1D3-DD4750457FF3}" sibTransId="{1C9C61B3-4931-4BF5-B25D-F00CACE1A313}"/>
    <dgm:cxn modelId="{2676AB89-19D1-41FB-89A2-BCD2447A3086}" type="presOf" srcId="{00D4615A-6850-450A-9F8F-414E02168DF4}" destId="{F68E3B46-6CB4-4694-84FF-10C8C998862B}" srcOrd="0" destOrd="0" presId="urn:microsoft.com/office/officeart/2005/8/layout/vProcess5"/>
    <dgm:cxn modelId="{B1574A92-E1CA-4ED8-B030-28DF75ACAD9C}" type="presOf" srcId="{617D3481-220F-47A8-9279-9311F9C75CD4}" destId="{4A93666E-2251-4589-ABE4-B53A90419B7D}" srcOrd="1" destOrd="0" presId="urn:microsoft.com/office/officeart/2005/8/layout/vProcess5"/>
    <dgm:cxn modelId="{04C9D894-3C12-40F9-92B8-E2F0E8B930DE}" type="presOf" srcId="{7E17DEBD-AC23-4DF8-9272-E705CD96B489}" destId="{CF2AE00B-2A7A-4F1D-9DA4-C57E41721D36}" srcOrd="0" destOrd="0" presId="urn:microsoft.com/office/officeart/2005/8/layout/vProcess5"/>
    <dgm:cxn modelId="{EB8AC99B-F938-46EF-AD16-5503FDA442C2}" srcId="{46AA7D25-322E-4804-876A-A5AE1DF2D82C}" destId="{135FD5E8-0F9B-4DD1-89DE-C844C5C1E031}" srcOrd="2" destOrd="0" parTransId="{5D44840F-97E6-47F7-B9B6-771ECD361869}" sibTransId="{00D4615A-6850-450A-9F8F-414E02168DF4}"/>
    <dgm:cxn modelId="{7B5C50A2-12CA-473B-9387-1147676FB8AE}" type="presOf" srcId="{6DD1C35D-8F81-40EF-9316-F51980B385B9}" destId="{BE36C423-0501-4041-B212-7F90FF3F4B25}" srcOrd="1" destOrd="0" presId="urn:microsoft.com/office/officeart/2005/8/layout/vProcess5"/>
    <dgm:cxn modelId="{EBA4FEA3-077F-41B8-86A9-05394ABD911C}" type="presOf" srcId="{1E301F59-40A6-48B2-8370-4CF680E3865A}" destId="{5D90558E-36AD-4128-B270-5CC1C1CC0A18}" srcOrd="0" destOrd="0" presId="urn:microsoft.com/office/officeart/2005/8/layout/vProcess5"/>
    <dgm:cxn modelId="{96D66DAA-443A-49EC-94BE-7772849E0885}" type="presOf" srcId="{1C9C61B3-4931-4BF5-B25D-F00CACE1A313}" destId="{F29F27D6-77BF-4E9E-A44F-3F399612F3BF}" srcOrd="0" destOrd="0" presId="urn:microsoft.com/office/officeart/2005/8/layout/vProcess5"/>
    <dgm:cxn modelId="{D3AB0FC8-8065-4FAD-A726-F8F4C99F633E}" type="presOf" srcId="{135FD5E8-0F9B-4DD1-89DE-C844C5C1E031}" destId="{80CD3094-BD0C-4793-8104-1C059F368B70}" srcOrd="0" destOrd="0" presId="urn:microsoft.com/office/officeart/2005/8/layout/vProcess5"/>
    <dgm:cxn modelId="{9BF7AFD3-E314-43F6-BFFC-C79609851349}" type="presOf" srcId="{46AA7D25-322E-4804-876A-A5AE1DF2D82C}" destId="{4765E4D2-E791-4E82-9472-6F2CD6B434BD}" srcOrd="0" destOrd="0" presId="urn:microsoft.com/office/officeart/2005/8/layout/vProcess5"/>
    <dgm:cxn modelId="{2A1A36D6-DD94-4E9A-8983-CF4B324B284A}" type="presOf" srcId="{1E301F59-40A6-48B2-8370-4CF680E3865A}" destId="{114231F6-5D82-4A18-9FDB-F0752B05E436}" srcOrd="1" destOrd="0" presId="urn:microsoft.com/office/officeart/2005/8/layout/vProcess5"/>
    <dgm:cxn modelId="{FC2962D7-ADFF-4E67-8C96-6ECFEB93B28A}" srcId="{46AA7D25-322E-4804-876A-A5AE1DF2D82C}" destId="{1E301F59-40A6-48B2-8370-4CF680E3865A}" srcOrd="3" destOrd="0" parTransId="{20F4EEE8-EF27-4B15-805E-75C27A47FD09}" sibTransId="{D4BB4512-D071-4EFB-879E-0480C63D32D7}"/>
    <dgm:cxn modelId="{72D0DDF2-CC18-4BFC-9F99-A2FCD4B43370}" type="presOf" srcId="{617D3481-220F-47A8-9279-9311F9C75CD4}" destId="{A90953CB-5CC1-43F0-B06D-A845045E314A}" srcOrd="0" destOrd="0" presId="urn:microsoft.com/office/officeart/2005/8/layout/vProcess5"/>
    <dgm:cxn modelId="{D5A6B9EF-2CB4-48E3-A7D0-60011B7A18CB}" type="presParOf" srcId="{4765E4D2-E791-4E82-9472-6F2CD6B434BD}" destId="{8585AAEB-6654-4A16-B227-ABF19EC49292}" srcOrd="0" destOrd="0" presId="urn:microsoft.com/office/officeart/2005/8/layout/vProcess5"/>
    <dgm:cxn modelId="{86AF7CC9-C3E0-4210-937C-C276BB3F967B}" type="presParOf" srcId="{4765E4D2-E791-4E82-9472-6F2CD6B434BD}" destId="{4AC5A551-826A-4E4D-9C69-70E7E6250610}" srcOrd="1" destOrd="0" presId="urn:microsoft.com/office/officeart/2005/8/layout/vProcess5"/>
    <dgm:cxn modelId="{83D2587D-56D0-454E-A6D3-266524A86712}" type="presParOf" srcId="{4765E4D2-E791-4E82-9472-6F2CD6B434BD}" destId="{A90953CB-5CC1-43F0-B06D-A845045E314A}" srcOrd="2" destOrd="0" presId="urn:microsoft.com/office/officeart/2005/8/layout/vProcess5"/>
    <dgm:cxn modelId="{B8123F70-B8D0-45ED-8AD0-563AEB1780E4}" type="presParOf" srcId="{4765E4D2-E791-4E82-9472-6F2CD6B434BD}" destId="{80CD3094-BD0C-4793-8104-1C059F368B70}" srcOrd="3" destOrd="0" presId="urn:microsoft.com/office/officeart/2005/8/layout/vProcess5"/>
    <dgm:cxn modelId="{AE0DA50E-D222-4F1D-82F0-BAF04710DB4C}" type="presParOf" srcId="{4765E4D2-E791-4E82-9472-6F2CD6B434BD}" destId="{5D90558E-36AD-4128-B270-5CC1C1CC0A18}" srcOrd="4" destOrd="0" presId="urn:microsoft.com/office/officeart/2005/8/layout/vProcess5"/>
    <dgm:cxn modelId="{1DB3463A-AD46-4871-8CBD-2B141D57A8B2}" type="presParOf" srcId="{4765E4D2-E791-4E82-9472-6F2CD6B434BD}" destId="{F29F27D6-77BF-4E9E-A44F-3F399612F3BF}" srcOrd="5" destOrd="0" presId="urn:microsoft.com/office/officeart/2005/8/layout/vProcess5"/>
    <dgm:cxn modelId="{505590B1-794C-448E-AED3-4DF47312980E}" type="presParOf" srcId="{4765E4D2-E791-4E82-9472-6F2CD6B434BD}" destId="{CF2AE00B-2A7A-4F1D-9DA4-C57E41721D36}" srcOrd="6" destOrd="0" presId="urn:microsoft.com/office/officeart/2005/8/layout/vProcess5"/>
    <dgm:cxn modelId="{A9B62B82-9128-4EA7-9847-711BD0133E99}" type="presParOf" srcId="{4765E4D2-E791-4E82-9472-6F2CD6B434BD}" destId="{F68E3B46-6CB4-4694-84FF-10C8C998862B}" srcOrd="7" destOrd="0" presId="urn:microsoft.com/office/officeart/2005/8/layout/vProcess5"/>
    <dgm:cxn modelId="{74EDA538-5038-4009-962A-543B68859DCD}" type="presParOf" srcId="{4765E4D2-E791-4E82-9472-6F2CD6B434BD}" destId="{BE36C423-0501-4041-B212-7F90FF3F4B25}" srcOrd="8" destOrd="0" presId="urn:microsoft.com/office/officeart/2005/8/layout/vProcess5"/>
    <dgm:cxn modelId="{65ABFD42-0917-4E3B-BC27-D7A607659883}" type="presParOf" srcId="{4765E4D2-E791-4E82-9472-6F2CD6B434BD}" destId="{4A93666E-2251-4589-ABE4-B53A90419B7D}" srcOrd="9" destOrd="0" presId="urn:microsoft.com/office/officeart/2005/8/layout/vProcess5"/>
    <dgm:cxn modelId="{FD2C8F89-0E17-4903-B4AE-E3AF98D401DE}" type="presParOf" srcId="{4765E4D2-E791-4E82-9472-6F2CD6B434BD}" destId="{D194BD8D-861C-4466-AFD7-3278DF00A6BD}" srcOrd="10" destOrd="0" presId="urn:microsoft.com/office/officeart/2005/8/layout/vProcess5"/>
    <dgm:cxn modelId="{02A2357F-595D-4716-82C5-7893811D381F}" type="presParOf" srcId="{4765E4D2-E791-4E82-9472-6F2CD6B434BD}" destId="{114231F6-5D82-4A18-9FDB-F0752B05E43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E0B74A-AC85-45D5-B3F9-AD7AFF05393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95C0F9-35F4-4DBD-BB32-EF0D18A4FC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Did not contain any algorithms that ran worse than O(1) time</a:t>
          </a:r>
        </a:p>
      </dgm:t>
    </dgm:pt>
    <dgm:pt modelId="{A2E1CC6D-A09D-4C6E-BC02-84D5F76AE711}" type="parTrans" cxnId="{7D5F637D-D97E-4E26-9421-81A2343CD9FE}">
      <dgm:prSet/>
      <dgm:spPr/>
      <dgm:t>
        <a:bodyPr/>
        <a:lstStyle/>
        <a:p>
          <a:endParaRPr lang="en-US"/>
        </a:p>
      </dgm:t>
    </dgm:pt>
    <dgm:pt modelId="{B7467BBC-8E02-4944-82BA-E63874A40371}" type="sibTrans" cxnId="{7D5F637D-D97E-4E26-9421-81A2343CD9FE}">
      <dgm:prSet/>
      <dgm:spPr/>
      <dgm:t>
        <a:bodyPr/>
        <a:lstStyle/>
        <a:p>
          <a:endParaRPr lang="en-US"/>
        </a:p>
      </dgm:t>
    </dgm:pt>
    <dgm:pt modelId="{8C62A997-7FF4-4181-A928-BC2372F5E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part of scheduler guaranteed to complete in an upper-bounded,  definite time regardless of the size of input</a:t>
          </a:r>
        </a:p>
      </dgm:t>
    </dgm:pt>
    <dgm:pt modelId="{73A16FEF-416F-491E-B02A-A06987DCF9F1}" type="parTrans" cxnId="{1412ED1A-C99C-4685-BEEA-99D8C482B342}">
      <dgm:prSet/>
      <dgm:spPr/>
      <dgm:t>
        <a:bodyPr/>
        <a:lstStyle/>
        <a:p>
          <a:endParaRPr lang="en-US"/>
        </a:p>
      </dgm:t>
    </dgm:pt>
    <dgm:pt modelId="{A17B70C1-7C5A-4868-86DD-A6D27757965E}" type="sibTrans" cxnId="{1412ED1A-C99C-4685-BEEA-99D8C482B342}">
      <dgm:prSet/>
      <dgm:spPr/>
      <dgm:t>
        <a:bodyPr/>
        <a:lstStyle/>
        <a:p>
          <a:endParaRPr lang="en-US"/>
        </a:p>
      </dgm:t>
    </dgm:pt>
    <dgm:pt modelId="{771DE795-F662-46C0-A1BD-2F4CB7CC59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Algorithm </a:t>
          </a:r>
        </a:p>
      </dgm:t>
    </dgm:pt>
    <dgm:pt modelId="{34745E71-2801-4C18-8DFB-4EDC15593CE0}" type="parTrans" cxnId="{CE9E4291-52D6-4260-B50D-92E8A19598FA}">
      <dgm:prSet/>
      <dgm:spPr/>
      <dgm:t>
        <a:bodyPr/>
        <a:lstStyle/>
        <a:p>
          <a:endParaRPr lang="en-US"/>
        </a:p>
      </dgm:t>
    </dgm:pt>
    <dgm:pt modelId="{93504DD8-AD97-48B9-A96C-4614E5034B5A}" type="sibTrans" cxnId="{CE9E4291-52D6-4260-B50D-92E8A19598FA}">
      <dgm:prSet/>
      <dgm:spPr/>
      <dgm:t>
        <a:bodyPr/>
        <a:lstStyle/>
        <a:p>
          <a:endParaRPr lang="en-US"/>
        </a:p>
      </dgm:t>
    </dgm:pt>
    <dgm:pt modelId="{D754D85C-8F8A-419F-96D1-D49E1A7C8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2 arrays – Active and Expired</a:t>
          </a:r>
        </a:p>
      </dgm:t>
    </dgm:pt>
    <dgm:pt modelId="{80EA8B80-3DE4-4DBE-81CD-D0D1683B82DD}" type="parTrans" cxnId="{4ECBE1A5-6595-4FC8-AF72-DE28537B3BF4}">
      <dgm:prSet/>
      <dgm:spPr/>
      <dgm:t>
        <a:bodyPr/>
        <a:lstStyle/>
        <a:p>
          <a:endParaRPr lang="en-US"/>
        </a:p>
      </dgm:t>
    </dgm:pt>
    <dgm:pt modelId="{59DF3559-4E67-4382-A246-3E5840B8ED06}" type="sibTrans" cxnId="{4ECBE1A5-6595-4FC8-AF72-DE28537B3BF4}">
      <dgm:prSet/>
      <dgm:spPr/>
      <dgm:t>
        <a:bodyPr/>
        <a:lstStyle/>
        <a:p>
          <a:endParaRPr lang="en-US"/>
        </a:p>
      </dgm:t>
    </dgm:pt>
    <dgm:pt modelId="{FE80550C-2769-4169-B665-82F0E12D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process given fixed time quantum</a:t>
          </a:r>
        </a:p>
      </dgm:t>
    </dgm:pt>
    <dgm:pt modelId="{44EFD99C-56C9-4CB4-ADD2-44F0704D49C3}" type="parTrans" cxnId="{8875ED1E-4346-4F44-95AC-3A62542946DC}">
      <dgm:prSet/>
      <dgm:spPr/>
      <dgm:t>
        <a:bodyPr/>
        <a:lstStyle/>
        <a:p>
          <a:endParaRPr lang="en-US"/>
        </a:p>
      </dgm:t>
    </dgm:pt>
    <dgm:pt modelId="{BC4309D5-6A43-4724-A5F1-30745C3E6025}" type="sibTrans" cxnId="{8875ED1E-4346-4F44-95AC-3A62542946DC}">
      <dgm:prSet/>
      <dgm:spPr/>
      <dgm:t>
        <a:bodyPr/>
        <a:lstStyle/>
        <a:p>
          <a:endParaRPr lang="en-US"/>
        </a:p>
      </dgm:t>
    </dgm:pt>
    <dgm:pt modelId="{D40AA1FA-F48F-476A-AD60-4607BF6978F3}">
      <dgm:prSet/>
      <dgm:spPr/>
      <dgm:t>
        <a:bodyPr/>
        <a:lstStyle/>
        <a:p>
          <a:r>
            <a:rPr lang="en-US" dirty="0"/>
            <a:t>After exhausted, preempted and moved to Expired</a:t>
          </a:r>
        </a:p>
      </dgm:t>
    </dgm:pt>
    <dgm:pt modelId="{A9220817-B1B1-406B-A9BC-A2DD62144855}" type="parTrans" cxnId="{6B55614A-5C56-428A-B0C1-A75F76EB7732}">
      <dgm:prSet/>
      <dgm:spPr/>
      <dgm:t>
        <a:bodyPr/>
        <a:lstStyle/>
        <a:p>
          <a:endParaRPr lang="en-US"/>
        </a:p>
      </dgm:t>
    </dgm:pt>
    <dgm:pt modelId="{D5C5CE05-BCB8-473B-8660-84C35FB8E89D}" type="sibTrans" cxnId="{6B55614A-5C56-428A-B0C1-A75F76EB7732}">
      <dgm:prSet/>
      <dgm:spPr/>
      <dgm:t>
        <a:bodyPr/>
        <a:lstStyle/>
        <a:p>
          <a:endParaRPr lang="en-US"/>
        </a:p>
      </dgm:t>
    </dgm:pt>
    <dgm:pt modelId="{70FAA637-45CF-4A8B-949F-47CE69AE21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active emptied, swap arrays (using pointers) and repeat</a:t>
          </a:r>
        </a:p>
      </dgm:t>
    </dgm:pt>
    <dgm:pt modelId="{E6F452D3-8D86-4DF5-979E-C00B4A00880C}" type="parTrans" cxnId="{11C21EA7-B19F-4B1D-A02E-CEB01EA35FB2}">
      <dgm:prSet/>
      <dgm:spPr/>
      <dgm:t>
        <a:bodyPr/>
        <a:lstStyle/>
        <a:p>
          <a:endParaRPr lang="en-US"/>
        </a:p>
      </dgm:t>
    </dgm:pt>
    <dgm:pt modelId="{602A705A-EC50-4F5C-9AC2-12FD29A7C288}" type="sibTrans" cxnId="{11C21EA7-B19F-4B1D-A02E-CEB01EA35FB2}">
      <dgm:prSet/>
      <dgm:spPr/>
      <dgm:t>
        <a:bodyPr/>
        <a:lstStyle/>
        <a:p>
          <a:endParaRPr lang="en-US"/>
        </a:p>
      </dgm:t>
    </dgm:pt>
    <dgm:pt modelId="{0F0FDC3E-A914-4EAD-9DCA-E006B99B6CAB}" type="pres">
      <dgm:prSet presAssocID="{9FE0B74A-AC85-45D5-B3F9-AD7AFF053933}" presName="root" presStyleCnt="0">
        <dgm:presLayoutVars>
          <dgm:dir/>
          <dgm:resizeHandles val="exact"/>
        </dgm:presLayoutVars>
      </dgm:prSet>
      <dgm:spPr/>
    </dgm:pt>
    <dgm:pt modelId="{22999C62-EA7D-41FB-8CC5-4239D0ED4EFC}" type="pres">
      <dgm:prSet presAssocID="{F295C0F9-35F4-4DBD-BB32-EF0D18A4FC64}" presName="compNode" presStyleCnt="0"/>
      <dgm:spPr/>
    </dgm:pt>
    <dgm:pt modelId="{DA5430A9-F2FF-4D12-89C6-FB7486DE921D}" type="pres">
      <dgm:prSet presAssocID="{F295C0F9-35F4-4DBD-BB32-EF0D18A4FC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9507344-9F50-44E7-A082-FD4CE2F665A5}" type="pres">
      <dgm:prSet presAssocID="{F295C0F9-35F4-4DBD-BB32-EF0D18A4FC64}" presName="iconSpace" presStyleCnt="0"/>
      <dgm:spPr/>
    </dgm:pt>
    <dgm:pt modelId="{19DB3892-D332-47C1-BDF3-ECFE3CF33CC2}" type="pres">
      <dgm:prSet presAssocID="{F295C0F9-35F4-4DBD-BB32-EF0D18A4FC64}" presName="parTx" presStyleLbl="revTx" presStyleIdx="0" presStyleCnt="4">
        <dgm:presLayoutVars>
          <dgm:chMax val="0"/>
          <dgm:chPref val="0"/>
        </dgm:presLayoutVars>
      </dgm:prSet>
      <dgm:spPr/>
    </dgm:pt>
    <dgm:pt modelId="{1EE0C674-BF1E-49A5-91A2-621D9CC2CB3A}" type="pres">
      <dgm:prSet presAssocID="{F295C0F9-35F4-4DBD-BB32-EF0D18A4FC64}" presName="txSpace" presStyleCnt="0"/>
      <dgm:spPr/>
    </dgm:pt>
    <dgm:pt modelId="{97EFB015-CD68-4281-A058-B7FFB6836C3C}" type="pres">
      <dgm:prSet presAssocID="{F295C0F9-35F4-4DBD-BB32-EF0D18A4FC64}" presName="desTx" presStyleLbl="revTx" presStyleIdx="1" presStyleCnt="4">
        <dgm:presLayoutVars/>
      </dgm:prSet>
      <dgm:spPr/>
    </dgm:pt>
    <dgm:pt modelId="{064667C4-2C7D-4560-94D8-586ABC792B85}" type="pres">
      <dgm:prSet presAssocID="{B7467BBC-8E02-4944-82BA-E63874A40371}" presName="sibTrans" presStyleCnt="0"/>
      <dgm:spPr/>
    </dgm:pt>
    <dgm:pt modelId="{F9E9A9F1-AF85-491D-A3C4-29CFEC282EE1}" type="pres">
      <dgm:prSet presAssocID="{771DE795-F662-46C0-A1BD-2F4CB7CC594E}" presName="compNode" presStyleCnt="0"/>
      <dgm:spPr/>
    </dgm:pt>
    <dgm:pt modelId="{9378A0B8-4ADA-44B1-8DCC-A382BA2C8201}" type="pres">
      <dgm:prSet presAssocID="{771DE795-F662-46C0-A1BD-2F4CB7CC59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981B5BF-92D7-4A9D-A29B-D0B99CACD180}" type="pres">
      <dgm:prSet presAssocID="{771DE795-F662-46C0-A1BD-2F4CB7CC594E}" presName="iconSpace" presStyleCnt="0"/>
      <dgm:spPr/>
    </dgm:pt>
    <dgm:pt modelId="{1F327629-EB46-415E-9AF8-F0721C7F7350}" type="pres">
      <dgm:prSet presAssocID="{771DE795-F662-46C0-A1BD-2F4CB7CC594E}" presName="parTx" presStyleLbl="revTx" presStyleIdx="2" presStyleCnt="4">
        <dgm:presLayoutVars>
          <dgm:chMax val="0"/>
          <dgm:chPref val="0"/>
        </dgm:presLayoutVars>
      </dgm:prSet>
      <dgm:spPr/>
    </dgm:pt>
    <dgm:pt modelId="{A92955D2-10E2-4A7B-AE28-67E8A3D2A967}" type="pres">
      <dgm:prSet presAssocID="{771DE795-F662-46C0-A1BD-2F4CB7CC594E}" presName="txSpace" presStyleCnt="0"/>
      <dgm:spPr/>
    </dgm:pt>
    <dgm:pt modelId="{EE9FC189-1AEB-4A69-B6D1-96D2C07EBC98}" type="pres">
      <dgm:prSet presAssocID="{771DE795-F662-46C0-A1BD-2F4CB7CC594E}" presName="desTx" presStyleLbl="revTx" presStyleIdx="3" presStyleCnt="4">
        <dgm:presLayoutVars/>
      </dgm:prSet>
      <dgm:spPr/>
    </dgm:pt>
  </dgm:ptLst>
  <dgm:cxnLst>
    <dgm:cxn modelId="{1412ED1A-C99C-4685-BEEA-99D8C482B342}" srcId="{F295C0F9-35F4-4DBD-BB32-EF0D18A4FC64}" destId="{8C62A997-7FF4-4181-A928-BC2372F5EF84}" srcOrd="0" destOrd="0" parTransId="{73A16FEF-416F-491E-B02A-A06987DCF9F1}" sibTransId="{A17B70C1-7C5A-4868-86DD-A6D27757965E}"/>
    <dgm:cxn modelId="{8875ED1E-4346-4F44-95AC-3A62542946DC}" srcId="{771DE795-F662-46C0-A1BD-2F4CB7CC594E}" destId="{FE80550C-2769-4169-B665-82F0E12D3FD9}" srcOrd="1" destOrd="0" parTransId="{44EFD99C-56C9-4CB4-ADD2-44F0704D49C3}" sibTransId="{BC4309D5-6A43-4724-A5F1-30745C3E6025}"/>
    <dgm:cxn modelId="{BF3EA51F-9037-4D03-9370-EC17C2E9B8DA}" type="presOf" srcId="{8C62A997-7FF4-4181-A928-BC2372F5EF84}" destId="{97EFB015-CD68-4281-A058-B7FFB6836C3C}" srcOrd="0" destOrd="0" presId="urn:microsoft.com/office/officeart/2018/2/layout/IconLabelDescriptionList"/>
    <dgm:cxn modelId="{650E3937-3C93-49AD-BE38-B9B250E79C4A}" type="presOf" srcId="{D40AA1FA-F48F-476A-AD60-4607BF6978F3}" destId="{EE9FC189-1AEB-4A69-B6D1-96D2C07EBC98}" srcOrd="0" destOrd="2" presId="urn:microsoft.com/office/officeart/2018/2/layout/IconLabelDescriptionList"/>
    <dgm:cxn modelId="{24B35D67-E565-4C3D-B292-A98606A2D695}" type="presOf" srcId="{70FAA637-45CF-4A8B-949F-47CE69AE21D2}" destId="{EE9FC189-1AEB-4A69-B6D1-96D2C07EBC98}" srcOrd="0" destOrd="3" presId="urn:microsoft.com/office/officeart/2018/2/layout/IconLabelDescriptionList"/>
    <dgm:cxn modelId="{6B55614A-5C56-428A-B0C1-A75F76EB7732}" srcId="{FE80550C-2769-4169-B665-82F0E12D3FD9}" destId="{D40AA1FA-F48F-476A-AD60-4607BF6978F3}" srcOrd="0" destOrd="0" parTransId="{A9220817-B1B1-406B-A9BC-A2DD62144855}" sibTransId="{D5C5CE05-BCB8-473B-8660-84C35FB8E89D}"/>
    <dgm:cxn modelId="{8813B24F-9C11-4820-83FD-AE1B5CC2E7DF}" type="presOf" srcId="{9FE0B74A-AC85-45D5-B3F9-AD7AFF053933}" destId="{0F0FDC3E-A914-4EAD-9DCA-E006B99B6CAB}" srcOrd="0" destOrd="0" presId="urn:microsoft.com/office/officeart/2018/2/layout/IconLabelDescriptionList"/>
    <dgm:cxn modelId="{0F952071-9E9B-4EE1-93F8-50509ADF6E98}" type="presOf" srcId="{F295C0F9-35F4-4DBD-BB32-EF0D18A4FC64}" destId="{19DB3892-D332-47C1-BDF3-ECFE3CF33CC2}" srcOrd="0" destOrd="0" presId="urn:microsoft.com/office/officeart/2018/2/layout/IconLabelDescriptionList"/>
    <dgm:cxn modelId="{7D5F637D-D97E-4E26-9421-81A2343CD9FE}" srcId="{9FE0B74A-AC85-45D5-B3F9-AD7AFF053933}" destId="{F295C0F9-35F4-4DBD-BB32-EF0D18A4FC64}" srcOrd="0" destOrd="0" parTransId="{A2E1CC6D-A09D-4C6E-BC02-84D5F76AE711}" sibTransId="{B7467BBC-8E02-4944-82BA-E63874A40371}"/>
    <dgm:cxn modelId="{CE9E4291-52D6-4260-B50D-92E8A19598FA}" srcId="{9FE0B74A-AC85-45D5-B3F9-AD7AFF053933}" destId="{771DE795-F662-46C0-A1BD-2F4CB7CC594E}" srcOrd="1" destOrd="0" parTransId="{34745E71-2801-4C18-8DFB-4EDC15593CE0}" sibTransId="{93504DD8-AD97-48B9-A96C-4614E5034B5A}"/>
    <dgm:cxn modelId="{4ECBE1A5-6595-4FC8-AF72-DE28537B3BF4}" srcId="{771DE795-F662-46C0-A1BD-2F4CB7CC594E}" destId="{D754D85C-8F8A-419F-96D1-D49E1A7C8CE1}" srcOrd="0" destOrd="0" parTransId="{80EA8B80-3DE4-4DBE-81CD-D0D1683B82DD}" sibTransId="{59DF3559-4E67-4382-A246-3E5840B8ED06}"/>
    <dgm:cxn modelId="{11C21EA7-B19F-4B1D-A02E-CEB01EA35FB2}" srcId="{771DE795-F662-46C0-A1BD-2F4CB7CC594E}" destId="{70FAA637-45CF-4A8B-949F-47CE69AE21D2}" srcOrd="2" destOrd="0" parTransId="{E6F452D3-8D86-4DF5-979E-C00B4A00880C}" sibTransId="{602A705A-EC50-4F5C-9AC2-12FD29A7C288}"/>
    <dgm:cxn modelId="{1E1A05B5-E43C-4010-91B7-8D4AC4968132}" type="presOf" srcId="{771DE795-F662-46C0-A1BD-2F4CB7CC594E}" destId="{1F327629-EB46-415E-9AF8-F0721C7F7350}" srcOrd="0" destOrd="0" presId="urn:microsoft.com/office/officeart/2018/2/layout/IconLabelDescriptionList"/>
    <dgm:cxn modelId="{FE743BC1-5A98-4C72-AD91-3F06D22EFD3E}" type="presOf" srcId="{FE80550C-2769-4169-B665-82F0E12D3FD9}" destId="{EE9FC189-1AEB-4A69-B6D1-96D2C07EBC98}" srcOrd="0" destOrd="1" presId="urn:microsoft.com/office/officeart/2018/2/layout/IconLabelDescriptionList"/>
    <dgm:cxn modelId="{6B163EE4-430F-4832-902B-11656CA08631}" type="presOf" srcId="{D754D85C-8F8A-419F-96D1-D49E1A7C8CE1}" destId="{EE9FC189-1AEB-4A69-B6D1-96D2C07EBC98}" srcOrd="0" destOrd="0" presId="urn:microsoft.com/office/officeart/2018/2/layout/IconLabelDescriptionList"/>
    <dgm:cxn modelId="{064D4894-42E5-426C-BC22-04BE152CA0F9}" type="presParOf" srcId="{0F0FDC3E-A914-4EAD-9DCA-E006B99B6CAB}" destId="{22999C62-EA7D-41FB-8CC5-4239D0ED4EFC}" srcOrd="0" destOrd="0" presId="urn:microsoft.com/office/officeart/2018/2/layout/IconLabelDescriptionList"/>
    <dgm:cxn modelId="{87918994-D248-4CCD-9FE1-458E2DF8A2FB}" type="presParOf" srcId="{22999C62-EA7D-41FB-8CC5-4239D0ED4EFC}" destId="{DA5430A9-F2FF-4D12-89C6-FB7486DE921D}" srcOrd="0" destOrd="0" presId="urn:microsoft.com/office/officeart/2018/2/layout/IconLabelDescriptionList"/>
    <dgm:cxn modelId="{8E0A2C91-258D-47BB-941C-81BE7D973A19}" type="presParOf" srcId="{22999C62-EA7D-41FB-8CC5-4239D0ED4EFC}" destId="{69507344-9F50-44E7-A082-FD4CE2F665A5}" srcOrd="1" destOrd="0" presId="urn:microsoft.com/office/officeart/2018/2/layout/IconLabelDescriptionList"/>
    <dgm:cxn modelId="{D197A680-5D48-4D3A-9F3D-1C437857A680}" type="presParOf" srcId="{22999C62-EA7D-41FB-8CC5-4239D0ED4EFC}" destId="{19DB3892-D332-47C1-BDF3-ECFE3CF33CC2}" srcOrd="2" destOrd="0" presId="urn:microsoft.com/office/officeart/2018/2/layout/IconLabelDescriptionList"/>
    <dgm:cxn modelId="{07FA545E-B349-4164-8C4D-B2271AC933BA}" type="presParOf" srcId="{22999C62-EA7D-41FB-8CC5-4239D0ED4EFC}" destId="{1EE0C674-BF1E-49A5-91A2-621D9CC2CB3A}" srcOrd="3" destOrd="0" presId="urn:microsoft.com/office/officeart/2018/2/layout/IconLabelDescriptionList"/>
    <dgm:cxn modelId="{AF5F6813-99ED-4C43-8209-B43C7C6013D3}" type="presParOf" srcId="{22999C62-EA7D-41FB-8CC5-4239D0ED4EFC}" destId="{97EFB015-CD68-4281-A058-B7FFB6836C3C}" srcOrd="4" destOrd="0" presId="urn:microsoft.com/office/officeart/2018/2/layout/IconLabelDescriptionList"/>
    <dgm:cxn modelId="{E4B0F472-ED6D-424E-856B-9556FADDFFFA}" type="presParOf" srcId="{0F0FDC3E-A914-4EAD-9DCA-E006B99B6CAB}" destId="{064667C4-2C7D-4560-94D8-586ABC792B85}" srcOrd="1" destOrd="0" presId="urn:microsoft.com/office/officeart/2018/2/layout/IconLabelDescriptionList"/>
    <dgm:cxn modelId="{AC786BE6-31F0-47C3-825C-94AC7336DEE9}" type="presParOf" srcId="{0F0FDC3E-A914-4EAD-9DCA-E006B99B6CAB}" destId="{F9E9A9F1-AF85-491D-A3C4-29CFEC282EE1}" srcOrd="2" destOrd="0" presId="urn:microsoft.com/office/officeart/2018/2/layout/IconLabelDescriptionList"/>
    <dgm:cxn modelId="{84FE3436-F64A-4403-8D04-C12BE106367E}" type="presParOf" srcId="{F9E9A9F1-AF85-491D-A3C4-29CFEC282EE1}" destId="{9378A0B8-4ADA-44B1-8DCC-A382BA2C8201}" srcOrd="0" destOrd="0" presId="urn:microsoft.com/office/officeart/2018/2/layout/IconLabelDescriptionList"/>
    <dgm:cxn modelId="{E6D573D9-1556-4958-9AB0-A2204806BEC8}" type="presParOf" srcId="{F9E9A9F1-AF85-491D-A3C4-29CFEC282EE1}" destId="{E981B5BF-92D7-4A9D-A29B-D0B99CACD180}" srcOrd="1" destOrd="0" presId="urn:microsoft.com/office/officeart/2018/2/layout/IconLabelDescriptionList"/>
    <dgm:cxn modelId="{A0057F68-8BF0-44E5-A3CC-FADC29C375E6}" type="presParOf" srcId="{F9E9A9F1-AF85-491D-A3C4-29CFEC282EE1}" destId="{1F327629-EB46-415E-9AF8-F0721C7F7350}" srcOrd="2" destOrd="0" presId="urn:microsoft.com/office/officeart/2018/2/layout/IconLabelDescriptionList"/>
    <dgm:cxn modelId="{6F5D3BFF-F993-4ED9-A0B5-E025057C1059}" type="presParOf" srcId="{F9E9A9F1-AF85-491D-A3C4-29CFEC282EE1}" destId="{A92955D2-10E2-4A7B-AE28-67E8A3D2A967}" srcOrd="3" destOrd="0" presId="urn:microsoft.com/office/officeart/2018/2/layout/IconLabelDescriptionList"/>
    <dgm:cxn modelId="{DBC64AAB-3B72-4C2D-9CEA-BB4BC746F374}" type="presParOf" srcId="{F9E9A9F1-AF85-491D-A3C4-29CFEC282EE1}" destId="{EE9FC189-1AEB-4A69-B6D1-96D2C07EBC9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852F84-A549-4B5F-8B11-FD38CADAB44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5E168-F6E9-4407-9B24-81C4D1CDAA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Identifies interactivity based on average sleep time</a:t>
          </a:r>
        </a:p>
      </dgm:t>
    </dgm:pt>
    <dgm:pt modelId="{D8BDD113-D79E-46CF-8EFF-7CF2396B6E2B}" type="parTrans" cxnId="{E7804BC6-79FB-4F93-B84D-7CBBA2B88807}">
      <dgm:prSet/>
      <dgm:spPr/>
      <dgm:t>
        <a:bodyPr/>
        <a:lstStyle/>
        <a:p>
          <a:endParaRPr lang="en-US"/>
        </a:p>
      </dgm:t>
    </dgm:pt>
    <dgm:pt modelId="{A3EAECC6-59E8-46B9-A43E-DC0236953C82}" type="sibTrans" cxnId="{E7804BC6-79FB-4F93-B84D-7CBBA2B88807}">
      <dgm:prSet/>
      <dgm:spPr/>
      <dgm:t>
        <a:bodyPr/>
        <a:lstStyle/>
        <a:p>
          <a:endParaRPr lang="en-US"/>
        </a:p>
      </dgm:t>
    </dgm:pt>
    <dgm:pt modelId="{983B75B8-D596-450D-807C-ABB80B4520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Processes that wait for user input could be assumed inactive</a:t>
          </a:r>
        </a:p>
      </dgm:t>
    </dgm:pt>
    <dgm:pt modelId="{3BFB78AC-6B7B-444C-993E-47D9FAA6BA59}" type="parTrans" cxnId="{5F04CB75-B1F4-4495-8522-B6660FA3ACC0}">
      <dgm:prSet/>
      <dgm:spPr/>
      <dgm:t>
        <a:bodyPr/>
        <a:lstStyle/>
        <a:p>
          <a:endParaRPr lang="en-US"/>
        </a:p>
      </dgm:t>
    </dgm:pt>
    <dgm:pt modelId="{1F26C63B-24D5-45D3-843A-2DA4B8AD8A03}" type="sibTrans" cxnId="{5F04CB75-B1F4-4495-8522-B6660FA3ACC0}">
      <dgm:prSet/>
      <dgm:spPr/>
      <dgm:t>
        <a:bodyPr/>
        <a:lstStyle/>
        <a:p>
          <a:endParaRPr lang="en-US"/>
        </a:p>
      </dgm:t>
    </dgm:pt>
    <dgm:pt modelId="{40BCC3C4-30F6-4A91-9E86-DEB4E4054DCB}">
      <dgm:prSet custT="1"/>
      <dgm:spPr/>
      <dgm:t>
        <a:bodyPr/>
        <a:lstStyle/>
        <a:p>
          <a:r>
            <a:rPr lang="en-US" sz="1600" dirty="0"/>
            <a:t>Gives priority to interactive tasks </a:t>
          </a:r>
        </a:p>
      </dgm:t>
    </dgm:pt>
    <dgm:pt modelId="{5DC726F7-834E-4FFF-A23B-1ADD6F62E421}" type="parTrans" cxnId="{CA723F97-2F9E-42CF-932C-F4CFA61D1489}">
      <dgm:prSet/>
      <dgm:spPr/>
      <dgm:t>
        <a:bodyPr/>
        <a:lstStyle/>
        <a:p>
          <a:endParaRPr lang="en-US"/>
        </a:p>
      </dgm:t>
    </dgm:pt>
    <dgm:pt modelId="{5C44CEDC-6F75-42FB-9EB1-03F3A6F263F1}" type="sibTrans" cxnId="{CA723F97-2F9E-42CF-932C-F4CFA61D1489}">
      <dgm:prSet/>
      <dgm:spPr/>
      <dgm:t>
        <a:bodyPr/>
        <a:lstStyle/>
        <a:p>
          <a:endParaRPr lang="en-US"/>
        </a:p>
      </dgm:t>
    </dgm:pt>
    <dgm:pt modelId="{6F9A707F-2489-4C4F-B9F5-3953F66BC2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All calculations to determine interactivity are prone to miscalculation</a:t>
          </a:r>
        </a:p>
      </dgm:t>
    </dgm:pt>
    <dgm:pt modelId="{D4549D6A-2FE7-4481-A636-CB1D77842A5B}" type="parTrans" cxnId="{B325B3F4-C563-43BF-BF5D-48DD653D8D1E}">
      <dgm:prSet/>
      <dgm:spPr/>
      <dgm:t>
        <a:bodyPr/>
        <a:lstStyle/>
        <a:p>
          <a:endParaRPr lang="en-US"/>
        </a:p>
      </dgm:t>
    </dgm:pt>
    <dgm:pt modelId="{9D3B8712-1539-4E0F-B37F-613DC5B69DF5}" type="sibTrans" cxnId="{B325B3F4-C563-43BF-BF5D-48DD653D8D1E}">
      <dgm:prSet/>
      <dgm:spPr/>
      <dgm:t>
        <a:bodyPr/>
        <a:lstStyle/>
        <a:p>
          <a:endParaRPr lang="en-US"/>
        </a:p>
      </dgm:t>
    </dgm:pt>
    <dgm:pt modelId="{D004E053-EB08-46B5-8391-C1F06FCE31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High complexity</a:t>
          </a:r>
        </a:p>
      </dgm:t>
    </dgm:pt>
    <dgm:pt modelId="{AF7BF2DC-D420-4217-BD6B-EF77C840A639}" type="parTrans" cxnId="{D4C283B2-4CEC-4782-8111-EC7C49D68C44}">
      <dgm:prSet/>
      <dgm:spPr/>
      <dgm:t>
        <a:bodyPr/>
        <a:lstStyle/>
        <a:p>
          <a:endParaRPr lang="en-US"/>
        </a:p>
      </dgm:t>
    </dgm:pt>
    <dgm:pt modelId="{3CD39075-4D74-488A-BDAC-303165F5032D}" type="sibTrans" cxnId="{D4C283B2-4CEC-4782-8111-EC7C49D68C44}">
      <dgm:prSet/>
      <dgm:spPr/>
      <dgm:t>
        <a:bodyPr/>
        <a:lstStyle/>
        <a:p>
          <a:endParaRPr lang="en-US"/>
        </a:p>
      </dgm:t>
    </dgm:pt>
    <dgm:pt modelId="{80DC2B38-E475-4E1B-8EDD-BB6F4AC65A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Extremely complicated algorithms with many edge cases</a:t>
          </a:r>
        </a:p>
      </dgm:t>
    </dgm:pt>
    <dgm:pt modelId="{E2E259A8-5D44-4BB9-A7C8-94465FA9C83C}" type="parTrans" cxnId="{47FAE003-9385-42A7-BBDB-BD6DFD68B37F}">
      <dgm:prSet/>
      <dgm:spPr/>
      <dgm:t>
        <a:bodyPr/>
        <a:lstStyle/>
        <a:p>
          <a:endParaRPr lang="en-US"/>
        </a:p>
      </dgm:t>
    </dgm:pt>
    <dgm:pt modelId="{664D125F-5972-4877-82D7-6294BA75BFAB}" type="sibTrans" cxnId="{47FAE003-9385-42A7-BBDB-BD6DFD68B37F}">
      <dgm:prSet/>
      <dgm:spPr/>
      <dgm:t>
        <a:bodyPr/>
        <a:lstStyle/>
        <a:p>
          <a:endParaRPr lang="en-US"/>
        </a:p>
      </dgm:t>
    </dgm:pt>
    <dgm:pt modelId="{0D27F146-D44F-4A26-B130-80608BDBCC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Unpredictable</a:t>
          </a:r>
        </a:p>
      </dgm:t>
    </dgm:pt>
    <dgm:pt modelId="{B676B62A-2AB7-4842-B6C9-D95D4A19972C}" type="parTrans" cxnId="{A4C19A8C-259A-494C-AC3C-74CB624A13F2}">
      <dgm:prSet/>
      <dgm:spPr/>
      <dgm:t>
        <a:bodyPr/>
        <a:lstStyle/>
        <a:p>
          <a:endParaRPr lang="en-US"/>
        </a:p>
      </dgm:t>
    </dgm:pt>
    <dgm:pt modelId="{710C6746-C576-4FEB-BC42-F16BE6CCF168}" type="sibTrans" cxnId="{A4C19A8C-259A-494C-AC3C-74CB624A13F2}">
      <dgm:prSet/>
      <dgm:spPr/>
      <dgm:t>
        <a:bodyPr/>
        <a:lstStyle/>
        <a:p>
          <a:endParaRPr lang="en-US"/>
        </a:p>
      </dgm:t>
    </dgm:pt>
    <dgm:pt modelId="{F6C2DA3E-4CFF-4ACF-896B-078404F6C2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Prioritizing response to user input can cause random shift in ordering</a:t>
          </a:r>
        </a:p>
      </dgm:t>
    </dgm:pt>
    <dgm:pt modelId="{DDC92A20-57B1-4A90-AA77-93F440F0DA7C}" type="parTrans" cxnId="{D287B205-775C-4E6F-A0E6-1779E7617E6B}">
      <dgm:prSet/>
      <dgm:spPr/>
      <dgm:t>
        <a:bodyPr/>
        <a:lstStyle/>
        <a:p>
          <a:endParaRPr lang="en-US"/>
        </a:p>
      </dgm:t>
    </dgm:pt>
    <dgm:pt modelId="{340B2623-DE4D-451A-8956-E282653E7474}" type="sibTrans" cxnId="{D287B205-775C-4E6F-A0E6-1779E7617E6B}">
      <dgm:prSet/>
      <dgm:spPr/>
      <dgm:t>
        <a:bodyPr/>
        <a:lstStyle/>
        <a:p>
          <a:endParaRPr lang="en-US"/>
        </a:p>
      </dgm:t>
    </dgm:pt>
    <dgm:pt modelId="{FEF97BEC-45CF-4121-A9E5-1084703A54F5}">
      <dgm:prSet custT="1"/>
      <dgm:spPr/>
      <dgm:t>
        <a:bodyPr/>
        <a:lstStyle/>
        <a:p>
          <a:r>
            <a:rPr lang="en-US" sz="1600" dirty="0"/>
            <a:t>Penalizing non-interactive by lowering priority</a:t>
          </a:r>
        </a:p>
      </dgm:t>
    </dgm:pt>
    <dgm:pt modelId="{35E4456C-9648-42A5-8018-856D6D27DD99}" type="parTrans" cxnId="{843454BC-2F5E-490D-B9B2-7424D3C5BE8E}">
      <dgm:prSet/>
      <dgm:spPr/>
      <dgm:t>
        <a:bodyPr/>
        <a:lstStyle/>
        <a:p>
          <a:endParaRPr lang="en-US"/>
        </a:p>
      </dgm:t>
    </dgm:pt>
    <dgm:pt modelId="{2C9CC6D9-F355-4974-8D42-4F5F5B241A93}" type="sibTrans" cxnId="{843454BC-2F5E-490D-B9B2-7424D3C5BE8E}">
      <dgm:prSet/>
      <dgm:spPr/>
      <dgm:t>
        <a:bodyPr/>
        <a:lstStyle/>
        <a:p>
          <a:endParaRPr lang="en-US"/>
        </a:p>
      </dgm:t>
    </dgm:pt>
    <dgm:pt modelId="{76522FB0-7907-4EC1-95C1-B8973FD0B1BB}" type="pres">
      <dgm:prSet presAssocID="{8B852F84-A549-4B5F-8B11-FD38CADAB440}" presName="root" presStyleCnt="0">
        <dgm:presLayoutVars>
          <dgm:dir/>
          <dgm:resizeHandles val="exact"/>
        </dgm:presLayoutVars>
      </dgm:prSet>
      <dgm:spPr/>
    </dgm:pt>
    <dgm:pt modelId="{1792670F-DADA-4564-AAB3-8FBD8167E1D7}" type="pres">
      <dgm:prSet presAssocID="{2EB5E168-F6E9-4407-9B24-81C4D1CDAA73}" presName="compNode" presStyleCnt="0"/>
      <dgm:spPr/>
    </dgm:pt>
    <dgm:pt modelId="{4C564A2D-22BE-493D-90CB-BAA03FB6C419}" type="pres">
      <dgm:prSet presAssocID="{2EB5E168-F6E9-4407-9B24-81C4D1CDAA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6BF1519-EC9B-4BBC-B33C-FF9332391F1B}" type="pres">
      <dgm:prSet presAssocID="{2EB5E168-F6E9-4407-9B24-81C4D1CDAA73}" presName="iconSpace" presStyleCnt="0"/>
      <dgm:spPr/>
    </dgm:pt>
    <dgm:pt modelId="{6B10F98D-8EFB-4FD6-8ADF-37C4971DEE68}" type="pres">
      <dgm:prSet presAssocID="{2EB5E168-F6E9-4407-9B24-81C4D1CDAA73}" presName="parTx" presStyleLbl="revTx" presStyleIdx="0" presStyleCnt="6">
        <dgm:presLayoutVars>
          <dgm:chMax val="0"/>
          <dgm:chPref val="0"/>
        </dgm:presLayoutVars>
      </dgm:prSet>
      <dgm:spPr/>
    </dgm:pt>
    <dgm:pt modelId="{DDF5B57F-E81E-4913-906C-56445C3C3575}" type="pres">
      <dgm:prSet presAssocID="{2EB5E168-F6E9-4407-9B24-81C4D1CDAA73}" presName="txSpace" presStyleCnt="0"/>
      <dgm:spPr/>
    </dgm:pt>
    <dgm:pt modelId="{50D4D829-0954-4A90-A967-E23CF1529104}" type="pres">
      <dgm:prSet presAssocID="{2EB5E168-F6E9-4407-9B24-81C4D1CDAA73}" presName="desTx" presStyleLbl="revTx" presStyleIdx="1" presStyleCnt="6">
        <dgm:presLayoutVars/>
      </dgm:prSet>
      <dgm:spPr/>
    </dgm:pt>
    <dgm:pt modelId="{41BEFB1A-5DE1-4DFC-BD75-1A7647BDE6CC}" type="pres">
      <dgm:prSet presAssocID="{A3EAECC6-59E8-46B9-A43E-DC0236953C82}" presName="sibTrans" presStyleCnt="0"/>
      <dgm:spPr/>
    </dgm:pt>
    <dgm:pt modelId="{23C79AF9-CA55-4F14-AF8B-E712A08F85E7}" type="pres">
      <dgm:prSet presAssocID="{D004E053-EB08-46B5-8391-C1F06FCE312E}" presName="compNode" presStyleCnt="0"/>
      <dgm:spPr/>
    </dgm:pt>
    <dgm:pt modelId="{6488F4B9-00AA-493A-A834-4E0D1C16AED6}" type="pres">
      <dgm:prSet presAssocID="{D004E053-EB08-46B5-8391-C1F06FCE31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15695E-A1ED-44A4-9B19-1CF1D08992A7}" type="pres">
      <dgm:prSet presAssocID="{D004E053-EB08-46B5-8391-C1F06FCE312E}" presName="iconSpace" presStyleCnt="0"/>
      <dgm:spPr/>
    </dgm:pt>
    <dgm:pt modelId="{EBD5C825-1C53-42A2-9BB2-B43BE79E3243}" type="pres">
      <dgm:prSet presAssocID="{D004E053-EB08-46B5-8391-C1F06FCE312E}" presName="parTx" presStyleLbl="revTx" presStyleIdx="2" presStyleCnt="6">
        <dgm:presLayoutVars>
          <dgm:chMax val="0"/>
          <dgm:chPref val="0"/>
        </dgm:presLayoutVars>
      </dgm:prSet>
      <dgm:spPr/>
    </dgm:pt>
    <dgm:pt modelId="{72853E9E-BFAA-43C4-8D01-30C7F3DEB0E5}" type="pres">
      <dgm:prSet presAssocID="{D004E053-EB08-46B5-8391-C1F06FCE312E}" presName="txSpace" presStyleCnt="0"/>
      <dgm:spPr/>
    </dgm:pt>
    <dgm:pt modelId="{A62A4479-D179-4E77-878A-1E7AC1AD01CE}" type="pres">
      <dgm:prSet presAssocID="{D004E053-EB08-46B5-8391-C1F06FCE312E}" presName="desTx" presStyleLbl="revTx" presStyleIdx="3" presStyleCnt="6">
        <dgm:presLayoutVars/>
      </dgm:prSet>
      <dgm:spPr/>
    </dgm:pt>
    <dgm:pt modelId="{2C403AD6-8BC2-4547-A078-7194B48878E1}" type="pres">
      <dgm:prSet presAssocID="{3CD39075-4D74-488A-BDAC-303165F5032D}" presName="sibTrans" presStyleCnt="0"/>
      <dgm:spPr/>
    </dgm:pt>
    <dgm:pt modelId="{CF5E1AB5-851F-48F8-9505-BC52E4241F19}" type="pres">
      <dgm:prSet presAssocID="{0D27F146-D44F-4A26-B130-80608BDBCCC1}" presName="compNode" presStyleCnt="0"/>
      <dgm:spPr/>
    </dgm:pt>
    <dgm:pt modelId="{CBC04B2C-2F46-4EB6-86E3-27CEBC07A93F}" type="pres">
      <dgm:prSet presAssocID="{0D27F146-D44F-4A26-B130-80608BDBCC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9F6A0B9-C1CD-4A98-94C8-E1E14CD8318A}" type="pres">
      <dgm:prSet presAssocID="{0D27F146-D44F-4A26-B130-80608BDBCCC1}" presName="iconSpace" presStyleCnt="0"/>
      <dgm:spPr/>
    </dgm:pt>
    <dgm:pt modelId="{71E9CF72-04EA-4271-B023-1682ACAF56D9}" type="pres">
      <dgm:prSet presAssocID="{0D27F146-D44F-4A26-B130-80608BDBCCC1}" presName="parTx" presStyleLbl="revTx" presStyleIdx="4" presStyleCnt="6">
        <dgm:presLayoutVars>
          <dgm:chMax val="0"/>
          <dgm:chPref val="0"/>
        </dgm:presLayoutVars>
      </dgm:prSet>
      <dgm:spPr/>
    </dgm:pt>
    <dgm:pt modelId="{102DB1C4-BD6A-4D96-9809-ABC70213E142}" type="pres">
      <dgm:prSet presAssocID="{0D27F146-D44F-4A26-B130-80608BDBCCC1}" presName="txSpace" presStyleCnt="0"/>
      <dgm:spPr/>
    </dgm:pt>
    <dgm:pt modelId="{EFAD9F10-ADD8-41BB-B97E-F88DBE2A057A}" type="pres">
      <dgm:prSet presAssocID="{0D27F146-D44F-4A26-B130-80608BDBCCC1}" presName="desTx" presStyleLbl="revTx" presStyleIdx="5" presStyleCnt="6">
        <dgm:presLayoutVars/>
      </dgm:prSet>
      <dgm:spPr/>
    </dgm:pt>
  </dgm:ptLst>
  <dgm:cxnLst>
    <dgm:cxn modelId="{47FAE003-9385-42A7-BBDB-BD6DFD68B37F}" srcId="{D004E053-EB08-46B5-8391-C1F06FCE312E}" destId="{80DC2B38-E475-4E1B-8EDD-BB6F4AC65A80}" srcOrd="0" destOrd="0" parTransId="{E2E259A8-5D44-4BB9-A7C8-94465FA9C83C}" sibTransId="{664D125F-5972-4877-82D7-6294BA75BFAB}"/>
    <dgm:cxn modelId="{D287B205-775C-4E6F-A0E6-1779E7617E6B}" srcId="{0D27F146-D44F-4A26-B130-80608BDBCCC1}" destId="{F6C2DA3E-4CFF-4ACF-896B-078404F6C238}" srcOrd="0" destOrd="0" parTransId="{DDC92A20-57B1-4A90-AA77-93F440F0DA7C}" sibTransId="{340B2623-DE4D-451A-8956-E282653E7474}"/>
    <dgm:cxn modelId="{58CECA55-CB05-4572-8602-2B9E4F7AD11F}" type="presOf" srcId="{80DC2B38-E475-4E1B-8EDD-BB6F4AC65A80}" destId="{A62A4479-D179-4E77-878A-1E7AC1AD01CE}" srcOrd="0" destOrd="0" presId="urn:microsoft.com/office/officeart/2018/5/layout/CenteredIconLabelDescriptionList"/>
    <dgm:cxn modelId="{5F04CB75-B1F4-4495-8522-B6660FA3ACC0}" srcId="{2EB5E168-F6E9-4407-9B24-81C4D1CDAA73}" destId="{983B75B8-D596-450D-807C-ABB80B452057}" srcOrd="0" destOrd="0" parTransId="{3BFB78AC-6B7B-444C-993E-47D9FAA6BA59}" sibTransId="{1F26C63B-24D5-45D3-843A-2DA4B8AD8A03}"/>
    <dgm:cxn modelId="{A4C19A8C-259A-494C-AC3C-74CB624A13F2}" srcId="{8B852F84-A549-4B5F-8B11-FD38CADAB440}" destId="{0D27F146-D44F-4A26-B130-80608BDBCCC1}" srcOrd="2" destOrd="0" parTransId="{B676B62A-2AB7-4842-B6C9-D95D4A19972C}" sibTransId="{710C6746-C576-4FEB-BC42-F16BE6CCF168}"/>
    <dgm:cxn modelId="{CA723F97-2F9E-42CF-932C-F4CFA61D1489}" srcId="{983B75B8-D596-450D-807C-ABB80B452057}" destId="{40BCC3C4-30F6-4A91-9E86-DEB4E4054DCB}" srcOrd="0" destOrd="0" parTransId="{5DC726F7-834E-4FFF-A23B-1ADD6F62E421}" sibTransId="{5C44CEDC-6F75-42FB-9EB1-03F3A6F263F1}"/>
    <dgm:cxn modelId="{E505E497-3495-45B2-8370-9DF17EA0BC7C}" type="presOf" srcId="{D004E053-EB08-46B5-8391-C1F06FCE312E}" destId="{EBD5C825-1C53-42A2-9BB2-B43BE79E3243}" srcOrd="0" destOrd="0" presId="urn:microsoft.com/office/officeart/2018/5/layout/CenteredIconLabelDescriptionList"/>
    <dgm:cxn modelId="{60782A9C-24F7-4A47-B94D-54EDD358CF2D}" type="presOf" srcId="{8B852F84-A549-4B5F-8B11-FD38CADAB440}" destId="{76522FB0-7907-4EC1-95C1-B8973FD0B1BB}" srcOrd="0" destOrd="0" presId="urn:microsoft.com/office/officeart/2018/5/layout/CenteredIconLabelDescriptionList"/>
    <dgm:cxn modelId="{D2B45D9D-23FE-41FD-9F2B-8B7744D3E5F7}" type="presOf" srcId="{2EB5E168-F6E9-4407-9B24-81C4D1CDAA73}" destId="{6B10F98D-8EFB-4FD6-8ADF-37C4971DEE68}" srcOrd="0" destOrd="0" presId="urn:microsoft.com/office/officeart/2018/5/layout/CenteredIconLabelDescriptionList"/>
    <dgm:cxn modelId="{38E67FA6-A454-4018-B1C1-8958C0DF4793}" type="presOf" srcId="{F6C2DA3E-4CFF-4ACF-896B-078404F6C238}" destId="{EFAD9F10-ADD8-41BB-B97E-F88DBE2A057A}" srcOrd="0" destOrd="0" presId="urn:microsoft.com/office/officeart/2018/5/layout/CenteredIconLabelDescriptionList"/>
    <dgm:cxn modelId="{05B5EBAF-5002-48F1-BC70-F68E515961EA}" type="presOf" srcId="{0D27F146-D44F-4A26-B130-80608BDBCCC1}" destId="{71E9CF72-04EA-4271-B023-1682ACAF56D9}" srcOrd="0" destOrd="0" presId="urn:microsoft.com/office/officeart/2018/5/layout/CenteredIconLabelDescriptionList"/>
    <dgm:cxn modelId="{F60F85B1-62CD-4909-B2A5-4B07C6CCFC02}" type="presOf" srcId="{983B75B8-D596-450D-807C-ABB80B452057}" destId="{50D4D829-0954-4A90-A967-E23CF1529104}" srcOrd="0" destOrd="0" presId="urn:microsoft.com/office/officeart/2018/5/layout/CenteredIconLabelDescriptionList"/>
    <dgm:cxn modelId="{D4C283B2-4CEC-4782-8111-EC7C49D68C44}" srcId="{8B852F84-A549-4B5F-8B11-FD38CADAB440}" destId="{D004E053-EB08-46B5-8391-C1F06FCE312E}" srcOrd="1" destOrd="0" parTransId="{AF7BF2DC-D420-4217-BD6B-EF77C840A639}" sibTransId="{3CD39075-4D74-488A-BDAC-303165F5032D}"/>
    <dgm:cxn modelId="{843454BC-2F5E-490D-B9B2-7424D3C5BE8E}" srcId="{983B75B8-D596-450D-807C-ABB80B452057}" destId="{FEF97BEC-45CF-4121-A9E5-1084703A54F5}" srcOrd="1" destOrd="0" parTransId="{35E4456C-9648-42A5-8018-856D6D27DD99}" sibTransId="{2C9CC6D9-F355-4974-8D42-4F5F5B241A93}"/>
    <dgm:cxn modelId="{E7804BC6-79FB-4F93-B84D-7CBBA2B88807}" srcId="{8B852F84-A549-4B5F-8B11-FD38CADAB440}" destId="{2EB5E168-F6E9-4407-9B24-81C4D1CDAA73}" srcOrd="0" destOrd="0" parTransId="{D8BDD113-D79E-46CF-8EFF-7CF2396B6E2B}" sibTransId="{A3EAECC6-59E8-46B9-A43E-DC0236953C82}"/>
    <dgm:cxn modelId="{925F53CF-B9A6-4049-A4D8-4DCEA7F6311E}" type="presOf" srcId="{6F9A707F-2489-4C4F-B9F5-3953F66BC25B}" destId="{50D4D829-0954-4A90-A967-E23CF1529104}" srcOrd="0" destOrd="3" presId="urn:microsoft.com/office/officeart/2018/5/layout/CenteredIconLabelDescriptionList"/>
    <dgm:cxn modelId="{F7E2E1E1-5F03-4B6E-A0C6-377C46A1726F}" type="presOf" srcId="{FEF97BEC-45CF-4121-A9E5-1084703A54F5}" destId="{50D4D829-0954-4A90-A967-E23CF1529104}" srcOrd="0" destOrd="2" presId="urn:microsoft.com/office/officeart/2018/5/layout/CenteredIconLabelDescriptionList"/>
    <dgm:cxn modelId="{B325B3F4-C563-43BF-BF5D-48DD653D8D1E}" srcId="{2EB5E168-F6E9-4407-9B24-81C4D1CDAA73}" destId="{6F9A707F-2489-4C4F-B9F5-3953F66BC25B}" srcOrd="1" destOrd="0" parTransId="{D4549D6A-2FE7-4481-A636-CB1D77842A5B}" sibTransId="{9D3B8712-1539-4E0F-B37F-613DC5B69DF5}"/>
    <dgm:cxn modelId="{47EDFFF6-3CAE-47C3-BA06-0150DA023395}" type="presOf" srcId="{40BCC3C4-30F6-4A91-9E86-DEB4E4054DCB}" destId="{50D4D829-0954-4A90-A967-E23CF1529104}" srcOrd="0" destOrd="1" presId="urn:microsoft.com/office/officeart/2018/5/layout/CenteredIconLabelDescriptionList"/>
    <dgm:cxn modelId="{C2E3020D-DCBD-49C2-85B2-2FE89FB0AA09}" type="presParOf" srcId="{76522FB0-7907-4EC1-95C1-B8973FD0B1BB}" destId="{1792670F-DADA-4564-AAB3-8FBD8167E1D7}" srcOrd="0" destOrd="0" presId="urn:microsoft.com/office/officeart/2018/5/layout/CenteredIconLabelDescriptionList"/>
    <dgm:cxn modelId="{C826B7A7-DBDF-4260-B538-B47FF752FCD0}" type="presParOf" srcId="{1792670F-DADA-4564-AAB3-8FBD8167E1D7}" destId="{4C564A2D-22BE-493D-90CB-BAA03FB6C419}" srcOrd="0" destOrd="0" presId="urn:microsoft.com/office/officeart/2018/5/layout/CenteredIconLabelDescriptionList"/>
    <dgm:cxn modelId="{50A6DC8D-AF76-4E65-B157-7659B3A89E2E}" type="presParOf" srcId="{1792670F-DADA-4564-AAB3-8FBD8167E1D7}" destId="{36BF1519-EC9B-4BBC-B33C-FF9332391F1B}" srcOrd="1" destOrd="0" presId="urn:microsoft.com/office/officeart/2018/5/layout/CenteredIconLabelDescriptionList"/>
    <dgm:cxn modelId="{BF1EB2B5-BC85-4004-8617-FB93C1E84767}" type="presParOf" srcId="{1792670F-DADA-4564-AAB3-8FBD8167E1D7}" destId="{6B10F98D-8EFB-4FD6-8ADF-37C4971DEE68}" srcOrd="2" destOrd="0" presId="urn:microsoft.com/office/officeart/2018/5/layout/CenteredIconLabelDescriptionList"/>
    <dgm:cxn modelId="{544C3FDD-A985-4052-B94D-132E3E1DC510}" type="presParOf" srcId="{1792670F-DADA-4564-AAB3-8FBD8167E1D7}" destId="{DDF5B57F-E81E-4913-906C-56445C3C3575}" srcOrd="3" destOrd="0" presId="urn:microsoft.com/office/officeart/2018/5/layout/CenteredIconLabelDescriptionList"/>
    <dgm:cxn modelId="{8DD3B591-0AB9-4139-805B-49FBE715377F}" type="presParOf" srcId="{1792670F-DADA-4564-AAB3-8FBD8167E1D7}" destId="{50D4D829-0954-4A90-A967-E23CF1529104}" srcOrd="4" destOrd="0" presId="urn:microsoft.com/office/officeart/2018/5/layout/CenteredIconLabelDescriptionList"/>
    <dgm:cxn modelId="{03AFA1C8-1DC0-45BB-AD44-1D3913A98617}" type="presParOf" srcId="{76522FB0-7907-4EC1-95C1-B8973FD0B1BB}" destId="{41BEFB1A-5DE1-4DFC-BD75-1A7647BDE6CC}" srcOrd="1" destOrd="0" presId="urn:microsoft.com/office/officeart/2018/5/layout/CenteredIconLabelDescriptionList"/>
    <dgm:cxn modelId="{D13D48F2-3B21-4BB0-9040-71A55C618549}" type="presParOf" srcId="{76522FB0-7907-4EC1-95C1-B8973FD0B1BB}" destId="{23C79AF9-CA55-4F14-AF8B-E712A08F85E7}" srcOrd="2" destOrd="0" presId="urn:microsoft.com/office/officeart/2018/5/layout/CenteredIconLabelDescriptionList"/>
    <dgm:cxn modelId="{E684B707-7A8C-41B1-8836-450BF0162514}" type="presParOf" srcId="{23C79AF9-CA55-4F14-AF8B-E712A08F85E7}" destId="{6488F4B9-00AA-493A-A834-4E0D1C16AED6}" srcOrd="0" destOrd="0" presId="urn:microsoft.com/office/officeart/2018/5/layout/CenteredIconLabelDescriptionList"/>
    <dgm:cxn modelId="{7B7144A4-F8A0-4E26-878E-2D53F0E16B6A}" type="presParOf" srcId="{23C79AF9-CA55-4F14-AF8B-E712A08F85E7}" destId="{4A15695E-A1ED-44A4-9B19-1CF1D08992A7}" srcOrd="1" destOrd="0" presId="urn:microsoft.com/office/officeart/2018/5/layout/CenteredIconLabelDescriptionList"/>
    <dgm:cxn modelId="{9744C222-9ACF-44FE-A996-16498FED61D4}" type="presParOf" srcId="{23C79AF9-CA55-4F14-AF8B-E712A08F85E7}" destId="{EBD5C825-1C53-42A2-9BB2-B43BE79E3243}" srcOrd="2" destOrd="0" presId="urn:microsoft.com/office/officeart/2018/5/layout/CenteredIconLabelDescriptionList"/>
    <dgm:cxn modelId="{E589CCCF-E19D-458F-A751-2CA56BD389D9}" type="presParOf" srcId="{23C79AF9-CA55-4F14-AF8B-E712A08F85E7}" destId="{72853E9E-BFAA-43C4-8D01-30C7F3DEB0E5}" srcOrd="3" destOrd="0" presId="urn:microsoft.com/office/officeart/2018/5/layout/CenteredIconLabelDescriptionList"/>
    <dgm:cxn modelId="{7CD3D088-1DCA-402D-84EC-8A4B635EC4E4}" type="presParOf" srcId="{23C79AF9-CA55-4F14-AF8B-E712A08F85E7}" destId="{A62A4479-D179-4E77-878A-1E7AC1AD01CE}" srcOrd="4" destOrd="0" presId="urn:microsoft.com/office/officeart/2018/5/layout/CenteredIconLabelDescriptionList"/>
    <dgm:cxn modelId="{4AAF1A51-30A5-4DB3-BA9A-9D90E52F1C53}" type="presParOf" srcId="{76522FB0-7907-4EC1-95C1-B8973FD0B1BB}" destId="{2C403AD6-8BC2-4547-A078-7194B48878E1}" srcOrd="3" destOrd="0" presId="urn:microsoft.com/office/officeart/2018/5/layout/CenteredIconLabelDescriptionList"/>
    <dgm:cxn modelId="{657A2A1E-ACD3-47EF-8275-097C9A25EF8C}" type="presParOf" srcId="{76522FB0-7907-4EC1-95C1-B8973FD0B1BB}" destId="{CF5E1AB5-851F-48F8-9505-BC52E4241F19}" srcOrd="4" destOrd="0" presId="urn:microsoft.com/office/officeart/2018/5/layout/CenteredIconLabelDescriptionList"/>
    <dgm:cxn modelId="{7BBDA5A0-29AB-4752-B6F8-C5BFA7F2387C}" type="presParOf" srcId="{CF5E1AB5-851F-48F8-9505-BC52E4241F19}" destId="{CBC04B2C-2F46-4EB6-86E3-27CEBC07A93F}" srcOrd="0" destOrd="0" presId="urn:microsoft.com/office/officeart/2018/5/layout/CenteredIconLabelDescriptionList"/>
    <dgm:cxn modelId="{5BF44296-AE23-4BA3-87A3-0B6AEDFEC958}" type="presParOf" srcId="{CF5E1AB5-851F-48F8-9505-BC52E4241F19}" destId="{99F6A0B9-C1CD-4A98-94C8-E1E14CD8318A}" srcOrd="1" destOrd="0" presId="urn:microsoft.com/office/officeart/2018/5/layout/CenteredIconLabelDescriptionList"/>
    <dgm:cxn modelId="{7C19E61E-4066-44FF-A98E-6D481FC3B790}" type="presParOf" srcId="{CF5E1AB5-851F-48F8-9505-BC52E4241F19}" destId="{71E9CF72-04EA-4271-B023-1682ACAF56D9}" srcOrd="2" destOrd="0" presId="urn:microsoft.com/office/officeart/2018/5/layout/CenteredIconLabelDescriptionList"/>
    <dgm:cxn modelId="{FA2DBE81-77D8-465E-BB75-5E33584C845D}" type="presParOf" srcId="{CF5E1AB5-851F-48F8-9505-BC52E4241F19}" destId="{102DB1C4-BD6A-4D96-9809-ABC70213E142}" srcOrd="3" destOrd="0" presId="urn:microsoft.com/office/officeart/2018/5/layout/CenteredIconLabelDescriptionList"/>
    <dgm:cxn modelId="{B223AB87-AE9A-42E9-8D63-ADC8AEFA2FB2}" type="presParOf" srcId="{CF5E1AB5-851F-48F8-9505-BC52E4241F19}" destId="{EFAD9F10-ADD8-41BB-B97E-F88DBE2A05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FCB828-C877-40AD-BD7D-69F2443825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04958C-445E-4577-931E-5C28092A9D86}">
      <dgm:prSet/>
      <dgm:spPr/>
      <dgm:t>
        <a:bodyPr/>
        <a:lstStyle/>
        <a:p>
          <a:r>
            <a:rPr lang="en-US"/>
            <a:t>Task – minimal entity that can be scheduled</a:t>
          </a:r>
        </a:p>
      </dgm:t>
    </dgm:pt>
    <dgm:pt modelId="{C759FB6A-88F6-4AD5-8E31-992225D19539}" type="parTrans" cxnId="{D1D4C5DE-7A26-4C22-97A5-EC97D121CBE8}">
      <dgm:prSet/>
      <dgm:spPr/>
      <dgm:t>
        <a:bodyPr/>
        <a:lstStyle/>
        <a:p>
          <a:endParaRPr lang="en-US"/>
        </a:p>
      </dgm:t>
    </dgm:pt>
    <dgm:pt modelId="{F19830B0-8807-45D3-8EA5-9558C3F7957D}" type="sibTrans" cxnId="{D1D4C5DE-7A26-4C22-97A5-EC97D121CBE8}">
      <dgm:prSet/>
      <dgm:spPr/>
      <dgm:t>
        <a:bodyPr/>
        <a:lstStyle/>
        <a:p>
          <a:endParaRPr lang="en-US"/>
        </a:p>
      </dgm:t>
    </dgm:pt>
    <dgm:pt modelId="{12961A2D-C61B-4619-844F-82470F96C4AD}">
      <dgm:prSet/>
      <dgm:spPr/>
      <dgm:t>
        <a:bodyPr/>
        <a:lstStyle/>
        <a:p>
          <a:r>
            <a:rPr lang="en-US"/>
            <a:t>Can also be a group of threads, leading to schedulable entities</a:t>
          </a:r>
        </a:p>
      </dgm:t>
    </dgm:pt>
    <dgm:pt modelId="{B2497F0B-DCEF-4D8E-9543-A28806BB8984}" type="parTrans" cxnId="{190E7F57-5E63-4740-9E52-2D8999A1F304}">
      <dgm:prSet/>
      <dgm:spPr/>
      <dgm:t>
        <a:bodyPr/>
        <a:lstStyle/>
        <a:p>
          <a:endParaRPr lang="en-US"/>
        </a:p>
      </dgm:t>
    </dgm:pt>
    <dgm:pt modelId="{FB291B4D-95B4-46B3-A861-6678F71B2E1D}" type="sibTrans" cxnId="{190E7F57-5E63-4740-9E52-2D8999A1F304}">
      <dgm:prSet/>
      <dgm:spPr/>
      <dgm:t>
        <a:bodyPr/>
        <a:lstStyle/>
        <a:p>
          <a:endParaRPr lang="en-US"/>
        </a:p>
      </dgm:t>
    </dgm:pt>
    <dgm:pt modelId="{C9A6175C-6C69-4CCE-8FC1-5967E76E9688}">
      <dgm:prSet/>
      <dgm:spPr/>
      <dgm:t>
        <a:bodyPr/>
        <a:lstStyle/>
        <a:p>
          <a:r>
            <a:rPr lang="en-US"/>
            <a:t>Sorts schedulable entities in tree based on time</a:t>
          </a:r>
        </a:p>
      </dgm:t>
    </dgm:pt>
    <dgm:pt modelId="{22F81736-3E95-4994-A4F4-E00E8A38C535}" type="parTrans" cxnId="{A72AA1E7-A4EA-4E5B-86F8-C9E06D7247C9}">
      <dgm:prSet/>
      <dgm:spPr/>
      <dgm:t>
        <a:bodyPr/>
        <a:lstStyle/>
        <a:p>
          <a:endParaRPr lang="en-US"/>
        </a:p>
      </dgm:t>
    </dgm:pt>
    <dgm:pt modelId="{6D53FB3E-5E5A-4198-9DD3-6B3813B64224}" type="sibTrans" cxnId="{A72AA1E7-A4EA-4E5B-86F8-C9E06D7247C9}">
      <dgm:prSet/>
      <dgm:spPr/>
      <dgm:t>
        <a:bodyPr/>
        <a:lstStyle/>
        <a:p>
          <a:endParaRPr lang="en-US"/>
        </a:p>
      </dgm:t>
    </dgm:pt>
    <dgm:pt modelId="{145E603E-D30D-4C6E-BF83-BB1721D419EF}">
      <dgm:prSet/>
      <dgm:spPr/>
      <dgm:t>
        <a:bodyPr/>
        <a:lstStyle/>
        <a:p>
          <a:r>
            <a:rPr lang="en-US"/>
            <a:t>Minimum vruntime stored in leftmost node</a:t>
          </a:r>
        </a:p>
      </dgm:t>
    </dgm:pt>
    <dgm:pt modelId="{ABBEDF8C-7AE0-4485-95CA-59461F54E41E}" type="parTrans" cxnId="{BBBD310F-D75C-4E71-B3EA-31C1507A4947}">
      <dgm:prSet/>
      <dgm:spPr/>
      <dgm:t>
        <a:bodyPr/>
        <a:lstStyle/>
        <a:p>
          <a:endParaRPr lang="en-US"/>
        </a:p>
      </dgm:t>
    </dgm:pt>
    <dgm:pt modelId="{2B38EAC9-B56F-4149-A89C-1607B9F1D84F}" type="sibTrans" cxnId="{BBBD310F-D75C-4E71-B3EA-31C1507A4947}">
      <dgm:prSet/>
      <dgm:spPr/>
      <dgm:t>
        <a:bodyPr/>
        <a:lstStyle/>
        <a:p>
          <a:endParaRPr lang="en-US"/>
        </a:p>
      </dgm:t>
    </dgm:pt>
    <dgm:pt modelId="{344FEBA3-8AD9-456B-A6FF-270B720B1A11}">
      <dgm:prSet/>
      <dgm:spPr/>
      <dgm:t>
        <a:bodyPr/>
        <a:lstStyle/>
        <a:p>
          <a:r>
            <a:rPr lang="en-US"/>
            <a:t>Maximum execution time based on ‘ideal processor’</a:t>
          </a:r>
        </a:p>
      </dgm:t>
    </dgm:pt>
    <dgm:pt modelId="{000605D1-35D8-4BF9-8B17-8FAAD04A0BC4}" type="parTrans" cxnId="{2606F877-0DF4-43DB-AD63-E9EA3D11E71B}">
      <dgm:prSet/>
      <dgm:spPr/>
      <dgm:t>
        <a:bodyPr/>
        <a:lstStyle/>
        <a:p>
          <a:endParaRPr lang="en-US"/>
        </a:p>
      </dgm:t>
    </dgm:pt>
    <dgm:pt modelId="{8A7F5C3F-B0B7-43F5-8E80-677C06EC20BF}" type="sibTrans" cxnId="{2606F877-0DF4-43DB-AD63-E9EA3D11E71B}">
      <dgm:prSet/>
      <dgm:spPr/>
      <dgm:t>
        <a:bodyPr/>
        <a:lstStyle/>
        <a:p>
          <a:endParaRPr lang="en-US"/>
        </a:p>
      </dgm:t>
    </dgm:pt>
    <dgm:pt modelId="{A8B90486-6697-49E0-A764-9847DEAF17A4}">
      <dgm:prSet/>
      <dgm:spPr/>
      <dgm:t>
        <a:bodyPr/>
        <a:lstStyle/>
        <a:p>
          <a:r>
            <a:rPr lang="en-US"/>
            <a:t>Calculated as time_waiting/total_num_of_processes</a:t>
          </a:r>
        </a:p>
      </dgm:t>
    </dgm:pt>
    <dgm:pt modelId="{48C314E1-54DD-4746-ADFD-849FBE98134F}" type="parTrans" cxnId="{7D514E54-3452-49BE-9EE5-D83D04D20542}">
      <dgm:prSet/>
      <dgm:spPr/>
      <dgm:t>
        <a:bodyPr/>
        <a:lstStyle/>
        <a:p>
          <a:endParaRPr lang="en-US"/>
        </a:p>
      </dgm:t>
    </dgm:pt>
    <dgm:pt modelId="{71DD015D-EA18-4786-9DC2-92F9BA729826}" type="sibTrans" cxnId="{7D514E54-3452-49BE-9EE5-D83D04D20542}">
      <dgm:prSet/>
      <dgm:spPr/>
      <dgm:t>
        <a:bodyPr/>
        <a:lstStyle/>
        <a:p>
          <a:endParaRPr lang="en-US"/>
        </a:p>
      </dgm:t>
    </dgm:pt>
    <dgm:pt modelId="{037651B1-9891-4F47-B4EC-0ED8F50ED6AA}" type="pres">
      <dgm:prSet presAssocID="{C9FCB828-C877-40AD-BD7D-69F244382564}" presName="linear" presStyleCnt="0">
        <dgm:presLayoutVars>
          <dgm:dir/>
          <dgm:animLvl val="lvl"/>
          <dgm:resizeHandles val="exact"/>
        </dgm:presLayoutVars>
      </dgm:prSet>
      <dgm:spPr/>
    </dgm:pt>
    <dgm:pt modelId="{D9EB4530-4700-461B-A5B9-533B716764FE}" type="pres">
      <dgm:prSet presAssocID="{4704958C-445E-4577-931E-5C28092A9D86}" presName="parentLin" presStyleCnt="0"/>
      <dgm:spPr/>
    </dgm:pt>
    <dgm:pt modelId="{9C68C48A-47B5-43F1-97EF-F21F35EEC982}" type="pres">
      <dgm:prSet presAssocID="{4704958C-445E-4577-931E-5C28092A9D86}" presName="parentLeftMargin" presStyleLbl="node1" presStyleIdx="0" presStyleCnt="2"/>
      <dgm:spPr/>
    </dgm:pt>
    <dgm:pt modelId="{C2D0F9AA-7A5F-479A-9F0A-F618A636BFEF}" type="pres">
      <dgm:prSet presAssocID="{4704958C-445E-4577-931E-5C28092A9D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F741D5-3DC2-482E-B30F-2A7540AFBDC3}" type="pres">
      <dgm:prSet presAssocID="{4704958C-445E-4577-931E-5C28092A9D86}" presName="negativeSpace" presStyleCnt="0"/>
      <dgm:spPr/>
    </dgm:pt>
    <dgm:pt modelId="{4EB104EC-22E8-4BB1-81E9-08C810C0F9AA}" type="pres">
      <dgm:prSet presAssocID="{4704958C-445E-4577-931E-5C28092A9D86}" presName="childText" presStyleLbl="conFgAcc1" presStyleIdx="0" presStyleCnt="2">
        <dgm:presLayoutVars>
          <dgm:bulletEnabled val="1"/>
        </dgm:presLayoutVars>
      </dgm:prSet>
      <dgm:spPr/>
    </dgm:pt>
    <dgm:pt modelId="{8DE412C6-CB11-425E-9C18-BBA47332FA4D}" type="pres">
      <dgm:prSet presAssocID="{F19830B0-8807-45D3-8EA5-9558C3F7957D}" presName="spaceBetweenRectangles" presStyleCnt="0"/>
      <dgm:spPr/>
    </dgm:pt>
    <dgm:pt modelId="{0D5512A4-BC6D-40B0-A737-B2E5E826BD6B}" type="pres">
      <dgm:prSet presAssocID="{C9A6175C-6C69-4CCE-8FC1-5967E76E9688}" presName="parentLin" presStyleCnt="0"/>
      <dgm:spPr/>
    </dgm:pt>
    <dgm:pt modelId="{662F0396-F9A0-4B35-B393-D1E9F169A7E7}" type="pres">
      <dgm:prSet presAssocID="{C9A6175C-6C69-4CCE-8FC1-5967E76E9688}" presName="parentLeftMargin" presStyleLbl="node1" presStyleIdx="0" presStyleCnt="2"/>
      <dgm:spPr/>
    </dgm:pt>
    <dgm:pt modelId="{88884714-34B5-4330-8397-10E7E1B0C380}" type="pres">
      <dgm:prSet presAssocID="{C9A6175C-6C69-4CCE-8FC1-5967E76E96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110528-0116-4F02-B13D-BEC3F70D648F}" type="pres">
      <dgm:prSet presAssocID="{C9A6175C-6C69-4CCE-8FC1-5967E76E9688}" presName="negativeSpace" presStyleCnt="0"/>
      <dgm:spPr/>
    </dgm:pt>
    <dgm:pt modelId="{6335D732-D887-43DB-A892-46FDC57DB7C0}" type="pres">
      <dgm:prSet presAssocID="{C9A6175C-6C69-4CCE-8FC1-5967E76E96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BD310F-D75C-4E71-B3EA-31C1507A4947}" srcId="{C9A6175C-6C69-4CCE-8FC1-5967E76E9688}" destId="{145E603E-D30D-4C6E-BF83-BB1721D419EF}" srcOrd="0" destOrd="0" parTransId="{ABBEDF8C-7AE0-4485-95CA-59461F54E41E}" sibTransId="{2B38EAC9-B56F-4149-A89C-1607B9F1D84F}"/>
    <dgm:cxn modelId="{5345E25E-F47A-4737-968F-614C84F3CA70}" type="presOf" srcId="{C9A6175C-6C69-4CCE-8FC1-5967E76E9688}" destId="{88884714-34B5-4330-8397-10E7E1B0C380}" srcOrd="1" destOrd="0" presId="urn:microsoft.com/office/officeart/2005/8/layout/list1"/>
    <dgm:cxn modelId="{B00A7B47-5711-4E24-B96F-002D5A1A4B5E}" type="presOf" srcId="{C9FCB828-C877-40AD-BD7D-69F244382564}" destId="{037651B1-9891-4F47-B4EC-0ED8F50ED6AA}" srcOrd="0" destOrd="0" presId="urn:microsoft.com/office/officeart/2005/8/layout/list1"/>
    <dgm:cxn modelId="{F2B6904A-1EDD-4246-9E19-746AB6578CB5}" type="presOf" srcId="{4704958C-445E-4577-931E-5C28092A9D86}" destId="{C2D0F9AA-7A5F-479A-9F0A-F618A636BFEF}" srcOrd="1" destOrd="0" presId="urn:microsoft.com/office/officeart/2005/8/layout/list1"/>
    <dgm:cxn modelId="{CAA34372-E60A-40FD-907E-557C163EF26B}" type="presOf" srcId="{4704958C-445E-4577-931E-5C28092A9D86}" destId="{9C68C48A-47B5-43F1-97EF-F21F35EEC982}" srcOrd="0" destOrd="0" presId="urn:microsoft.com/office/officeart/2005/8/layout/list1"/>
    <dgm:cxn modelId="{7D514E54-3452-49BE-9EE5-D83D04D20542}" srcId="{344FEBA3-8AD9-456B-A6FF-270B720B1A11}" destId="{A8B90486-6697-49E0-A764-9847DEAF17A4}" srcOrd="0" destOrd="0" parTransId="{48C314E1-54DD-4746-ADFD-849FBE98134F}" sibTransId="{71DD015D-EA18-4786-9DC2-92F9BA729826}"/>
    <dgm:cxn modelId="{DAC19C55-5648-427D-B165-40AD9F01C488}" type="presOf" srcId="{344FEBA3-8AD9-456B-A6FF-270B720B1A11}" destId="{6335D732-D887-43DB-A892-46FDC57DB7C0}" srcOrd="0" destOrd="1" presId="urn:microsoft.com/office/officeart/2005/8/layout/list1"/>
    <dgm:cxn modelId="{190E7F57-5E63-4740-9E52-2D8999A1F304}" srcId="{4704958C-445E-4577-931E-5C28092A9D86}" destId="{12961A2D-C61B-4619-844F-82470F96C4AD}" srcOrd="0" destOrd="0" parTransId="{B2497F0B-DCEF-4D8E-9543-A28806BB8984}" sibTransId="{FB291B4D-95B4-46B3-A861-6678F71B2E1D}"/>
    <dgm:cxn modelId="{2606F877-0DF4-43DB-AD63-E9EA3D11E71B}" srcId="{C9A6175C-6C69-4CCE-8FC1-5967E76E9688}" destId="{344FEBA3-8AD9-456B-A6FF-270B720B1A11}" srcOrd="1" destOrd="0" parTransId="{000605D1-35D8-4BF9-8B17-8FAAD04A0BC4}" sibTransId="{8A7F5C3F-B0B7-43F5-8E80-677C06EC20BF}"/>
    <dgm:cxn modelId="{88A6165A-847F-4EE5-B112-DA0EE9E797B0}" type="presOf" srcId="{C9A6175C-6C69-4CCE-8FC1-5967E76E9688}" destId="{662F0396-F9A0-4B35-B393-D1E9F169A7E7}" srcOrd="0" destOrd="0" presId="urn:microsoft.com/office/officeart/2005/8/layout/list1"/>
    <dgm:cxn modelId="{C572D09F-AEF8-42C8-B268-C0BC1900DA74}" type="presOf" srcId="{A8B90486-6697-49E0-A764-9847DEAF17A4}" destId="{6335D732-D887-43DB-A892-46FDC57DB7C0}" srcOrd="0" destOrd="2" presId="urn:microsoft.com/office/officeart/2005/8/layout/list1"/>
    <dgm:cxn modelId="{2F452AAA-06EF-4265-8772-9E3EFDE99C48}" type="presOf" srcId="{145E603E-D30D-4C6E-BF83-BB1721D419EF}" destId="{6335D732-D887-43DB-A892-46FDC57DB7C0}" srcOrd="0" destOrd="0" presId="urn:microsoft.com/office/officeart/2005/8/layout/list1"/>
    <dgm:cxn modelId="{0FFF9AC1-E402-4DE8-ACE8-0BC0D1AA3FE7}" type="presOf" srcId="{12961A2D-C61B-4619-844F-82470F96C4AD}" destId="{4EB104EC-22E8-4BB1-81E9-08C810C0F9AA}" srcOrd="0" destOrd="0" presId="urn:microsoft.com/office/officeart/2005/8/layout/list1"/>
    <dgm:cxn modelId="{D1D4C5DE-7A26-4C22-97A5-EC97D121CBE8}" srcId="{C9FCB828-C877-40AD-BD7D-69F244382564}" destId="{4704958C-445E-4577-931E-5C28092A9D86}" srcOrd="0" destOrd="0" parTransId="{C759FB6A-88F6-4AD5-8E31-992225D19539}" sibTransId="{F19830B0-8807-45D3-8EA5-9558C3F7957D}"/>
    <dgm:cxn modelId="{A72AA1E7-A4EA-4E5B-86F8-C9E06D7247C9}" srcId="{C9FCB828-C877-40AD-BD7D-69F244382564}" destId="{C9A6175C-6C69-4CCE-8FC1-5967E76E9688}" srcOrd="1" destOrd="0" parTransId="{22F81736-3E95-4994-A4F4-E00E8A38C535}" sibTransId="{6D53FB3E-5E5A-4198-9DD3-6B3813B64224}"/>
    <dgm:cxn modelId="{0EF099E4-941E-431B-AB81-5402BF1351FB}" type="presParOf" srcId="{037651B1-9891-4F47-B4EC-0ED8F50ED6AA}" destId="{D9EB4530-4700-461B-A5B9-533B716764FE}" srcOrd="0" destOrd="0" presId="urn:microsoft.com/office/officeart/2005/8/layout/list1"/>
    <dgm:cxn modelId="{FFBCB561-A8CE-4628-B5F8-DF6DC5853F3D}" type="presParOf" srcId="{D9EB4530-4700-461B-A5B9-533B716764FE}" destId="{9C68C48A-47B5-43F1-97EF-F21F35EEC982}" srcOrd="0" destOrd="0" presId="urn:microsoft.com/office/officeart/2005/8/layout/list1"/>
    <dgm:cxn modelId="{A5172011-A276-429B-BC02-746EA8AB0446}" type="presParOf" srcId="{D9EB4530-4700-461B-A5B9-533B716764FE}" destId="{C2D0F9AA-7A5F-479A-9F0A-F618A636BFEF}" srcOrd="1" destOrd="0" presId="urn:microsoft.com/office/officeart/2005/8/layout/list1"/>
    <dgm:cxn modelId="{CCC4662A-9509-4D40-B7A2-FB2A869349DB}" type="presParOf" srcId="{037651B1-9891-4F47-B4EC-0ED8F50ED6AA}" destId="{A3F741D5-3DC2-482E-B30F-2A7540AFBDC3}" srcOrd="1" destOrd="0" presId="urn:microsoft.com/office/officeart/2005/8/layout/list1"/>
    <dgm:cxn modelId="{F1877DC5-4D72-431E-B9D3-2B3AD932D9BC}" type="presParOf" srcId="{037651B1-9891-4F47-B4EC-0ED8F50ED6AA}" destId="{4EB104EC-22E8-4BB1-81E9-08C810C0F9AA}" srcOrd="2" destOrd="0" presId="urn:microsoft.com/office/officeart/2005/8/layout/list1"/>
    <dgm:cxn modelId="{50AA8641-435F-4886-A2CE-E1D80563BA22}" type="presParOf" srcId="{037651B1-9891-4F47-B4EC-0ED8F50ED6AA}" destId="{8DE412C6-CB11-425E-9C18-BBA47332FA4D}" srcOrd="3" destOrd="0" presId="urn:microsoft.com/office/officeart/2005/8/layout/list1"/>
    <dgm:cxn modelId="{352167EF-AD0B-43E8-8A58-277CAE4847FE}" type="presParOf" srcId="{037651B1-9891-4F47-B4EC-0ED8F50ED6AA}" destId="{0D5512A4-BC6D-40B0-A737-B2E5E826BD6B}" srcOrd="4" destOrd="0" presId="urn:microsoft.com/office/officeart/2005/8/layout/list1"/>
    <dgm:cxn modelId="{E1C3BF65-2B94-41A8-A0C4-B2D6787C2882}" type="presParOf" srcId="{0D5512A4-BC6D-40B0-A737-B2E5E826BD6B}" destId="{662F0396-F9A0-4B35-B393-D1E9F169A7E7}" srcOrd="0" destOrd="0" presId="urn:microsoft.com/office/officeart/2005/8/layout/list1"/>
    <dgm:cxn modelId="{390B73FA-B0E1-4162-B8C0-F313EDB67B52}" type="presParOf" srcId="{0D5512A4-BC6D-40B0-A737-B2E5E826BD6B}" destId="{88884714-34B5-4330-8397-10E7E1B0C380}" srcOrd="1" destOrd="0" presId="urn:microsoft.com/office/officeart/2005/8/layout/list1"/>
    <dgm:cxn modelId="{CBC6F5AB-93C0-46B6-AB1C-4075D497128D}" type="presParOf" srcId="{037651B1-9891-4F47-B4EC-0ED8F50ED6AA}" destId="{FC110528-0116-4F02-B13D-BEC3F70D648F}" srcOrd="5" destOrd="0" presId="urn:microsoft.com/office/officeart/2005/8/layout/list1"/>
    <dgm:cxn modelId="{3D7198DF-1176-4A94-947A-D96630301E81}" type="presParOf" srcId="{037651B1-9891-4F47-B4EC-0ED8F50ED6AA}" destId="{6335D732-D887-43DB-A892-46FDC57DB7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4EC0C9-8FD7-456C-A4E8-C9867B92C84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FE3C4D-E9C9-4AB0-8810-DCBF909119CF}">
      <dgm:prSet/>
      <dgm:spPr/>
      <dgm:t>
        <a:bodyPr/>
        <a:lstStyle/>
        <a:p>
          <a:r>
            <a:rPr lang="en-US" dirty="0"/>
            <a:t>When scheduler is invoked to run a new task</a:t>
          </a:r>
        </a:p>
      </dgm:t>
    </dgm:pt>
    <dgm:pt modelId="{63B31E46-CEFF-4C84-AD31-7889746D9809}" type="parTrans" cxnId="{4F8A3A84-8714-4D56-8F76-0909EE542A70}">
      <dgm:prSet/>
      <dgm:spPr/>
      <dgm:t>
        <a:bodyPr/>
        <a:lstStyle/>
        <a:p>
          <a:endParaRPr lang="en-US"/>
        </a:p>
      </dgm:t>
    </dgm:pt>
    <dgm:pt modelId="{612AF14E-374B-4405-9789-37965215EC7F}" type="sibTrans" cxnId="{4F8A3A84-8714-4D56-8F76-0909EE542A70}">
      <dgm:prSet/>
      <dgm:spPr/>
      <dgm:t>
        <a:bodyPr/>
        <a:lstStyle/>
        <a:p>
          <a:endParaRPr lang="en-US"/>
        </a:p>
      </dgm:t>
    </dgm:pt>
    <dgm:pt modelId="{0157A203-B405-4B51-98AC-22B08DD163A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Leftmost node of tree is chosen and sent for execution</a:t>
          </a:r>
        </a:p>
      </dgm:t>
    </dgm:pt>
    <dgm:pt modelId="{5090DB62-A76E-466E-9678-7B6409EC92BA}" type="parTrans" cxnId="{458ED087-517E-4443-B7E2-B16452BD9145}">
      <dgm:prSet/>
      <dgm:spPr/>
      <dgm:t>
        <a:bodyPr/>
        <a:lstStyle/>
        <a:p>
          <a:endParaRPr lang="en-US"/>
        </a:p>
      </dgm:t>
    </dgm:pt>
    <dgm:pt modelId="{FFD0F7DD-7FA6-47FA-94A7-B598CE5B3859}" type="sibTrans" cxnId="{458ED087-517E-4443-B7E2-B16452BD9145}">
      <dgm:prSet/>
      <dgm:spPr/>
      <dgm:t>
        <a:bodyPr/>
        <a:lstStyle/>
        <a:p>
          <a:endParaRPr lang="en-US"/>
        </a:p>
      </dgm:t>
    </dgm:pt>
    <dgm:pt modelId="{B145D73E-B665-415B-8B8C-06FB353AD08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If process completes, remove from system and tree</a:t>
          </a:r>
        </a:p>
      </dgm:t>
    </dgm:pt>
    <dgm:pt modelId="{4AACB5B9-8D66-4F5F-9171-18212154B328}" type="parTrans" cxnId="{895C9FBD-F916-457F-AD78-2AD8840172A2}">
      <dgm:prSet/>
      <dgm:spPr/>
      <dgm:t>
        <a:bodyPr/>
        <a:lstStyle/>
        <a:p>
          <a:endParaRPr lang="en-US"/>
        </a:p>
      </dgm:t>
    </dgm:pt>
    <dgm:pt modelId="{E17C8DB8-B020-42F9-B611-627677E5BDB8}" type="sibTrans" cxnId="{895C9FBD-F916-457F-AD78-2AD8840172A2}">
      <dgm:prSet/>
      <dgm:spPr/>
      <dgm:t>
        <a:bodyPr/>
        <a:lstStyle/>
        <a:p>
          <a:endParaRPr lang="en-US"/>
        </a:p>
      </dgm:t>
    </dgm:pt>
    <dgm:pt modelId="{2475233E-0855-440D-B30D-AF58501519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If it reaches maximum execution time or is stopped, reinsert into tree</a:t>
          </a:r>
        </a:p>
      </dgm:t>
    </dgm:pt>
    <dgm:pt modelId="{B45FD332-35C5-415D-9AC4-F1E17AC34591}" type="parTrans" cxnId="{B94D32CF-B190-4909-B2BD-57DF542CD2C0}">
      <dgm:prSet/>
      <dgm:spPr/>
      <dgm:t>
        <a:bodyPr/>
        <a:lstStyle/>
        <a:p>
          <a:endParaRPr lang="en-US"/>
        </a:p>
      </dgm:t>
    </dgm:pt>
    <dgm:pt modelId="{57CA387C-9514-4BD3-AFD7-5F5692996508}" type="sibTrans" cxnId="{B94D32CF-B190-4909-B2BD-57DF542CD2C0}">
      <dgm:prSet/>
      <dgm:spPr/>
      <dgm:t>
        <a:bodyPr/>
        <a:lstStyle/>
        <a:p>
          <a:endParaRPr lang="en-US"/>
        </a:p>
      </dgm:t>
    </dgm:pt>
    <dgm:pt modelId="{0B062DD3-089A-42B2-8ABD-D7A2171A77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Reinsertion based on newly spent execution time</a:t>
          </a:r>
        </a:p>
      </dgm:t>
    </dgm:pt>
    <dgm:pt modelId="{8100F2DF-C832-4452-BD04-A7C4230E0444}" type="parTrans" cxnId="{014CC6B0-B62C-4703-8E2D-202B23090809}">
      <dgm:prSet/>
      <dgm:spPr/>
      <dgm:t>
        <a:bodyPr/>
        <a:lstStyle/>
        <a:p>
          <a:endParaRPr lang="en-US"/>
        </a:p>
      </dgm:t>
    </dgm:pt>
    <dgm:pt modelId="{2CE00557-2F62-4D84-A455-0FE18C0E97E6}" type="sibTrans" cxnId="{014CC6B0-B62C-4703-8E2D-202B23090809}">
      <dgm:prSet/>
      <dgm:spPr/>
      <dgm:t>
        <a:bodyPr/>
        <a:lstStyle/>
        <a:p>
          <a:endParaRPr lang="en-US"/>
        </a:p>
      </dgm:t>
    </dgm:pt>
    <dgm:pt modelId="{8F326E0B-785D-4E21-9628-0EA0D93E09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New leftmost node selected, repeating process</a:t>
          </a:r>
        </a:p>
      </dgm:t>
    </dgm:pt>
    <dgm:pt modelId="{2464992E-2FAC-4308-84CB-60A17CB0E639}" type="parTrans" cxnId="{24D13A09-BCEF-48B0-8DB0-FAEE91B4C7FC}">
      <dgm:prSet/>
      <dgm:spPr/>
      <dgm:t>
        <a:bodyPr/>
        <a:lstStyle/>
        <a:p>
          <a:endParaRPr lang="en-US"/>
        </a:p>
      </dgm:t>
    </dgm:pt>
    <dgm:pt modelId="{A539C5E9-1F06-4A41-BD9D-2F73820FAB47}" type="sibTrans" cxnId="{24D13A09-BCEF-48B0-8DB0-FAEE91B4C7FC}">
      <dgm:prSet/>
      <dgm:spPr/>
      <dgm:t>
        <a:bodyPr/>
        <a:lstStyle/>
        <a:p>
          <a:endParaRPr lang="en-US"/>
        </a:p>
      </dgm:t>
    </dgm:pt>
    <dgm:pt modelId="{70E8C66D-5CCB-4488-B7B9-0940AC114F62}">
      <dgm:prSet/>
      <dgm:spPr/>
      <dgm:t>
        <a:bodyPr/>
        <a:lstStyle/>
        <a:p>
          <a:r>
            <a:rPr lang="en-US" dirty="0"/>
            <a:t>This ensures that process that spend a lot of time sleeping don’t get assigned a low priority – also is given a boost when it needs it</a:t>
          </a:r>
        </a:p>
      </dgm:t>
    </dgm:pt>
    <dgm:pt modelId="{71E8E0B5-B73F-4F55-B763-26D116FCF074}" type="parTrans" cxnId="{016A54AA-1BC9-428B-8B30-7D257A920EBA}">
      <dgm:prSet/>
      <dgm:spPr/>
      <dgm:t>
        <a:bodyPr/>
        <a:lstStyle/>
        <a:p>
          <a:endParaRPr lang="en-US"/>
        </a:p>
      </dgm:t>
    </dgm:pt>
    <dgm:pt modelId="{8957503B-604D-4901-9219-E9601B5131A0}" type="sibTrans" cxnId="{016A54AA-1BC9-428B-8B30-7D257A920EBA}">
      <dgm:prSet/>
      <dgm:spPr/>
      <dgm:t>
        <a:bodyPr/>
        <a:lstStyle/>
        <a:p>
          <a:endParaRPr lang="en-US"/>
        </a:p>
      </dgm:t>
    </dgm:pt>
    <dgm:pt modelId="{5FE0DE7F-2266-4496-A1DD-5B83D091639C}" type="pres">
      <dgm:prSet presAssocID="{8B4EC0C9-8FD7-456C-A4E8-C9867B92C8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52C89E-03C3-410E-B9A5-56C5C1351098}" type="pres">
      <dgm:prSet presAssocID="{AEFE3C4D-E9C9-4AB0-8810-DCBF909119CF}" presName="root1" presStyleCnt="0"/>
      <dgm:spPr/>
    </dgm:pt>
    <dgm:pt modelId="{260B4DAC-AC6E-4BFB-A011-7D9134FA995F}" type="pres">
      <dgm:prSet presAssocID="{AEFE3C4D-E9C9-4AB0-8810-DCBF909119CF}" presName="LevelOneTextNode" presStyleLbl="node0" presStyleIdx="0" presStyleCnt="2" custLinFactNeighborX="-149" custLinFactNeighborY="-46510">
        <dgm:presLayoutVars>
          <dgm:chPref val="3"/>
        </dgm:presLayoutVars>
      </dgm:prSet>
      <dgm:spPr/>
    </dgm:pt>
    <dgm:pt modelId="{BBB1FA8A-C85D-463F-B37B-5DD859A0BB36}" type="pres">
      <dgm:prSet presAssocID="{AEFE3C4D-E9C9-4AB0-8810-DCBF909119CF}" presName="level2hierChild" presStyleCnt="0"/>
      <dgm:spPr/>
    </dgm:pt>
    <dgm:pt modelId="{82CD9578-7F1A-4066-8E64-72C5133190F2}" type="pres">
      <dgm:prSet presAssocID="{5090DB62-A76E-466E-9678-7B6409EC92BA}" presName="conn2-1" presStyleLbl="parChTrans1D2" presStyleIdx="0" presStyleCnt="4"/>
      <dgm:spPr/>
    </dgm:pt>
    <dgm:pt modelId="{589858CB-1EAA-4598-957E-CAA42311C102}" type="pres">
      <dgm:prSet presAssocID="{5090DB62-A76E-466E-9678-7B6409EC92BA}" presName="connTx" presStyleLbl="parChTrans1D2" presStyleIdx="0" presStyleCnt="4"/>
      <dgm:spPr/>
    </dgm:pt>
    <dgm:pt modelId="{034EA632-C5C5-4A6B-877D-8D6F55915F6D}" type="pres">
      <dgm:prSet presAssocID="{0157A203-B405-4B51-98AC-22B08DD163AF}" presName="root2" presStyleCnt="0"/>
      <dgm:spPr/>
    </dgm:pt>
    <dgm:pt modelId="{B93E0298-2826-45B3-A8D7-696E1CA57581}" type="pres">
      <dgm:prSet presAssocID="{0157A203-B405-4B51-98AC-22B08DD163AF}" presName="LevelTwoTextNode" presStyleLbl="node2" presStyleIdx="0" presStyleCnt="4" custLinFactNeighborX="-149" custLinFactNeighborY="-46510">
        <dgm:presLayoutVars>
          <dgm:chPref val="3"/>
        </dgm:presLayoutVars>
      </dgm:prSet>
      <dgm:spPr/>
    </dgm:pt>
    <dgm:pt modelId="{934BDD5F-528E-469B-9F5D-4B1635A707DB}" type="pres">
      <dgm:prSet presAssocID="{0157A203-B405-4B51-98AC-22B08DD163AF}" presName="level3hierChild" presStyleCnt="0"/>
      <dgm:spPr/>
    </dgm:pt>
    <dgm:pt modelId="{793E4E68-3A76-4AC6-975C-41584B8EE9A2}" type="pres">
      <dgm:prSet presAssocID="{4AACB5B9-8D66-4F5F-9171-18212154B328}" presName="conn2-1" presStyleLbl="parChTrans1D2" presStyleIdx="1" presStyleCnt="4"/>
      <dgm:spPr/>
    </dgm:pt>
    <dgm:pt modelId="{7EFC2199-6D97-4D43-B8C5-38B76E704B46}" type="pres">
      <dgm:prSet presAssocID="{4AACB5B9-8D66-4F5F-9171-18212154B328}" presName="connTx" presStyleLbl="parChTrans1D2" presStyleIdx="1" presStyleCnt="4"/>
      <dgm:spPr/>
    </dgm:pt>
    <dgm:pt modelId="{D8759D24-6857-4A94-BCB1-B0BA44A27D07}" type="pres">
      <dgm:prSet presAssocID="{B145D73E-B665-415B-8B8C-06FB353AD089}" presName="root2" presStyleCnt="0"/>
      <dgm:spPr/>
    </dgm:pt>
    <dgm:pt modelId="{E86CFE47-AFE6-412A-999F-766216FAE402}" type="pres">
      <dgm:prSet presAssocID="{B145D73E-B665-415B-8B8C-06FB353AD089}" presName="LevelTwoTextNode" presStyleLbl="node2" presStyleIdx="1" presStyleCnt="4" custLinFactNeighborX="-149" custLinFactNeighborY="-46510">
        <dgm:presLayoutVars>
          <dgm:chPref val="3"/>
        </dgm:presLayoutVars>
      </dgm:prSet>
      <dgm:spPr/>
    </dgm:pt>
    <dgm:pt modelId="{529803BC-48A8-4672-B791-514A832DA01B}" type="pres">
      <dgm:prSet presAssocID="{B145D73E-B665-415B-8B8C-06FB353AD089}" presName="level3hierChild" presStyleCnt="0"/>
      <dgm:spPr/>
    </dgm:pt>
    <dgm:pt modelId="{342A81DC-ED82-4494-B4A5-3874B5545238}" type="pres">
      <dgm:prSet presAssocID="{B45FD332-35C5-415D-9AC4-F1E17AC34591}" presName="conn2-1" presStyleLbl="parChTrans1D2" presStyleIdx="2" presStyleCnt="4"/>
      <dgm:spPr/>
    </dgm:pt>
    <dgm:pt modelId="{1B1921B0-7692-47A7-B7E8-9017CEB1CA60}" type="pres">
      <dgm:prSet presAssocID="{B45FD332-35C5-415D-9AC4-F1E17AC34591}" presName="connTx" presStyleLbl="parChTrans1D2" presStyleIdx="2" presStyleCnt="4"/>
      <dgm:spPr/>
    </dgm:pt>
    <dgm:pt modelId="{37938393-285A-4C43-938B-3B3168156D88}" type="pres">
      <dgm:prSet presAssocID="{2475233E-0855-440D-B30D-AF585015195A}" presName="root2" presStyleCnt="0"/>
      <dgm:spPr/>
    </dgm:pt>
    <dgm:pt modelId="{9F7821A9-7B47-47F2-BF12-16AB441154F5}" type="pres">
      <dgm:prSet presAssocID="{2475233E-0855-440D-B30D-AF585015195A}" presName="LevelTwoTextNode" presStyleLbl="node2" presStyleIdx="2" presStyleCnt="4" custLinFactNeighborX="-149" custLinFactNeighborY="-46510">
        <dgm:presLayoutVars>
          <dgm:chPref val="3"/>
        </dgm:presLayoutVars>
      </dgm:prSet>
      <dgm:spPr/>
    </dgm:pt>
    <dgm:pt modelId="{43CAE9BD-3100-4214-BDDE-4D76C1FAB5FE}" type="pres">
      <dgm:prSet presAssocID="{2475233E-0855-440D-B30D-AF585015195A}" presName="level3hierChild" presStyleCnt="0"/>
      <dgm:spPr/>
    </dgm:pt>
    <dgm:pt modelId="{5EAFBBA1-210F-4B74-BAAB-1ED5647504A3}" type="pres">
      <dgm:prSet presAssocID="{8100F2DF-C832-4452-BD04-A7C4230E0444}" presName="conn2-1" presStyleLbl="parChTrans1D3" presStyleIdx="0" presStyleCnt="1"/>
      <dgm:spPr/>
    </dgm:pt>
    <dgm:pt modelId="{DC739F27-85D4-40B6-BDB2-B8521E39610C}" type="pres">
      <dgm:prSet presAssocID="{8100F2DF-C832-4452-BD04-A7C4230E0444}" presName="connTx" presStyleLbl="parChTrans1D3" presStyleIdx="0" presStyleCnt="1"/>
      <dgm:spPr/>
    </dgm:pt>
    <dgm:pt modelId="{EAC4CDC3-F988-40A4-BEF5-42140321582E}" type="pres">
      <dgm:prSet presAssocID="{0B062DD3-089A-42B2-8ABD-D7A2171A77EA}" presName="root2" presStyleCnt="0"/>
      <dgm:spPr/>
    </dgm:pt>
    <dgm:pt modelId="{C80DB92C-EE9A-4156-B1C9-EFE9747C6C66}" type="pres">
      <dgm:prSet presAssocID="{0B062DD3-089A-42B2-8ABD-D7A2171A77EA}" presName="LevelTwoTextNode" presStyleLbl="node3" presStyleIdx="0" presStyleCnt="1" custLinFactNeighborX="-149" custLinFactNeighborY="-46510">
        <dgm:presLayoutVars>
          <dgm:chPref val="3"/>
        </dgm:presLayoutVars>
      </dgm:prSet>
      <dgm:spPr/>
    </dgm:pt>
    <dgm:pt modelId="{7B8E196E-B035-42A7-B083-87061067FAF8}" type="pres">
      <dgm:prSet presAssocID="{0B062DD3-089A-42B2-8ABD-D7A2171A77EA}" presName="level3hierChild" presStyleCnt="0"/>
      <dgm:spPr/>
    </dgm:pt>
    <dgm:pt modelId="{B3FB14F6-98E4-44A5-8684-C98EA1EEF8D1}" type="pres">
      <dgm:prSet presAssocID="{2464992E-2FAC-4308-84CB-60A17CB0E639}" presName="conn2-1" presStyleLbl="parChTrans1D2" presStyleIdx="3" presStyleCnt="4"/>
      <dgm:spPr/>
    </dgm:pt>
    <dgm:pt modelId="{2A83AF09-B7CC-479C-A865-AC35549D9A71}" type="pres">
      <dgm:prSet presAssocID="{2464992E-2FAC-4308-84CB-60A17CB0E639}" presName="connTx" presStyleLbl="parChTrans1D2" presStyleIdx="3" presStyleCnt="4"/>
      <dgm:spPr/>
    </dgm:pt>
    <dgm:pt modelId="{D2679906-FE06-4C92-BEE0-3ECB154F0513}" type="pres">
      <dgm:prSet presAssocID="{8F326E0B-785D-4E21-9628-0EA0D93E0973}" presName="root2" presStyleCnt="0"/>
      <dgm:spPr/>
    </dgm:pt>
    <dgm:pt modelId="{07194832-7FC1-4441-84E2-0564813B5488}" type="pres">
      <dgm:prSet presAssocID="{8F326E0B-785D-4E21-9628-0EA0D93E0973}" presName="LevelTwoTextNode" presStyleLbl="node2" presStyleIdx="3" presStyleCnt="4" custLinFactNeighborX="-149" custLinFactNeighborY="-46510">
        <dgm:presLayoutVars>
          <dgm:chPref val="3"/>
        </dgm:presLayoutVars>
      </dgm:prSet>
      <dgm:spPr/>
    </dgm:pt>
    <dgm:pt modelId="{B77E44AD-B197-42C0-8A35-4B63493539E6}" type="pres">
      <dgm:prSet presAssocID="{8F326E0B-785D-4E21-9628-0EA0D93E0973}" presName="level3hierChild" presStyleCnt="0"/>
      <dgm:spPr/>
    </dgm:pt>
    <dgm:pt modelId="{828A9227-42AC-4ADB-AB3F-E232A5B5C4E9}" type="pres">
      <dgm:prSet presAssocID="{70E8C66D-5CCB-4488-B7B9-0940AC114F62}" presName="root1" presStyleCnt="0"/>
      <dgm:spPr/>
    </dgm:pt>
    <dgm:pt modelId="{715A7A49-96E2-4123-84A7-22839C37A122}" type="pres">
      <dgm:prSet presAssocID="{70E8C66D-5CCB-4488-B7B9-0940AC114F62}" presName="LevelOneTextNode" presStyleLbl="node0" presStyleIdx="1" presStyleCnt="2" custLinFactX="100000" custLinFactNeighborX="182323" custLinFactNeighborY="87469">
        <dgm:presLayoutVars>
          <dgm:chPref val="3"/>
        </dgm:presLayoutVars>
      </dgm:prSet>
      <dgm:spPr/>
    </dgm:pt>
    <dgm:pt modelId="{B7461769-690A-422E-99A2-47DE7E14643C}" type="pres">
      <dgm:prSet presAssocID="{70E8C66D-5CCB-4488-B7B9-0940AC114F62}" presName="level2hierChild" presStyleCnt="0"/>
      <dgm:spPr/>
    </dgm:pt>
  </dgm:ptLst>
  <dgm:cxnLst>
    <dgm:cxn modelId="{96E01606-105D-418D-A332-F5E98E2A2C18}" type="presOf" srcId="{8100F2DF-C832-4452-BD04-A7C4230E0444}" destId="{5EAFBBA1-210F-4B74-BAAB-1ED5647504A3}" srcOrd="0" destOrd="0" presId="urn:microsoft.com/office/officeart/2005/8/layout/hierarchy2"/>
    <dgm:cxn modelId="{24D13A09-BCEF-48B0-8DB0-FAEE91B4C7FC}" srcId="{AEFE3C4D-E9C9-4AB0-8810-DCBF909119CF}" destId="{8F326E0B-785D-4E21-9628-0EA0D93E0973}" srcOrd="3" destOrd="0" parTransId="{2464992E-2FAC-4308-84CB-60A17CB0E639}" sibTransId="{A539C5E9-1F06-4A41-BD9D-2F73820FAB47}"/>
    <dgm:cxn modelId="{71BCB823-D03B-4243-A1ED-C7278589FFAF}" type="presOf" srcId="{2475233E-0855-440D-B30D-AF585015195A}" destId="{9F7821A9-7B47-47F2-BF12-16AB441154F5}" srcOrd="0" destOrd="0" presId="urn:microsoft.com/office/officeart/2005/8/layout/hierarchy2"/>
    <dgm:cxn modelId="{5CB30836-452C-4624-9C1F-7DD301C058F7}" type="presOf" srcId="{8F326E0B-785D-4E21-9628-0EA0D93E0973}" destId="{07194832-7FC1-4441-84E2-0564813B5488}" srcOrd="0" destOrd="0" presId="urn:microsoft.com/office/officeart/2005/8/layout/hierarchy2"/>
    <dgm:cxn modelId="{59DA475C-0E64-487A-B834-B4636E85CC8D}" type="presOf" srcId="{2464992E-2FAC-4308-84CB-60A17CB0E639}" destId="{2A83AF09-B7CC-479C-A865-AC35549D9A71}" srcOrd="1" destOrd="0" presId="urn:microsoft.com/office/officeart/2005/8/layout/hierarchy2"/>
    <dgm:cxn modelId="{F3D11141-6602-475B-85FF-E3FF46F84CCD}" type="presOf" srcId="{B45FD332-35C5-415D-9AC4-F1E17AC34591}" destId="{1B1921B0-7692-47A7-B7E8-9017CEB1CA60}" srcOrd="1" destOrd="0" presId="urn:microsoft.com/office/officeart/2005/8/layout/hierarchy2"/>
    <dgm:cxn modelId="{66F7BF61-2861-4297-8336-F5915570409F}" type="presOf" srcId="{4AACB5B9-8D66-4F5F-9171-18212154B328}" destId="{7EFC2199-6D97-4D43-B8C5-38B76E704B46}" srcOrd="1" destOrd="0" presId="urn:microsoft.com/office/officeart/2005/8/layout/hierarchy2"/>
    <dgm:cxn modelId="{F0BA9664-850E-4835-9B94-973B9FCA44AC}" type="presOf" srcId="{0B062DD3-089A-42B2-8ABD-D7A2171A77EA}" destId="{C80DB92C-EE9A-4156-B1C9-EFE9747C6C66}" srcOrd="0" destOrd="0" presId="urn:microsoft.com/office/officeart/2005/8/layout/hierarchy2"/>
    <dgm:cxn modelId="{2904D345-BC0B-412D-A81A-AB9F5AFBB266}" type="presOf" srcId="{0157A203-B405-4B51-98AC-22B08DD163AF}" destId="{B93E0298-2826-45B3-A8D7-696E1CA57581}" srcOrd="0" destOrd="0" presId="urn:microsoft.com/office/officeart/2005/8/layout/hierarchy2"/>
    <dgm:cxn modelId="{2E8C7567-F1AD-486D-ACEF-34A9C474AF4B}" type="presOf" srcId="{8B4EC0C9-8FD7-456C-A4E8-C9867B92C846}" destId="{5FE0DE7F-2266-4496-A1DD-5B83D091639C}" srcOrd="0" destOrd="0" presId="urn:microsoft.com/office/officeart/2005/8/layout/hierarchy2"/>
    <dgm:cxn modelId="{5A25EF52-A97C-4B71-B33E-ABC059477F0F}" type="presOf" srcId="{5090DB62-A76E-466E-9678-7B6409EC92BA}" destId="{589858CB-1EAA-4598-957E-CAA42311C102}" srcOrd="1" destOrd="0" presId="urn:microsoft.com/office/officeart/2005/8/layout/hierarchy2"/>
    <dgm:cxn modelId="{4F39DE54-DD79-4E47-BB71-0891AFA89D62}" type="presOf" srcId="{B45FD332-35C5-415D-9AC4-F1E17AC34591}" destId="{342A81DC-ED82-4494-B4A5-3874B5545238}" srcOrd="0" destOrd="0" presId="urn:microsoft.com/office/officeart/2005/8/layout/hierarchy2"/>
    <dgm:cxn modelId="{7C83CF76-089B-452C-A742-48C9A256EDF9}" type="presOf" srcId="{4AACB5B9-8D66-4F5F-9171-18212154B328}" destId="{793E4E68-3A76-4AC6-975C-41584B8EE9A2}" srcOrd="0" destOrd="0" presId="urn:microsoft.com/office/officeart/2005/8/layout/hierarchy2"/>
    <dgm:cxn modelId="{4F8A3A84-8714-4D56-8F76-0909EE542A70}" srcId="{8B4EC0C9-8FD7-456C-A4E8-C9867B92C846}" destId="{AEFE3C4D-E9C9-4AB0-8810-DCBF909119CF}" srcOrd="0" destOrd="0" parTransId="{63B31E46-CEFF-4C84-AD31-7889746D9809}" sibTransId="{612AF14E-374B-4405-9789-37965215EC7F}"/>
    <dgm:cxn modelId="{458ED087-517E-4443-B7E2-B16452BD9145}" srcId="{AEFE3C4D-E9C9-4AB0-8810-DCBF909119CF}" destId="{0157A203-B405-4B51-98AC-22B08DD163AF}" srcOrd="0" destOrd="0" parTransId="{5090DB62-A76E-466E-9678-7B6409EC92BA}" sibTransId="{FFD0F7DD-7FA6-47FA-94A7-B598CE5B3859}"/>
    <dgm:cxn modelId="{633146A4-A891-48B3-861E-B56921F56716}" type="presOf" srcId="{5090DB62-A76E-466E-9678-7B6409EC92BA}" destId="{82CD9578-7F1A-4066-8E64-72C5133190F2}" srcOrd="0" destOrd="0" presId="urn:microsoft.com/office/officeart/2005/8/layout/hierarchy2"/>
    <dgm:cxn modelId="{016A54AA-1BC9-428B-8B30-7D257A920EBA}" srcId="{8B4EC0C9-8FD7-456C-A4E8-C9867B92C846}" destId="{70E8C66D-5CCB-4488-B7B9-0940AC114F62}" srcOrd="1" destOrd="0" parTransId="{71E8E0B5-B73F-4F55-B763-26D116FCF074}" sibTransId="{8957503B-604D-4901-9219-E9601B5131A0}"/>
    <dgm:cxn modelId="{014CC6B0-B62C-4703-8E2D-202B23090809}" srcId="{2475233E-0855-440D-B30D-AF585015195A}" destId="{0B062DD3-089A-42B2-8ABD-D7A2171A77EA}" srcOrd="0" destOrd="0" parTransId="{8100F2DF-C832-4452-BD04-A7C4230E0444}" sibTransId="{2CE00557-2F62-4D84-A455-0FE18C0E97E6}"/>
    <dgm:cxn modelId="{51CAF2BB-ED9C-4352-9B85-A4B7F9D430F7}" type="presOf" srcId="{AEFE3C4D-E9C9-4AB0-8810-DCBF909119CF}" destId="{260B4DAC-AC6E-4BFB-A011-7D9134FA995F}" srcOrd="0" destOrd="0" presId="urn:microsoft.com/office/officeart/2005/8/layout/hierarchy2"/>
    <dgm:cxn modelId="{895C9FBD-F916-457F-AD78-2AD8840172A2}" srcId="{AEFE3C4D-E9C9-4AB0-8810-DCBF909119CF}" destId="{B145D73E-B665-415B-8B8C-06FB353AD089}" srcOrd="1" destOrd="0" parTransId="{4AACB5B9-8D66-4F5F-9171-18212154B328}" sibTransId="{E17C8DB8-B020-42F9-B611-627677E5BDB8}"/>
    <dgm:cxn modelId="{D15F28C3-7D57-4557-B5F1-CD1D0A88C90D}" type="presOf" srcId="{8100F2DF-C832-4452-BD04-A7C4230E0444}" destId="{DC739F27-85D4-40B6-BDB2-B8521E39610C}" srcOrd="1" destOrd="0" presId="urn:microsoft.com/office/officeart/2005/8/layout/hierarchy2"/>
    <dgm:cxn modelId="{B94D32CF-B190-4909-B2BD-57DF542CD2C0}" srcId="{AEFE3C4D-E9C9-4AB0-8810-DCBF909119CF}" destId="{2475233E-0855-440D-B30D-AF585015195A}" srcOrd="2" destOrd="0" parTransId="{B45FD332-35C5-415D-9AC4-F1E17AC34591}" sibTransId="{57CA387C-9514-4BD3-AFD7-5F5692996508}"/>
    <dgm:cxn modelId="{AD9C44CF-1B75-4B4E-B04E-DEAA3FB5D0D4}" type="presOf" srcId="{B145D73E-B665-415B-8B8C-06FB353AD089}" destId="{E86CFE47-AFE6-412A-999F-766216FAE402}" srcOrd="0" destOrd="0" presId="urn:microsoft.com/office/officeart/2005/8/layout/hierarchy2"/>
    <dgm:cxn modelId="{BBEBF6E0-33D7-425E-820F-DE1859A2F529}" type="presOf" srcId="{2464992E-2FAC-4308-84CB-60A17CB0E639}" destId="{B3FB14F6-98E4-44A5-8684-C98EA1EEF8D1}" srcOrd="0" destOrd="0" presId="urn:microsoft.com/office/officeart/2005/8/layout/hierarchy2"/>
    <dgm:cxn modelId="{B25828E5-A50E-4BBC-8C5C-033E20D66342}" type="presOf" srcId="{70E8C66D-5CCB-4488-B7B9-0940AC114F62}" destId="{715A7A49-96E2-4123-84A7-22839C37A122}" srcOrd="0" destOrd="0" presId="urn:microsoft.com/office/officeart/2005/8/layout/hierarchy2"/>
    <dgm:cxn modelId="{CF3D227B-48F5-4F2C-8E2D-33B3FF98B34A}" type="presParOf" srcId="{5FE0DE7F-2266-4496-A1DD-5B83D091639C}" destId="{8952C89E-03C3-410E-B9A5-56C5C1351098}" srcOrd="0" destOrd="0" presId="urn:microsoft.com/office/officeart/2005/8/layout/hierarchy2"/>
    <dgm:cxn modelId="{4F776A82-5B4F-4C49-911D-DB3303F058CF}" type="presParOf" srcId="{8952C89E-03C3-410E-B9A5-56C5C1351098}" destId="{260B4DAC-AC6E-4BFB-A011-7D9134FA995F}" srcOrd="0" destOrd="0" presId="urn:microsoft.com/office/officeart/2005/8/layout/hierarchy2"/>
    <dgm:cxn modelId="{58812CFC-852D-4CD4-94DD-993013C47263}" type="presParOf" srcId="{8952C89E-03C3-410E-B9A5-56C5C1351098}" destId="{BBB1FA8A-C85D-463F-B37B-5DD859A0BB36}" srcOrd="1" destOrd="0" presId="urn:microsoft.com/office/officeart/2005/8/layout/hierarchy2"/>
    <dgm:cxn modelId="{AB7E12AB-5587-4B54-815A-24BAF368642C}" type="presParOf" srcId="{BBB1FA8A-C85D-463F-B37B-5DD859A0BB36}" destId="{82CD9578-7F1A-4066-8E64-72C5133190F2}" srcOrd="0" destOrd="0" presId="urn:microsoft.com/office/officeart/2005/8/layout/hierarchy2"/>
    <dgm:cxn modelId="{85C98B7C-2B57-4F25-9BCE-748B90999A55}" type="presParOf" srcId="{82CD9578-7F1A-4066-8E64-72C5133190F2}" destId="{589858CB-1EAA-4598-957E-CAA42311C102}" srcOrd="0" destOrd="0" presId="urn:microsoft.com/office/officeart/2005/8/layout/hierarchy2"/>
    <dgm:cxn modelId="{1D102524-44E5-4325-9F34-52F033368AC5}" type="presParOf" srcId="{BBB1FA8A-C85D-463F-B37B-5DD859A0BB36}" destId="{034EA632-C5C5-4A6B-877D-8D6F55915F6D}" srcOrd="1" destOrd="0" presId="urn:microsoft.com/office/officeart/2005/8/layout/hierarchy2"/>
    <dgm:cxn modelId="{DE359FF9-F3BD-434B-937D-D97717F2FC1B}" type="presParOf" srcId="{034EA632-C5C5-4A6B-877D-8D6F55915F6D}" destId="{B93E0298-2826-45B3-A8D7-696E1CA57581}" srcOrd="0" destOrd="0" presId="urn:microsoft.com/office/officeart/2005/8/layout/hierarchy2"/>
    <dgm:cxn modelId="{593254A2-8542-4F1B-9DD9-BD6A8B48F6FD}" type="presParOf" srcId="{034EA632-C5C5-4A6B-877D-8D6F55915F6D}" destId="{934BDD5F-528E-469B-9F5D-4B1635A707DB}" srcOrd="1" destOrd="0" presId="urn:microsoft.com/office/officeart/2005/8/layout/hierarchy2"/>
    <dgm:cxn modelId="{398CB578-98C4-4F7B-BF7F-FB09799FF7F0}" type="presParOf" srcId="{BBB1FA8A-C85D-463F-B37B-5DD859A0BB36}" destId="{793E4E68-3A76-4AC6-975C-41584B8EE9A2}" srcOrd="2" destOrd="0" presId="urn:microsoft.com/office/officeart/2005/8/layout/hierarchy2"/>
    <dgm:cxn modelId="{43A59371-A28F-4995-B2AE-BDE5E3B88B38}" type="presParOf" srcId="{793E4E68-3A76-4AC6-975C-41584B8EE9A2}" destId="{7EFC2199-6D97-4D43-B8C5-38B76E704B46}" srcOrd="0" destOrd="0" presId="urn:microsoft.com/office/officeart/2005/8/layout/hierarchy2"/>
    <dgm:cxn modelId="{21CC9DBA-0288-4C99-9A57-F852312EA3E5}" type="presParOf" srcId="{BBB1FA8A-C85D-463F-B37B-5DD859A0BB36}" destId="{D8759D24-6857-4A94-BCB1-B0BA44A27D07}" srcOrd="3" destOrd="0" presId="urn:microsoft.com/office/officeart/2005/8/layout/hierarchy2"/>
    <dgm:cxn modelId="{08493B82-A549-4B7A-A9AB-71C2D6E75098}" type="presParOf" srcId="{D8759D24-6857-4A94-BCB1-B0BA44A27D07}" destId="{E86CFE47-AFE6-412A-999F-766216FAE402}" srcOrd="0" destOrd="0" presId="urn:microsoft.com/office/officeart/2005/8/layout/hierarchy2"/>
    <dgm:cxn modelId="{5D4CA959-5F12-4E04-A8AF-816AB9C9C15A}" type="presParOf" srcId="{D8759D24-6857-4A94-BCB1-B0BA44A27D07}" destId="{529803BC-48A8-4672-B791-514A832DA01B}" srcOrd="1" destOrd="0" presId="urn:microsoft.com/office/officeart/2005/8/layout/hierarchy2"/>
    <dgm:cxn modelId="{45603B49-BBFA-4A93-B997-F50FFF72F1AD}" type="presParOf" srcId="{BBB1FA8A-C85D-463F-B37B-5DD859A0BB36}" destId="{342A81DC-ED82-4494-B4A5-3874B5545238}" srcOrd="4" destOrd="0" presId="urn:microsoft.com/office/officeart/2005/8/layout/hierarchy2"/>
    <dgm:cxn modelId="{8ABB4683-BB12-40D3-BC3E-9CD322FD33C7}" type="presParOf" srcId="{342A81DC-ED82-4494-B4A5-3874B5545238}" destId="{1B1921B0-7692-47A7-B7E8-9017CEB1CA60}" srcOrd="0" destOrd="0" presId="urn:microsoft.com/office/officeart/2005/8/layout/hierarchy2"/>
    <dgm:cxn modelId="{19B32972-45BC-4530-95D2-54FC8628E348}" type="presParOf" srcId="{BBB1FA8A-C85D-463F-B37B-5DD859A0BB36}" destId="{37938393-285A-4C43-938B-3B3168156D88}" srcOrd="5" destOrd="0" presId="urn:microsoft.com/office/officeart/2005/8/layout/hierarchy2"/>
    <dgm:cxn modelId="{2F75E590-9ACD-4E3A-8908-FD24DEEFB8B0}" type="presParOf" srcId="{37938393-285A-4C43-938B-3B3168156D88}" destId="{9F7821A9-7B47-47F2-BF12-16AB441154F5}" srcOrd="0" destOrd="0" presId="urn:microsoft.com/office/officeart/2005/8/layout/hierarchy2"/>
    <dgm:cxn modelId="{F2010213-ADFE-484B-8A15-8F97269C56F9}" type="presParOf" srcId="{37938393-285A-4C43-938B-3B3168156D88}" destId="{43CAE9BD-3100-4214-BDDE-4D76C1FAB5FE}" srcOrd="1" destOrd="0" presId="urn:microsoft.com/office/officeart/2005/8/layout/hierarchy2"/>
    <dgm:cxn modelId="{36889E09-E55B-4DB5-BB44-FABD991BE586}" type="presParOf" srcId="{43CAE9BD-3100-4214-BDDE-4D76C1FAB5FE}" destId="{5EAFBBA1-210F-4B74-BAAB-1ED5647504A3}" srcOrd="0" destOrd="0" presId="urn:microsoft.com/office/officeart/2005/8/layout/hierarchy2"/>
    <dgm:cxn modelId="{92D1A00F-D54C-416C-BC54-A64E3E72F256}" type="presParOf" srcId="{5EAFBBA1-210F-4B74-BAAB-1ED5647504A3}" destId="{DC739F27-85D4-40B6-BDB2-B8521E39610C}" srcOrd="0" destOrd="0" presId="urn:microsoft.com/office/officeart/2005/8/layout/hierarchy2"/>
    <dgm:cxn modelId="{D77598BF-D893-4FCF-892D-0D25BE433170}" type="presParOf" srcId="{43CAE9BD-3100-4214-BDDE-4D76C1FAB5FE}" destId="{EAC4CDC3-F988-40A4-BEF5-42140321582E}" srcOrd="1" destOrd="0" presId="urn:microsoft.com/office/officeart/2005/8/layout/hierarchy2"/>
    <dgm:cxn modelId="{82CC0ED0-AEB8-407F-BF2C-D0AA3F683D65}" type="presParOf" srcId="{EAC4CDC3-F988-40A4-BEF5-42140321582E}" destId="{C80DB92C-EE9A-4156-B1C9-EFE9747C6C66}" srcOrd="0" destOrd="0" presId="urn:microsoft.com/office/officeart/2005/8/layout/hierarchy2"/>
    <dgm:cxn modelId="{5A9E764C-5FB4-42C1-A308-01D56437E91F}" type="presParOf" srcId="{EAC4CDC3-F988-40A4-BEF5-42140321582E}" destId="{7B8E196E-B035-42A7-B083-87061067FAF8}" srcOrd="1" destOrd="0" presId="urn:microsoft.com/office/officeart/2005/8/layout/hierarchy2"/>
    <dgm:cxn modelId="{B2BEC59E-4E3D-4167-8A11-BC3D3163C88F}" type="presParOf" srcId="{BBB1FA8A-C85D-463F-B37B-5DD859A0BB36}" destId="{B3FB14F6-98E4-44A5-8684-C98EA1EEF8D1}" srcOrd="6" destOrd="0" presId="urn:microsoft.com/office/officeart/2005/8/layout/hierarchy2"/>
    <dgm:cxn modelId="{1E019CE3-F505-4515-8112-6116B0346BF3}" type="presParOf" srcId="{B3FB14F6-98E4-44A5-8684-C98EA1EEF8D1}" destId="{2A83AF09-B7CC-479C-A865-AC35549D9A71}" srcOrd="0" destOrd="0" presId="urn:microsoft.com/office/officeart/2005/8/layout/hierarchy2"/>
    <dgm:cxn modelId="{267831A4-0578-4B45-892E-29E53FF4FF6D}" type="presParOf" srcId="{BBB1FA8A-C85D-463F-B37B-5DD859A0BB36}" destId="{D2679906-FE06-4C92-BEE0-3ECB154F0513}" srcOrd="7" destOrd="0" presId="urn:microsoft.com/office/officeart/2005/8/layout/hierarchy2"/>
    <dgm:cxn modelId="{05DCA6AB-6703-482A-AEEE-368F94979504}" type="presParOf" srcId="{D2679906-FE06-4C92-BEE0-3ECB154F0513}" destId="{07194832-7FC1-4441-84E2-0564813B5488}" srcOrd="0" destOrd="0" presId="urn:microsoft.com/office/officeart/2005/8/layout/hierarchy2"/>
    <dgm:cxn modelId="{28D1D0F9-1652-43B7-9EFA-304982A5772B}" type="presParOf" srcId="{D2679906-FE06-4C92-BEE0-3ECB154F0513}" destId="{B77E44AD-B197-42C0-8A35-4B63493539E6}" srcOrd="1" destOrd="0" presId="urn:microsoft.com/office/officeart/2005/8/layout/hierarchy2"/>
    <dgm:cxn modelId="{EAB56E77-2612-45C3-9627-A9551A977CCB}" type="presParOf" srcId="{5FE0DE7F-2266-4496-A1DD-5B83D091639C}" destId="{828A9227-42AC-4ADB-AB3F-E232A5B5C4E9}" srcOrd="1" destOrd="0" presId="urn:microsoft.com/office/officeart/2005/8/layout/hierarchy2"/>
    <dgm:cxn modelId="{9B00ADE1-032F-4A6F-9C77-A0C7FD3FC8D5}" type="presParOf" srcId="{828A9227-42AC-4ADB-AB3F-E232A5B5C4E9}" destId="{715A7A49-96E2-4123-84A7-22839C37A122}" srcOrd="0" destOrd="0" presId="urn:microsoft.com/office/officeart/2005/8/layout/hierarchy2"/>
    <dgm:cxn modelId="{04E114B4-4FCA-4CD0-B238-131A72FEA23D}" type="presParOf" srcId="{828A9227-42AC-4ADB-AB3F-E232A5B5C4E9}" destId="{B7461769-690A-422E-99A2-47DE7E146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DE0278-0D2A-48E3-8A26-21CC0F669C09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24202C-CD15-446F-9C55-963BEFBB44CC}">
      <dgm:prSet/>
      <dgm:spPr/>
      <dgm:t>
        <a:bodyPr/>
        <a:lstStyle/>
        <a:p>
          <a:pPr>
            <a:defRPr b="1"/>
          </a:pPr>
          <a:r>
            <a:rPr lang="en-US"/>
            <a:t>Key components</a:t>
          </a:r>
        </a:p>
      </dgm:t>
    </dgm:pt>
    <dgm:pt modelId="{3B7F25C7-4B23-4A2D-89E3-3B3FA3C6FA46}" type="parTrans" cxnId="{3C74FA8F-BDEF-422F-B7B8-4D1EF8FE13DB}">
      <dgm:prSet/>
      <dgm:spPr/>
      <dgm:t>
        <a:bodyPr/>
        <a:lstStyle/>
        <a:p>
          <a:endParaRPr lang="en-US"/>
        </a:p>
      </dgm:t>
    </dgm:pt>
    <dgm:pt modelId="{749659B5-C531-484B-8498-6168FB7A8989}" type="sibTrans" cxnId="{3C74FA8F-BDEF-422F-B7B8-4D1EF8FE13DB}">
      <dgm:prSet/>
      <dgm:spPr/>
      <dgm:t>
        <a:bodyPr/>
        <a:lstStyle/>
        <a:p>
          <a:endParaRPr lang="en-US"/>
        </a:p>
      </dgm:t>
    </dgm:pt>
    <dgm:pt modelId="{229F31EA-1E5D-4AD3-A2C3-AF9FE3F98DAB}">
      <dgm:prSet/>
      <dgm:spPr/>
      <dgm:t>
        <a:bodyPr/>
        <a:lstStyle/>
        <a:p>
          <a:pPr>
            <a:buNone/>
          </a:pPr>
          <a:r>
            <a:rPr lang="en-US"/>
            <a:t>Track how much time each process has received (virtual runtime)</a:t>
          </a:r>
        </a:p>
      </dgm:t>
    </dgm:pt>
    <dgm:pt modelId="{E765A40A-EF9D-4FA6-ABEF-F9457330527B}" type="parTrans" cxnId="{51BF407E-B8B3-4733-88E7-74FCB1E59C58}">
      <dgm:prSet/>
      <dgm:spPr/>
      <dgm:t>
        <a:bodyPr/>
        <a:lstStyle/>
        <a:p>
          <a:endParaRPr lang="en-US"/>
        </a:p>
      </dgm:t>
    </dgm:pt>
    <dgm:pt modelId="{7CE5B045-445F-472C-BF16-55F2878D4D6B}" type="sibTrans" cxnId="{51BF407E-B8B3-4733-88E7-74FCB1E59C58}">
      <dgm:prSet/>
      <dgm:spPr/>
      <dgm:t>
        <a:bodyPr/>
        <a:lstStyle/>
        <a:p>
          <a:endParaRPr lang="en-US"/>
        </a:p>
      </dgm:t>
    </dgm:pt>
    <dgm:pt modelId="{75B77721-103E-4F3A-A2B3-41012BCD7F21}">
      <dgm:prSet/>
      <dgm:spPr/>
      <dgm:t>
        <a:bodyPr/>
        <a:lstStyle/>
        <a:p>
          <a:r>
            <a:rPr lang="en-US" dirty="0"/>
            <a:t>vruntime = actual_runtime * (weight</a:t>
          </a:r>
          <a:r>
            <a:rPr lang="en-US" baseline="-25000" dirty="0"/>
            <a:t>0</a:t>
          </a:r>
          <a:r>
            <a:rPr lang="en-US" dirty="0"/>
            <a:t>/weight</a:t>
          </a:r>
          <a:r>
            <a:rPr lang="en-US" baseline="-25000" dirty="0"/>
            <a:t>process</a:t>
          </a:r>
          <a:r>
            <a:rPr lang="en-US" dirty="0"/>
            <a:t>)</a:t>
          </a:r>
        </a:p>
      </dgm:t>
    </dgm:pt>
    <dgm:pt modelId="{FDD3AC4D-ACDC-49BE-9194-9093F7D31F94}" type="parTrans" cxnId="{B17B07DC-19CE-4531-9062-E9A8255C7BA5}">
      <dgm:prSet/>
      <dgm:spPr/>
      <dgm:t>
        <a:bodyPr/>
        <a:lstStyle/>
        <a:p>
          <a:endParaRPr lang="en-US"/>
        </a:p>
      </dgm:t>
    </dgm:pt>
    <dgm:pt modelId="{1CA67DCF-40EF-40BB-AF1C-AC2329A9F4BC}" type="sibTrans" cxnId="{B17B07DC-19CE-4531-9062-E9A8255C7BA5}">
      <dgm:prSet/>
      <dgm:spPr/>
      <dgm:t>
        <a:bodyPr/>
        <a:lstStyle/>
        <a:p>
          <a:endParaRPr lang="en-US"/>
        </a:p>
      </dgm:t>
    </dgm:pt>
    <dgm:pt modelId="{35CD959A-16DB-4BD5-974C-722989EEF8E5}">
      <dgm:prSet/>
      <dgm:spPr/>
      <dgm:t>
        <a:bodyPr/>
        <a:lstStyle/>
        <a:p>
          <a:pPr>
            <a:buNone/>
          </a:pPr>
          <a:r>
            <a:rPr lang="en-US"/>
            <a:t>Normalize by process weights (nice-value)</a:t>
          </a:r>
        </a:p>
      </dgm:t>
    </dgm:pt>
    <dgm:pt modelId="{AD9B7CD1-10BE-4C68-A1ED-E47302AD78AF}" type="parTrans" cxnId="{ADB6B982-06E6-4F30-B927-92AFC9178435}">
      <dgm:prSet/>
      <dgm:spPr/>
      <dgm:t>
        <a:bodyPr/>
        <a:lstStyle/>
        <a:p>
          <a:endParaRPr lang="en-US"/>
        </a:p>
      </dgm:t>
    </dgm:pt>
    <dgm:pt modelId="{FE26A457-291E-4BC0-8954-37023FF0D891}" type="sibTrans" cxnId="{ADB6B982-06E6-4F30-B927-92AFC9178435}">
      <dgm:prSet/>
      <dgm:spPr/>
      <dgm:t>
        <a:bodyPr/>
        <a:lstStyle/>
        <a:p>
          <a:endParaRPr lang="en-US"/>
        </a:p>
      </dgm:t>
    </dgm:pt>
    <dgm:pt modelId="{B843C4CA-C9EE-4937-A644-9E12AB415B49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Min vruntime is executed next</a:t>
          </a:r>
        </a:p>
      </dgm:t>
    </dgm:pt>
    <dgm:pt modelId="{76130534-2CDD-46B6-A279-0EF237F7E4DB}" type="parTrans" cxnId="{48A16213-9994-4C17-AEF6-73F14A1E8932}">
      <dgm:prSet/>
      <dgm:spPr/>
      <dgm:t>
        <a:bodyPr/>
        <a:lstStyle/>
        <a:p>
          <a:endParaRPr lang="en-US"/>
        </a:p>
      </dgm:t>
    </dgm:pt>
    <dgm:pt modelId="{B7C2606F-4D4D-4B92-9BCB-A6C6CA451118}" type="sibTrans" cxnId="{48A16213-9994-4C17-AEF6-73F14A1E8932}">
      <dgm:prSet/>
      <dgm:spPr/>
      <dgm:t>
        <a:bodyPr/>
        <a:lstStyle/>
        <a:p>
          <a:endParaRPr lang="en-US"/>
        </a:p>
      </dgm:t>
    </dgm:pt>
    <dgm:pt modelId="{92F96DA8-3273-4871-9491-F9263BFF2EA4}">
      <dgm:prSet/>
      <dgm:spPr/>
      <dgm:t>
        <a:bodyPr/>
        <a:lstStyle/>
        <a:p>
          <a:pPr>
            <a:defRPr b="1"/>
          </a:pPr>
          <a:r>
            <a:rPr lang="en-US"/>
            <a:t>Time slices</a:t>
          </a:r>
        </a:p>
      </dgm:t>
    </dgm:pt>
    <dgm:pt modelId="{4AB6F063-39DB-461C-A0BB-7B4848681EA4}" type="parTrans" cxnId="{45851185-5E5C-4D6A-AAF1-AF27161D1327}">
      <dgm:prSet/>
      <dgm:spPr/>
      <dgm:t>
        <a:bodyPr/>
        <a:lstStyle/>
        <a:p>
          <a:endParaRPr lang="en-US"/>
        </a:p>
      </dgm:t>
    </dgm:pt>
    <dgm:pt modelId="{B7AEBBAC-065B-4DFA-B7B8-8623076BB2A5}" type="sibTrans" cxnId="{45851185-5E5C-4D6A-AAF1-AF27161D1327}">
      <dgm:prSet/>
      <dgm:spPr/>
      <dgm:t>
        <a:bodyPr/>
        <a:lstStyle/>
        <a:p>
          <a:endParaRPr lang="en-US"/>
        </a:p>
      </dgm:t>
    </dgm:pt>
    <dgm:pt modelId="{88767C85-0E8A-4A7D-87EC-EB6390323F53}">
      <dgm:prSet/>
      <dgm:spPr/>
      <dgm:t>
        <a:bodyPr/>
        <a:lstStyle/>
        <a:p>
          <a:pPr>
            <a:buNone/>
          </a:pPr>
          <a:r>
            <a:rPr lang="en-US" dirty="0"/>
            <a:t>Dynamic based on number of runnable process</a:t>
          </a:r>
        </a:p>
      </dgm:t>
    </dgm:pt>
    <dgm:pt modelId="{29EADAD1-BD3E-4F90-81FF-3FFDDDC97849}" type="parTrans" cxnId="{91C333B5-3B2F-4095-ABCB-EBF1ACF70C5A}">
      <dgm:prSet/>
      <dgm:spPr/>
      <dgm:t>
        <a:bodyPr/>
        <a:lstStyle/>
        <a:p>
          <a:endParaRPr lang="en-US"/>
        </a:p>
      </dgm:t>
    </dgm:pt>
    <dgm:pt modelId="{33AD34D8-35A2-4B5E-9570-41D7D1E43DF6}" type="sibTrans" cxnId="{91C333B5-3B2F-4095-ABCB-EBF1ACF70C5A}">
      <dgm:prSet/>
      <dgm:spPr/>
      <dgm:t>
        <a:bodyPr/>
        <a:lstStyle/>
        <a:p>
          <a:endParaRPr lang="en-US"/>
        </a:p>
      </dgm:t>
    </dgm:pt>
    <dgm:pt modelId="{7507665E-2C35-4BDD-9DF9-8C197790CF38}">
      <dgm:prSet/>
      <dgm:spPr/>
      <dgm:t>
        <a:bodyPr/>
        <a:lstStyle/>
        <a:p>
          <a:r>
            <a:rPr lang="en-US" dirty="0"/>
            <a:t>Period / num_of_processes</a:t>
          </a:r>
        </a:p>
      </dgm:t>
    </dgm:pt>
    <dgm:pt modelId="{1467D9CF-C3E1-4CA5-9CC0-6425B5B2C056}" type="parTrans" cxnId="{16FE47E0-FC4C-475F-8F05-F99746A9BFDE}">
      <dgm:prSet/>
      <dgm:spPr/>
      <dgm:t>
        <a:bodyPr/>
        <a:lstStyle/>
        <a:p>
          <a:endParaRPr lang="en-US"/>
        </a:p>
      </dgm:t>
    </dgm:pt>
    <dgm:pt modelId="{48910AA9-80E0-49C3-AF4D-C513AA0C11CD}" type="sibTrans" cxnId="{16FE47E0-FC4C-475F-8F05-F99746A9BFDE}">
      <dgm:prSet/>
      <dgm:spPr/>
      <dgm:t>
        <a:bodyPr/>
        <a:lstStyle/>
        <a:p>
          <a:endParaRPr lang="en-US"/>
        </a:p>
      </dgm:t>
    </dgm:pt>
    <dgm:pt modelId="{5759E6F1-E542-41C7-8390-B9AEE649DD99}" type="pres">
      <dgm:prSet presAssocID="{2BDE0278-0D2A-48E3-8A26-21CC0F669C09}" presName="linearFlow" presStyleCnt="0">
        <dgm:presLayoutVars>
          <dgm:dir/>
          <dgm:animLvl val="lvl"/>
          <dgm:resizeHandles val="exact"/>
        </dgm:presLayoutVars>
      </dgm:prSet>
      <dgm:spPr/>
    </dgm:pt>
    <dgm:pt modelId="{0C11AA71-6BAB-4E74-8E8F-1E359357D6F9}" type="pres">
      <dgm:prSet presAssocID="{7C24202C-CD15-446F-9C55-963BEFBB44CC}" presName="composite" presStyleCnt="0"/>
      <dgm:spPr/>
    </dgm:pt>
    <dgm:pt modelId="{70939FF6-B51E-44EE-8949-A08053E507F5}" type="pres">
      <dgm:prSet presAssocID="{7C24202C-CD15-446F-9C55-963BEFBB44CC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275EE529-4EBD-4CA4-B70B-0135C44446DE}" type="pres">
      <dgm:prSet presAssocID="{7C24202C-CD15-446F-9C55-963BEFBB44CC}" presName="descendantText" presStyleLbl="alignAcc1" presStyleIdx="0" presStyleCnt="2">
        <dgm:presLayoutVars>
          <dgm:bulletEnabled val="1"/>
        </dgm:presLayoutVars>
      </dgm:prSet>
      <dgm:spPr/>
    </dgm:pt>
    <dgm:pt modelId="{85023FA2-92BE-46B6-899E-449DDCC94760}" type="pres">
      <dgm:prSet presAssocID="{749659B5-C531-484B-8498-6168FB7A8989}" presName="sp" presStyleCnt="0"/>
      <dgm:spPr/>
    </dgm:pt>
    <dgm:pt modelId="{E6658C90-845F-41BC-87CD-95CD9926D675}" type="pres">
      <dgm:prSet presAssocID="{92F96DA8-3273-4871-9491-F9263BFF2EA4}" presName="composite" presStyleCnt="0"/>
      <dgm:spPr/>
    </dgm:pt>
    <dgm:pt modelId="{E2A34852-9C3E-4D65-9341-E33A856CE033}" type="pres">
      <dgm:prSet presAssocID="{92F96DA8-3273-4871-9491-F9263BFF2EA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71B96AC-0390-4B40-A53B-596B6C81B9D6}" type="pres">
      <dgm:prSet presAssocID="{92F96DA8-3273-4871-9491-F9263BFF2EA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B8D0E09-1398-4CBC-B5EC-06CEA7792CD5}" type="presOf" srcId="{92F96DA8-3273-4871-9491-F9263BFF2EA4}" destId="{E2A34852-9C3E-4D65-9341-E33A856CE033}" srcOrd="0" destOrd="0" presId="urn:microsoft.com/office/officeart/2005/8/layout/chevron2"/>
    <dgm:cxn modelId="{902D7B0D-1586-464C-BFCF-0B72B87B5429}" type="presOf" srcId="{7C24202C-CD15-446F-9C55-963BEFBB44CC}" destId="{70939FF6-B51E-44EE-8949-A08053E507F5}" srcOrd="0" destOrd="0" presId="urn:microsoft.com/office/officeart/2005/8/layout/chevron2"/>
    <dgm:cxn modelId="{48A16213-9994-4C17-AEF6-73F14A1E8932}" srcId="{7C24202C-CD15-446F-9C55-963BEFBB44CC}" destId="{B843C4CA-C9EE-4937-A644-9E12AB415B49}" srcOrd="2" destOrd="0" parTransId="{76130534-2CDD-46B6-A279-0EF237F7E4DB}" sibTransId="{B7C2606F-4D4D-4B92-9BCB-A6C6CA451118}"/>
    <dgm:cxn modelId="{2018CC1F-9DC7-40AD-9C38-FD14D8107DF6}" type="presOf" srcId="{88767C85-0E8A-4A7D-87EC-EB6390323F53}" destId="{F71B96AC-0390-4B40-A53B-596B6C81B9D6}" srcOrd="0" destOrd="0" presId="urn:microsoft.com/office/officeart/2005/8/layout/chevron2"/>
    <dgm:cxn modelId="{A4849666-ADC1-4CD6-BB51-E972317DD6E9}" type="presOf" srcId="{229F31EA-1E5D-4AD3-A2C3-AF9FE3F98DAB}" destId="{275EE529-4EBD-4CA4-B70B-0135C44446DE}" srcOrd="0" destOrd="0" presId="urn:microsoft.com/office/officeart/2005/8/layout/chevron2"/>
    <dgm:cxn modelId="{7EC5AB4F-16DF-4261-AC5D-51BBA8FF5BBE}" type="presOf" srcId="{75B77721-103E-4F3A-A2B3-41012BCD7F21}" destId="{275EE529-4EBD-4CA4-B70B-0135C44446DE}" srcOrd="0" destOrd="1" presId="urn:microsoft.com/office/officeart/2005/8/layout/chevron2"/>
    <dgm:cxn modelId="{C01FCF6F-FEA8-4F59-99EA-C95BEE058D90}" type="presOf" srcId="{7507665E-2C35-4BDD-9DF9-8C197790CF38}" destId="{F71B96AC-0390-4B40-A53B-596B6C81B9D6}" srcOrd="0" destOrd="1" presId="urn:microsoft.com/office/officeart/2005/8/layout/chevron2"/>
    <dgm:cxn modelId="{51BF407E-B8B3-4733-88E7-74FCB1E59C58}" srcId="{7C24202C-CD15-446F-9C55-963BEFBB44CC}" destId="{229F31EA-1E5D-4AD3-A2C3-AF9FE3F98DAB}" srcOrd="0" destOrd="0" parTransId="{E765A40A-EF9D-4FA6-ABEF-F9457330527B}" sibTransId="{7CE5B045-445F-472C-BF16-55F2878D4D6B}"/>
    <dgm:cxn modelId="{9AB41E80-D472-4EC6-935D-741BA0015297}" type="presOf" srcId="{35CD959A-16DB-4BD5-974C-722989EEF8E5}" destId="{275EE529-4EBD-4CA4-B70B-0135C44446DE}" srcOrd="0" destOrd="2" presId="urn:microsoft.com/office/officeart/2005/8/layout/chevron2"/>
    <dgm:cxn modelId="{ADB6B982-06E6-4F30-B927-92AFC9178435}" srcId="{7C24202C-CD15-446F-9C55-963BEFBB44CC}" destId="{35CD959A-16DB-4BD5-974C-722989EEF8E5}" srcOrd="1" destOrd="0" parTransId="{AD9B7CD1-10BE-4C68-A1ED-E47302AD78AF}" sibTransId="{FE26A457-291E-4BC0-8954-37023FF0D891}"/>
    <dgm:cxn modelId="{45851185-5E5C-4D6A-AAF1-AF27161D1327}" srcId="{2BDE0278-0D2A-48E3-8A26-21CC0F669C09}" destId="{92F96DA8-3273-4871-9491-F9263BFF2EA4}" srcOrd="1" destOrd="0" parTransId="{4AB6F063-39DB-461C-A0BB-7B4848681EA4}" sibTransId="{B7AEBBAC-065B-4DFA-B7B8-8623076BB2A5}"/>
    <dgm:cxn modelId="{F32C688F-CA8B-4B05-A3CE-9157526ED77B}" type="presOf" srcId="{2BDE0278-0D2A-48E3-8A26-21CC0F669C09}" destId="{5759E6F1-E542-41C7-8390-B9AEE649DD99}" srcOrd="0" destOrd="0" presId="urn:microsoft.com/office/officeart/2005/8/layout/chevron2"/>
    <dgm:cxn modelId="{3C74FA8F-BDEF-422F-B7B8-4D1EF8FE13DB}" srcId="{2BDE0278-0D2A-48E3-8A26-21CC0F669C09}" destId="{7C24202C-CD15-446F-9C55-963BEFBB44CC}" srcOrd="0" destOrd="0" parTransId="{3B7F25C7-4B23-4A2D-89E3-3B3FA3C6FA46}" sibTransId="{749659B5-C531-484B-8498-6168FB7A8989}"/>
    <dgm:cxn modelId="{91C333B5-3B2F-4095-ABCB-EBF1ACF70C5A}" srcId="{92F96DA8-3273-4871-9491-F9263BFF2EA4}" destId="{88767C85-0E8A-4A7D-87EC-EB6390323F53}" srcOrd="0" destOrd="0" parTransId="{29EADAD1-BD3E-4F90-81FF-3FFDDDC97849}" sibTransId="{33AD34D8-35A2-4B5E-9570-41D7D1E43DF6}"/>
    <dgm:cxn modelId="{8D72D0CB-C6DC-4FE4-9A57-7F739E897D87}" type="presOf" srcId="{B843C4CA-C9EE-4937-A644-9E12AB415B49}" destId="{275EE529-4EBD-4CA4-B70B-0135C44446DE}" srcOrd="0" destOrd="3" presId="urn:microsoft.com/office/officeart/2005/8/layout/chevron2"/>
    <dgm:cxn modelId="{B17B07DC-19CE-4531-9062-E9A8255C7BA5}" srcId="{229F31EA-1E5D-4AD3-A2C3-AF9FE3F98DAB}" destId="{75B77721-103E-4F3A-A2B3-41012BCD7F21}" srcOrd="0" destOrd="0" parTransId="{FDD3AC4D-ACDC-49BE-9194-9093F7D31F94}" sibTransId="{1CA67DCF-40EF-40BB-AF1C-AC2329A9F4BC}"/>
    <dgm:cxn modelId="{16FE47E0-FC4C-475F-8F05-F99746A9BFDE}" srcId="{88767C85-0E8A-4A7D-87EC-EB6390323F53}" destId="{7507665E-2C35-4BDD-9DF9-8C197790CF38}" srcOrd="0" destOrd="0" parTransId="{1467D9CF-C3E1-4CA5-9CC0-6425B5B2C056}" sibTransId="{48910AA9-80E0-49C3-AF4D-C513AA0C11CD}"/>
    <dgm:cxn modelId="{26667104-B6E8-402C-AF87-3E3479C8290D}" type="presParOf" srcId="{5759E6F1-E542-41C7-8390-B9AEE649DD99}" destId="{0C11AA71-6BAB-4E74-8E8F-1E359357D6F9}" srcOrd="0" destOrd="0" presId="urn:microsoft.com/office/officeart/2005/8/layout/chevron2"/>
    <dgm:cxn modelId="{A8C9AD73-A525-4CDE-942D-8E6F348E2265}" type="presParOf" srcId="{0C11AA71-6BAB-4E74-8E8F-1E359357D6F9}" destId="{70939FF6-B51E-44EE-8949-A08053E507F5}" srcOrd="0" destOrd="0" presId="urn:microsoft.com/office/officeart/2005/8/layout/chevron2"/>
    <dgm:cxn modelId="{4906CD4F-C36C-4D7F-9B55-F8F4C7F14CF5}" type="presParOf" srcId="{0C11AA71-6BAB-4E74-8E8F-1E359357D6F9}" destId="{275EE529-4EBD-4CA4-B70B-0135C44446DE}" srcOrd="1" destOrd="0" presId="urn:microsoft.com/office/officeart/2005/8/layout/chevron2"/>
    <dgm:cxn modelId="{5F668967-C8B2-4B05-A4F4-2A7F5DF2D921}" type="presParOf" srcId="{5759E6F1-E542-41C7-8390-B9AEE649DD99}" destId="{85023FA2-92BE-46B6-899E-449DDCC94760}" srcOrd="1" destOrd="0" presId="urn:microsoft.com/office/officeart/2005/8/layout/chevron2"/>
    <dgm:cxn modelId="{70AB5AE3-A0F3-4E26-AB37-60503C2D5BCE}" type="presParOf" srcId="{5759E6F1-E542-41C7-8390-B9AEE649DD99}" destId="{E6658C90-845F-41BC-87CD-95CD9926D675}" srcOrd="2" destOrd="0" presId="urn:microsoft.com/office/officeart/2005/8/layout/chevron2"/>
    <dgm:cxn modelId="{135546D3-B636-4DD9-886F-E8209DE10B3C}" type="presParOf" srcId="{E6658C90-845F-41BC-87CD-95CD9926D675}" destId="{E2A34852-9C3E-4D65-9341-E33A856CE033}" srcOrd="0" destOrd="0" presId="urn:microsoft.com/office/officeart/2005/8/layout/chevron2"/>
    <dgm:cxn modelId="{1A442683-865F-47A8-8B42-093A5279CCC7}" type="presParOf" srcId="{E6658C90-845F-41BC-87CD-95CD9926D675}" destId="{F71B96AC-0390-4B40-A53B-596B6C81B9D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F4259C-8F40-48DF-85C9-4E79DFE50DA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448FF7C-04C0-412B-A1B0-F08A26D29729}">
      <dgm:prSet/>
      <dgm:spPr/>
      <dgm:t>
        <a:bodyPr/>
        <a:lstStyle/>
        <a:p>
          <a:r>
            <a:rPr lang="en-US" dirty="0"/>
            <a:t>CFS</a:t>
          </a:r>
        </a:p>
      </dgm:t>
    </dgm:pt>
    <dgm:pt modelId="{5940B6CC-0065-432B-8A75-FB15D7EA3FC8}" type="parTrans" cxnId="{17326DF8-CF1E-4B93-8D4B-D8F2FD883E90}">
      <dgm:prSet/>
      <dgm:spPr/>
      <dgm:t>
        <a:bodyPr/>
        <a:lstStyle/>
        <a:p>
          <a:endParaRPr lang="en-US"/>
        </a:p>
      </dgm:t>
    </dgm:pt>
    <dgm:pt modelId="{1A5A12F8-8A79-4CAE-84BD-5EEC1800BB71}" type="sibTrans" cxnId="{17326DF8-CF1E-4B93-8D4B-D8F2FD883E90}">
      <dgm:prSet/>
      <dgm:spPr/>
      <dgm:t>
        <a:bodyPr/>
        <a:lstStyle/>
        <a:p>
          <a:endParaRPr lang="en-US"/>
        </a:p>
      </dgm:t>
    </dgm:pt>
    <dgm:pt modelId="{27E5C470-EBAD-4B53-B29A-CC0A8202C591}">
      <dgm:prSet/>
      <dgm:spPr/>
      <dgm:t>
        <a:bodyPr/>
        <a:lstStyle/>
        <a:p>
          <a:r>
            <a:rPr lang="en-US"/>
            <a:t>CFS</a:t>
          </a:r>
        </a:p>
      </dgm:t>
    </dgm:pt>
    <dgm:pt modelId="{C42A3E2B-1534-4C89-8430-6AF26CB57192}" type="parTrans" cxnId="{71E4B3DC-A538-4898-B665-7A619AF9904A}">
      <dgm:prSet/>
      <dgm:spPr/>
      <dgm:t>
        <a:bodyPr/>
        <a:lstStyle/>
        <a:p>
          <a:endParaRPr lang="en-US"/>
        </a:p>
      </dgm:t>
    </dgm:pt>
    <dgm:pt modelId="{9D3BDE72-F48C-4AB4-85F3-8C089FA9C56D}" type="sibTrans" cxnId="{71E4B3DC-A538-4898-B665-7A619AF9904A}">
      <dgm:prSet/>
      <dgm:spPr/>
      <dgm:t>
        <a:bodyPr/>
        <a:lstStyle/>
        <a:p>
          <a:endParaRPr lang="en-US"/>
        </a:p>
      </dgm:t>
    </dgm:pt>
    <dgm:pt modelId="{03E28102-77EF-48C3-8495-150333D4A763}">
      <dgm:prSet/>
      <dgm:spPr/>
      <dgm:t>
        <a:bodyPr/>
        <a:lstStyle/>
        <a:p>
          <a:r>
            <a:rPr lang="en-US"/>
            <a:t>Pros</a:t>
          </a:r>
        </a:p>
      </dgm:t>
    </dgm:pt>
    <dgm:pt modelId="{70A3719E-7E9E-4052-8C8F-E555BC595AD7}" type="parTrans" cxnId="{A2AFB2A8-EF51-4956-9A81-31A13D52FE39}">
      <dgm:prSet/>
      <dgm:spPr/>
      <dgm:t>
        <a:bodyPr/>
        <a:lstStyle/>
        <a:p>
          <a:endParaRPr lang="en-US"/>
        </a:p>
      </dgm:t>
    </dgm:pt>
    <dgm:pt modelId="{73769F52-AEE3-49D5-8DAA-0AF2F0D65B90}" type="sibTrans" cxnId="{A2AFB2A8-EF51-4956-9A81-31A13D52FE39}">
      <dgm:prSet/>
      <dgm:spPr/>
      <dgm:t>
        <a:bodyPr/>
        <a:lstStyle/>
        <a:p>
          <a:endParaRPr lang="en-US"/>
        </a:p>
      </dgm:t>
    </dgm:pt>
    <dgm:pt modelId="{5ABA0DAF-F616-4776-9182-7993787465EA}">
      <dgm:prSet/>
      <dgm:spPr/>
      <dgm:t>
        <a:bodyPr/>
        <a:lstStyle/>
        <a:p>
          <a:r>
            <a:rPr lang="en-US"/>
            <a:t>Predictable</a:t>
          </a:r>
        </a:p>
      </dgm:t>
    </dgm:pt>
    <dgm:pt modelId="{4A7D023B-F292-448B-AD7C-D11731DEF0AF}" type="parTrans" cxnId="{F50EC8B7-A2D0-4F3D-88BD-CF650616867B}">
      <dgm:prSet/>
      <dgm:spPr/>
      <dgm:t>
        <a:bodyPr/>
        <a:lstStyle/>
        <a:p>
          <a:endParaRPr lang="en-US"/>
        </a:p>
      </dgm:t>
    </dgm:pt>
    <dgm:pt modelId="{1D0AD7E0-1610-4057-824D-B98718206B01}" type="sibTrans" cxnId="{F50EC8B7-A2D0-4F3D-88BD-CF650616867B}">
      <dgm:prSet/>
      <dgm:spPr/>
      <dgm:t>
        <a:bodyPr/>
        <a:lstStyle/>
        <a:p>
          <a:endParaRPr lang="en-US"/>
        </a:p>
      </dgm:t>
    </dgm:pt>
    <dgm:pt modelId="{EE4DDF78-FB8B-483D-AC91-AD57742FCEBA}">
      <dgm:prSet/>
      <dgm:spPr/>
      <dgm:t>
        <a:bodyPr/>
        <a:lstStyle/>
        <a:p>
          <a:r>
            <a:rPr lang="en-US"/>
            <a:t>Simple</a:t>
          </a:r>
        </a:p>
      </dgm:t>
    </dgm:pt>
    <dgm:pt modelId="{4BFC373A-2F7C-4845-8768-743324CE8874}" type="parTrans" cxnId="{2AC9B885-2F8C-4D9A-AD03-F084BB2AAEA8}">
      <dgm:prSet/>
      <dgm:spPr/>
      <dgm:t>
        <a:bodyPr/>
        <a:lstStyle/>
        <a:p>
          <a:endParaRPr lang="en-US"/>
        </a:p>
      </dgm:t>
    </dgm:pt>
    <dgm:pt modelId="{FA649713-DF40-45D3-AB64-FD4108852A7A}" type="sibTrans" cxnId="{2AC9B885-2F8C-4D9A-AD03-F084BB2AAEA8}">
      <dgm:prSet/>
      <dgm:spPr/>
      <dgm:t>
        <a:bodyPr/>
        <a:lstStyle/>
        <a:p>
          <a:endParaRPr lang="en-US"/>
        </a:p>
      </dgm:t>
    </dgm:pt>
    <dgm:pt modelId="{80D46578-3386-4501-B8A4-D5C67BAA3A35}">
      <dgm:prSet/>
      <dgm:spPr/>
      <dgm:t>
        <a:bodyPr/>
        <a:lstStyle/>
        <a:p>
          <a:r>
            <a:rPr lang="en-US"/>
            <a:t>Good for interactivity</a:t>
          </a:r>
        </a:p>
      </dgm:t>
    </dgm:pt>
    <dgm:pt modelId="{2742AF3C-AE25-40D4-80B1-5EA6E46708AA}" type="parTrans" cxnId="{0DAFF8DB-9A75-43B9-9E36-FBC5A3AD539E}">
      <dgm:prSet/>
      <dgm:spPr/>
      <dgm:t>
        <a:bodyPr/>
        <a:lstStyle/>
        <a:p>
          <a:endParaRPr lang="en-US"/>
        </a:p>
      </dgm:t>
    </dgm:pt>
    <dgm:pt modelId="{4D8C2EEB-A6E2-4CBD-8821-C04D4B6C9539}" type="sibTrans" cxnId="{0DAFF8DB-9A75-43B9-9E36-FBC5A3AD539E}">
      <dgm:prSet/>
      <dgm:spPr/>
      <dgm:t>
        <a:bodyPr/>
        <a:lstStyle/>
        <a:p>
          <a:endParaRPr lang="en-US"/>
        </a:p>
      </dgm:t>
    </dgm:pt>
    <dgm:pt modelId="{4B449C18-A1E4-4DE1-918A-1CBF9C64CD26}">
      <dgm:prSet/>
      <dgm:spPr/>
      <dgm:t>
        <a:bodyPr/>
        <a:lstStyle/>
        <a:p>
          <a:r>
            <a:rPr lang="en-US" dirty="0"/>
            <a:t>Cons</a:t>
          </a:r>
        </a:p>
      </dgm:t>
    </dgm:pt>
    <dgm:pt modelId="{DC0F8A24-9C08-4C6F-9CCA-FEE0D27EEE40}" type="parTrans" cxnId="{D87951F9-9109-4A5D-8753-F80DC2F4B644}">
      <dgm:prSet/>
      <dgm:spPr/>
      <dgm:t>
        <a:bodyPr/>
        <a:lstStyle/>
        <a:p>
          <a:endParaRPr lang="en-US"/>
        </a:p>
      </dgm:t>
    </dgm:pt>
    <dgm:pt modelId="{5B993EAA-CC2C-4BFB-9CB3-19BDE70F1F31}" type="sibTrans" cxnId="{D87951F9-9109-4A5D-8753-F80DC2F4B644}">
      <dgm:prSet/>
      <dgm:spPr/>
      <dgm:t>
        <a:bodyPr/>
        <a:lstStyle/>
        <a:p>
          <a:endParaRPr lang="en-US"/>
        </a:p>
      </dgm:t>
    </dgm:pt>
    <dgm:pt modelId="{01547A09-3972-43A4-B2D8-C32DB7699842}">
      <dgm:prSet/>
      <dgm:spPr/>
      <dgm:t>
        <a:bodyPr/>
        <a:lstStyle/>
        <a:p>
          <a:r>
            <a:rPr lang="en-US" dirty="0"/>
            <a:t>Can lead to latency spikes</a:t>
          </a:r>
        </a:p>
      </dgm:t>
    </dgm:pt>
    <dgm:pt modelId="{8BFEA480-7407-41C9-832D-4CAB96692B2C}" type="parTrans" cxnId="{921C692F-B9A4-4E57-BBD8-D208C293C1AD}">
      <dgm:prSet/>
      <dgm:spPr/>
      <dgm:t>
        <a:bodyPr/>
        <a:lstStyle/>
        <a:p>
          <a:endParaRPr lang="en-US"/>
        </a:p>
      </dgm:t>
    </dgm:pt>
    <dgm:pt modelId="{B0CC7C1D-3E97-41CC-AEB7-9BBADE4E6578}" type="sibTrans" cxnId="{921C692F-B9A4-4E57-BBD8-D208C293C1AD}">
      <dgm:prSet/>
      <dgm:spPr/>
      <dgm:t>
        <a:bodyPr/>
        <a:lstStyle/>
        <a:p>
          <a:endParaRPr lang="en-US"/>
        </a:p>
      </dgm:t>
    </dgm:pt>
    <dgm:pt modelId="{B7956914-891D-4FF2-9498-9A57E9158766}">
      <dgm:prSet/>
      <dgm:spPr/>
      <dgm:t>
        <a:bodyPr/>
        <a:lstStyle/>
        <a:p>
          <a:r>
            <a:rPr lang="en-US"/>
            <a:t>Expensive if lots of tasks</a:t>
          </a:r>
        </a:p>
      </dgm:t>
    </dgm:pt>
    <dgm:pt modelId="{7CF5A49C-CCCD-4716-A0D3-A33C81F0B6B7}" type="parTrans" cxnId="{243A9909-814D-4521-B5F5-2416D8AF46F2}">
      <dgm:prSet/>
      <dgm:spPr/>
      <dgm:t>
        <a:bodyPr/>
        <a:lstStyle/>
        <a:p>
          <a:endParaRPr lang="en-US"/>
        </a:p>
      </dgm:t>
    </dgm:pt>
    <dgm:pt modelId="{9FA52804-35DA-47B6-9662-4E1CFD36CCE0}" type="sibTrans" cxnId="{243A9909-814D-4521-B5F5-2416D8AF46F2}">
      <dgm:prSet/>
      <dgm:spPr/>
      <dgm:t>
        <a:bodyPr/>
        <a:lstStyle/>
        <a:p>
          <a:endParaRPr lang="en-US"/>
        </a:p>
      </dgm:t>
    </dgm:pt>
    <dgm:pt modelId="{854E4911-45AF-4948-B269-50BF64AB2F38}">
      <dgm:prSet/>
      <dgm:spPr/>
      <dgm:t>
        <a:bodyPr/>
        <a:lstStyle/>
        <a:p>
          <a:r>
            <a:rPr lang="en-US" dirty="0"/>
            <a:t>Memory overhead due to vruntime</a:t>
          </a:r>
        </a:p>
      </dgm:t>
    </dgm:pt>
    <dgm:pt modelId="{082BE546-B9D8-45FD-9095-29B54D0291E8}" type="parTrans" cxnId="{1F799386-CA8F-4B0F-8F1C-B3ECD6F5EA93}">
      <dgm:prSet/>
      <dgm:spPr/>
      <dgm:t>
        <a:bodyPr/>
        <a:lstStyle/>
        <a:p>
          <a:endParaRPr lang="en-US"/>
        </a:p>
      </dgm:t>
    </dgm:pt>
    <dgm:pt modelId="{A077A86C-2931-4C99-B37F-E0E1086C4E67}" type="sibTrans" cxnId="{1F799386-CA8F-4B0F-8F1C-B3ECD6F5EA93}">
      <dgm:prSet/>
      <dgm:spPr/>
      <dgm:t>
        <a:bodyPr/>
        <a:lstStyle/>
        <a:p>
          <a:endParaRPr lang="en-US"/>
        </a:p>
      </dgm:t>
    </dgm:pt>
    <dgm:pt modelId="{0C5A3586-8241-4B7C-99D2-4F0DF8CB1B1E}">
      <dgm:prSet/>
      <dgm:spPr/>
      <dgm:t>
        <a:bodyPr/>
        <a:lstStyle/>
        <a:p>
          <a:r>
            <a:rPr lang="en-US" dirty="0"/>
            <a:t>O(1)</a:t>
          </a:r>
        </a:p>
      </dgm:t>
    </dgm:pt>
    <dgm:pt modelId="{79480AE6-4B8D-4CF8-8735-19BAAA605F1C}" type="parTrans" cxnId="{266C2828-F87C-4AA9-915E-710924B33756}">
      <dgm:prSet/>
      <dgm:spPr/>
      <dgm:t>
        <a:bodyPr/>
        <a:lstStyle/>
        <a:p>
          <a:endParaRPr lang="en-US"/>
        </a:p>
      </dgm:t>
    </dgm:pt>
    <dgm:pt modelId="{7EBD552D-7717-4956-9581-F6689B280C31}" type="sibTrans" cxnId="{266C2828-F87C-4AA9-915E-710924B33756}">
      <dgm:prSet/>
      <dgm:spPr/>
      <dgm:t>
        <a:bodyPr/>
        <a:lstStyle/>
        <a:p>
          <a:endParaRPr lang="en-US"/>
        </a:p>
      </dgm:t>
    </dgm:pt>
    <dgm:pt modelId="{50B7C7F3-643F-406F-87DA-97AA4DFF19E6}">
      <dgm:prSet/>
      <dgm:spPr/>
      <dgm:t>
        <a:bodyPr/>
        <a:lstStyle/>
        <a:p>
          <a:r>
            <a:rPr lang="en-US"/>
            <a:t>O(1)</a:t>
          </a:r>
        </a:p>
      </dgm:t>
    </dgm:pt>
    <dgm:pt modelId="{9F05278E-A064-457E-84BE-D7BC047BE073}" type="parTrans" cxnId="{807811FB-217A-4A77-B969-1D41EE2D9925}">
      <dgm:prSet/>
      <dgm:spPr/>
      <dgm:t>
        <a:bodyPr/>
        <a:lstStyle/>
        <a:p>
          <a:endParaRPr lang="en-US"/>
        </a:p>
      </dgm:t>
    </dgm:pt>
    <dgm:pt modelId="{4D650BAC-52E5-4B7B-8417-234819F6B0C4}" type="sibTrans" cxnId="{807811FB-217A-4A77-B969-1D41EE2D9925}">
      <dgm:prSet/>
      <dgm:spPr/>
      <dgm:t>
        <a:bodyPr/>
        <a:lstStyle/>
        <a:p>
          <a:endParaRPr lang="en-US"/>
        </a:p>
      </dgm:t>
    </dgm:pt>
    <dgm:pt modelId="{9A85645C-BF85-48FA-A1C2-53BC6028EF3F}">
      <dgm:prSet/>
      <dgm:spPr/>
      <dgm:t>
        <a:bodyPr/>
        <a:lstStyle/>
        <a:p>
          <a:r>
            <a:rPr lang="en-US"/>
            <a:t>Pros</a:t>
          </a:r>
          <a:endParaRPr lang="en-US" dirty="0"/>
        </a:p>
      </dgm:t>
    </dgm:pt>
    <dgm:pt modelId="{9B260CB4-C8F2-4DF9-8018-3D30241607AE}" type="parTrans" cxnId="{34807B8C-1311-47D3-9358-DFF98D68D484}">
      <dgm:prSet/>
      <dgm:spPr/>
      <dgm:t>
        <a:bodyPr/>
        <a:lstStyle/>
        <a:p>
          <a:endParaRPr lang="en-US"/>
        </a:p>
      </dgm:t>
    </dgm:pt>
    <dgm:pt modelId="{64BA0C2A-A069-4838-B494-012FBA2D5F7C}" type="sibTrans" cxnId="{34807B8C-1311-47D3-9358-DFF98D68D484}">
      <dgm:prSet/>
      <dgm:spPr/>
      <dgm:t>
        <a:bodyPr/>
        <a:lstStyle/>
        <a:p>
          <a:endParaRPr lang="en-US"/>
        </a:p>
      </dgm:t>
    </dgm:pt>
    <dgm:pt modelId="{8E2409C1-0915-4CCB-BC32-B543EF55FBBF}">
      <dgm:prSet/>
      <dgm:spPr/>
      <dgm:t>
        <a:bodyPr/>
        <a:lstStyle/>
        <a:p>
          <a:r>
            <a:rPr lang="en-US"/>
            <a:t>Defined upper-bound runtime regardless of workload size</a:t>
          </a:r>
          <a:endParaRPr lang="en-US" dirty="0"/>
        </a:p>
      </dgm:t>
    </dgm:pt>
    <dgm:pt modelId="{97027015-D9D1-40F2-BC74-E9E2D2EE1412}" type="parTrans" cxnId="{34EFC2D1-862D-499A-8B28-9C28C9075F79}">
      <dgm:prSet/>
      <dgm:spPr/>
      <dgm:t>
        <a:bodyPr/>
        <a:lstStyle/>
        <a:p>
          <a:endParaRPr lang="en-US"/>
        </a:p>
      </dgm:t>
    </dgm:pt>
    <dgm:pt modelId="{A81757C9-C0D9-46A8-B145-3B6643DEEB1F}" type="sibTrans" cxnId="{34EFC2D1-862D-499A-8B28-9C28C9075F79}">
      <dgm:prSet/>
      <dgm:spPr/>
      <dgm:t>
        <a:bodyPr/>
        <a:lstStyle/>
        <a:p>
          <a:endParaRPr lang="en-US"/>
        </a:p>
      </dgm:t>
    </dgm:pt>
    <dgm:pt modelId="{D011391F-2007-4B16-908B-7BE1448A2D2C}">
      <dgm:prSet/>
      <dgm:spPr/>
      <dgm:t>
        <a:bodyPr/>
        <a:lstStyle/>
        <a:p>
          <a:r>
            <a:rPr lang="en-US"/>
            <a:t>Cons</a:t>
          </a:r>
          <a:endParaRPr lang="en-US" dirty="0"/>
        </a:p>
      </dgm:t>
    </dgm:pt>
    <dgm:pt modelId="{519D3C62-D7B5-4498-9EC9-74E7B2DA4B31}" type="parTrans" cxnId="{24A801AE-50CE-4E77-813C-C9CF6C66D9EB}">
      <dgm:prSet/>
      <dgm:spPr/>
      <dgm:t>
        <a:bodyPr/>
        <a:lstStyle/>
        <a:p>
          <a:endParaRPr lang="en-US"/>
        </a:p>
      </dgm:t>
    </dgm:pt>
    <dgm:pt modelId="{55FC613E-CBF0-418D-97FD-19F345E9B356}" type="sibTrans" cxnId="{24A801AE-50CE-4E77-813C-C9CF6C66D9EB}">
      <dgm:prSet/>
      <dgm:spPr/>
      <dgm:t>
        <a:bodyPr/>
        <a:lstStyle/>
        <a:p>
          <a:endParaRPr lang="en-US"/>
        </a:p>
      </dgm:t>
    </dgm:pt>
    <dgm:pt modelId="{4BCF5CD0-2E56-4722-9239-DD50E955C3B0}">
      <dgm:prSet/>
      <dgm:spPr/>
      <dgm:t>
        <a:bodyPr/>
        <a:lstStyle/>
        <a:p>
          <a:r>
            <a:rPr lang="en-US"/>
            <a:t>Unpredictable</a:t>
          </a:r>
          <a:endParaRPr lang="en-US" dirty="0"/>
        </a:p>
      </dgm:t>
    </dgm:pt>
    <dgm:pt modelId="{CC1CC2C6-1FFF-4EBD-979A-065BD6F3B384}" type="parTrans" cxnId="{D52B89EA-7E68-4E2F-80BB-C4E827A15F00}">
      <dgm:prSet/>
      <dgm:spPr/>
      <dgm:t>
        <a:bodyPr/>
        <a:lstStyle/>
        <a:p>
          <a:endParaRPr lang="en-US"/>
        </a:p>
      </dgm:t>
    </dgm:pt>
    <dgm:pt modelId="{AEA0D593-74B7-4840-8422-05DD40E6CDBB}" type="sibTrans" cxnId="{D52B89EA-7E68-4E2F-80BB-C4E827A15F00}">
      <dgm:prSet/>
      <dgm:spPr/>
      <dgm:t>
        <a:bodyPr/>
        <a:lstStyle/>
        <a:p>
          <a:endParaRPr lang="en-US"/>
        </a:p>
      </dgm:t>
    </dgm:pt>
    <dgm:pt modelId="{524BA679-1A5D-4C87-8CC3-63BB98FD756C}">
      <dgm:prSet/>
      <dgm:spPr/>
      <dgm:t>
        <a:bodyPr/>
        <a:lstStyle/>
        <a:p>
          <a:r>
            <a:rPr lang="en-US"/>
            <a:t>Subject to miscalculations</a:t>
          </a:r>
          <a:endParaRPr lang="en-US" dirty="0"/>
        </a:p>
      </dgm:t>
    </dgm:pt>
    <dgm:pt modelId="{8D6B3CB3-017E-4890-82AF-BAF2714EED1C}" type="parTrans" cxnId="{DA7DE717-38F7-4325-8ECB-DB48460C9180}">
      <dgm:prSet/>
      <dgm:spPr/>
      <dgm:t>
        <a:bodyPr/>
        <a:lstStyle/>
        <a:p>
          <a:endParaRPr lang="en-US"/>
        </a:p>
      </dgm:t>
    </dgm:pt>
    <dgm:pt modelId="{2C65A7F7-6919-45E5-8AD3-3E1ACD004D60}" type="sibTrans" cxnId="{DA7DE717-38F7-4325-8ECB-DB48460C9180}">
      <dgm:prSet/>
      <dgm:spPr/>
      <dgm:t>
        <a:bodyPr/>
        <a:lstStyle/>
        <a:p>
          <a:endParaRPr lang="en-US"/>
        </a:p>
      </dgm:t>
    </dgm:pt>
    <dgm:pt modelId="{B989A61A-6396-43E8-A870-708469B18B58}">
      <dgm:prSet/>
      <dgm:spPr/>
      <dgm:t>
        <a:bodyPr/>
        <a:lstStyle/>
        <a:p>
          <a:r>
            <a:rPr lang="en-US"/>
            <a:t>Low responsiveness</a:t>
          </a:r>
          <a:endParaRPr lang="en-US" dirty="0"/>
        </a:p>
      </dgm:t>
    </dgm:pt>
    <dgm:pt modelId="{0A2309A1-28F8-4DEE-97C4-9CB03D6163D8}" type="parTrans" cxnId="{540663C4-464A-4AB6-8370-41ACCCBEDF5A}">
      <dgm:prSet/>
      <dgm:spPr/>
      <dgm:t>
        <a:bodyPr/>
        <a:lstStyle/>
        <a:p>
          <a:endParaRPr lang="en-US"/>
        </a:p>
      </dgm:t>
    </dgm:pt>
    <dgm:pt modelId="{69732F24-6D86-49CB-841B-9D20B135A799}" type="sibTrans" cxnId="{540663C4-464A-4AB6-8370-41ACCCBEDF5A}">
      <dgm:prSet/>
      <dgm:spPr/>
      <dgm:t>
        <a:bodyPr/>
        <a:lstStyle/>
        <a:p>
          <a:endParaRPr lang="en-US"/>
        </a:p>
      </dgm:t>
    </dgm:pt>
    <dgm:pt modelId="{A8F00995-1D7C-4072-80ED-F1259653314D}">
      <dgm:prSet/>
      <dgm:spPr/>
      <dgm:t>
        <a:bodyPr/>
        <a:lstStyle/>
        <a:p>
          <a:r>
            <a:rPr lang="en-US" dirty="0"/>
            <a:t>Higher time complexity</a:t>
          </a:r>
        </a:p>
      </dgm:t>
    </dgm:pt>
    <dgm:pt modelId="{D8E50BF1-F146-490B-8DB4-F0E480E2ED42}" type="parTrans" cxnId="{15D07389-DDAD-4A68-B2F0-2A4B0FE37D15}">
      <dgm:prSet/>
      <dgm:spPr/>
      <dgm:t>
        <a:bodyPr/>
        <a:lstStyle/>
        <a:p>
          <a:endParaRPr lang="en-US"/>
        </a:p>
      </dgm:t>
    </dgm:pt>
    <dgm:pt modelId="{7557EC42-1833-45B0-BA1E-E9E2E8095488}" type="sibTrans" cxnId="{15D07389-DDAD-4A68-B2F0-2A4B0FE37D15}">
      <dgm:prSet/>
      <dgm:spPr/>
      <dgm:t>
        <a:bodyPr/>
        <a:lstStyle/>
        <a:p>
          <a:endParaRPr lang="en-US"/>
        </a:p>
      </dgm:t>
    </dgm:pt>
    <dgm:pt modelId="{2C9313DF-4ECE-483E-9F23-EF559AF908F6}" type="pres">
      <dgm:prSet presAssocID="{59F4259C-8F40-48DF-85C9-4E79DFE50DA9}" presName="Name0" presStyleCnt="0">
        <dgm:presLayoutVars>
          <dgm:dir/>
          <dgm:animLvl val="lvl"/>
          <dgm:resizeHandles val="exact"/>
        </dgm:presLayoutVars>
      </dgm:prSet>
      <dgm:spPr/>
    </dgm:pt>
    <dgm:pt modelId="{8242380E-9FA7-4602-9CF9-EB32B12AAAA4}" type="pres">
      <dgm:prSet presAssocID="{A448FF7C-04C0-412B-A1B0-F08A26D29729}" presName="composite" presStyleCnt="0"/>
      <dgm:spPr/>
    </dgm:pt>
    <dgm:pt modelId="{5336C7B9-0004-44F3-8758-B602A073F9CE}" type="pres">
      <dgm:prSet presAssocID="{A448FF7C-04C0-412B-A1B0-F08A26D297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4A1EEBF-085A-4543-A268-3C3FC2112C2C}" type="pres">
      <dgm:prSet presAssocID="{A448FF7C-04C0-412B-A1B0-F08A26D29729}" presName="desTx" presStyleLbl="alignAccFollowNode1" presStyleIdx="0" presStyleCnt="2">
        <dgm:presLayoutVars>
          <dgm:bulletEnabled val="1"/>
        </dgm:presLayoutVars>
      </dgm:prSet>
      <dgm:spPr/>
    </dgm:pt>
    <dgm:pt modelId="{44E5B4CA-B5B9-49DD-8D3E-5C9B11E5BE24}" type="pres">
      <dgm:prSet presAssocID="{1A5A12F8-8A79-4CAE-84BD-5EEC1800BB71}" presName="space" presStyleCnt="0"/>
      <dgm:spPr/>
    </dgm:pt>
    <dgm:pt modelId="{CA1235E8-9721-4FDF-82D2-D27C27ED1F8E}" type="pres">
      <dgm:prSet presAssocID="{0C5A3586-8241-4B7C-99D2-4F0DF8CB1B1E}" presName="composite" presStyleCnt="0"/>
      <dgm:spPr/>
    </dgm:pt>
    <dgm:pt modelId="{391489E4-2F20-43FE-978B-C49F323425AA}" type="pres">
      <dgm:prSet presAssocID="{0C5A3586-8241-4B7C-99D2-4F0DF8CB1B1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2D69A8E-37A5-4253-8613-E3E1590EEA12}" type="pres">
      <dgm:prSet presAssocID="{0C5A3586-8241-4B7C-99D2-4F0DF8CB1B1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AFB0103-2DEF-410B-9C27-5B4755913633}" type="presOf" srcId="{4BCF5CD0-2E56-4722-9239-DD50E955C3B0}" destId="{22D69A8E-37A5-4253-8613-E3E1590EEA12}" srcOrd="0" destOrd="4" presId="urn:microsoft.com/office/officeart/2005/8/layout/hList1"/>
    <dgm:cxn modelId="{243A9909-814D-4521-B5F5-2416D8AF46F2}" srcId="{4B449C18-A1E4-4DE1-918A-1CBF9C64CD26}" destId="{B7956914-891D-4FF2-9498-9A57E9158766}" srcOrd="2" destOrd="0" parTransId="{7CF5A49C-CCCD-4716-A0D3-A33C81F0B6B7}" sibTransId="{9FA52804-35DA-47B6-9662-4E1CFD36CCE0}"/>
    <dgm:cxn modelId="{7D215E0C-73F7-45CF-A880-887437901EE7}" type="presOf" srcId="{59F4259C-8F40-48DF-85C9-4E79DFE50DA9}" destId="{2C9313DF-4ECE-483E-9F23-EF559AF908F6}" srcOrd="0" destOrd="0" presId="urn:microsoft.com/office/officeart/2005/8/layout/hList1"/>
    <dgm:cxn modelId="{618C4D17-A266-4B8C-BBF8-E782D2F12F78}" type="presOf" srcId="{D011391F-2007-4B16-908B-7BE1448A2D2C}" destId="{22D69A8E-37A5-4253-8613-E3E1590EEA12}" srcOrd="0" destOrd="3" presId="urn:microsoft.com/office/officeart/2005/8/layout/hList1"/>
    <dgm:cxn modelId="{DA7DE717-38F7-4325-8ECB-DB48460C9180}" srcId="{D011391F-2007-4B16-908B-7BE1448A2D2C}" destId="{524BA679-1A5D-4C87-8CC3-63BB98FD756C}" srcOrd="1" destOrd="0" parTransId="{8D6B3CB3-017E-4890-82AF-BAF2714EED1C}" sibTransId="{2C65A7F7-6919-45E5-8AD3-3E1ACD004D60}"/>
    <dgm:cxn modelId="{99973121-63B9-48A0-AE9A-4A279A6FED12}" type="presOf" srcId="{01547A09-3972-43A4-B2D8-C32DB7699842}" destId="{C4A1EEBF-085A-4543-A268-3C3FC2112C2C}" srcOrd="0" destOrd="7" presId="urn:microsoft.com/office/officeart/2005/8/layout/hList1"/>
    <dgm:cxn modelId="{266C2828-F87C-4AA9-915E-710924B33756}" srcId="{59F4259C-8F40-48DF-85C9-4E79DFE50DA9}" destId="{0C5A3586-8241-4B7C-99D2-4F0DF8CB1B1E}" srcOrd="1" destOrd="0" parTransId="{79480AE6-4B8D-4CF8-8735-19BAAA605F1C}" sibTransId="{7EBD552D-7717-4956-9581-F6689B280C31}"/>
    <dgm:cxn modelId="{921C692F-B9A4-4E57-BBD8-D208C293C1AD}" srcId="{4B449C18-A1E4-4DE1-918A-1CBF9C64CD26}" destId="{01547A09-3972-43A4-B2D8-C32DB7699842}" srcOrd="1" destOrd="0" parTransId="{8BFEA480-7407-41C9-832D-4CAB96692B2C}" sibTransId="{B0CC7C1D-3E97-41CC-AEB7-9BBADE4E6578}"/>
    <dgm:cxn modelId="{BBB51F39-68C3-45FC-BD4E-4950DD97C1D6}" type="presOf" srcId="{5ABA0DAF-F616-4776-9182-7993787465EA}" destId="{C4A1EEBF-085A-4543-A268-3C3FC2112C2C}" srcOrd="0" destOrd="2" presId="urn:microsoft.com/office/officeart/2005/8/layout/hList1"/>
    <dgm:cxn modelId="{21493841-9D33-48BF-8656-C25496E26C63}" type="presOf" srcId="{9A85645C-BF85-48FA-A1C2-53BC6028EF3F}" destId="{22D69A8E-37A5-4253-8613-E3E1590EEA12}" srcOrd="0" destOrd="1" presId="urn:microsoft.com/office/officeart/2005/8/layout/hList1"/>
    <dgm:cxn modelId="{57F50D45-F700-482A-AFA4-C7C55550245F}" type="presOf" srcId="{0C5A3586-8241-4B7C-99D2-4F0DF8CB1B1E}" destId="{391489E4-2F20-43FE-978B-C49F323425AA}" srcOrd="0" destOrd="0" presId="urn:microsoft.com/office/officeart/2005/8/layout/hList1"/>
    <dgm:cxn modelId="{E5C99765-8513-450F-A089-493E2B06C6D9}" type="presOf" srcId="{EE4DDF78-FB8B-483D-AC91-AD57742FCEBA}" destId="{C4A1EEBF-085A-4543-A268-3C3FC2112C2C}" srcOrd="0" destOrd="3" presId="urn:microsoft.com/office/officeart/2005/8/layout/hList1"/>
    <dgm:cxn modelId="{D61E3F46-296D-46F8-95B8-A6DD6C24DFC4}" type="presOf" srcId="{A448FF7C-04C0-412B-A1B0-F08A26D29729}" destId="{5336C7B9-0004-44F3-8758-B602A073F9CE}" srcOrd="0" destOrd="0" presId="urn:microsoft.com/office/officeart/2005/8/layout/hList1"/>
    <dgm:cxn modelId="{CAFE3367-2E40-47FF-B527-089B0440278C}" type="presOf" srcId="{B989A61A-6396-43E8-A870-708469B18B58}" destId="{22D69A8E-37A5-4253-8613-E3E1590EEA12}" srcOrd="0" destOrd="6" presId="urn:microsoft.com/office/officeart/2005/8/layout/hList1"/>
    <dgm:cxn modelId="{4B0F885A-86E3-4E8F-89C1-D730766EB21F}" type="presOf" srcId="{27E5C470-EBAD-4B53-B29A-CC0A8202C591}" destId="{C4A1EEBF-085A-4543-A268-3C3FC2112C2C}" srcOrd="0" destOrd="0" presId="urn:microsoft.com/office/officeart/2005/8/layout/hList1"/>
    <dgm:cxn modelId="{2EE16380-78F1-4EE4-B612-585CB031A330}" type="presOf" srcId="{4B449C18-A1E4-4DE1-918A-1CBF9C64CD26}" destId="{C4A1EEBF-085A-4543-A268-3C3FC2112C2C}" srcOrd="0" destOrd="5" presId="urn:microsoft.com/office/officeart/2005/8/layout/hList1"/>
    <dgm:cxn modelId="{6E0E5382-8916-41AC-AF94-9C097E2AE316}" type="presOf" srcId="{A8F00995-1D7C-4072-80ED-F1259653314D}" destId="{C4A1EEBF-085A-4543-A268-3C3FC2112C2C}" srcOrd="0" destOrd="6" presId="urn:microsoft.com/office/officeart/2005/8/layout/hList1"/>
    <dgm:cxn modelId="{2AC9B885-2F8C-4D9A-AD03-F084BB2AAEA8}" srcId="{03E28102-77EF-48C3-8495-150333D4A763}" destId="{EE4DDF78-FB8B-483D-AC91-AD57742FCEBA}" srcOrd="1" destOrd="0" parTransId="{4BFC373A-2F7C-4845-8768-743324CE8874}" sibTransId="{FA649713-DF40-45D3-AB64-FD4108852A7A}"/>
    <dgm:cxn modelId="{1F799386-CA8F-4B0F-8F1C-B3ECD6F5EA93}" srcId="{4B449C18-A1E4-4DE1-918A-1CBF9C64CD26}" destId="{854E4911-45AF-4948-B269-50BF64AB2F38}" srcOrd="3" destOrd="0" parTransId="{082BE546-B9D8-45FD-9095-29B54D0291E8}" sibTransId="{A077A86C-2931-4C99-B37F-E0E1086C4E67}"/>
    <dgm:cxn modelId="{15D07389-DDAD-4A68-B2F0-2A4B0FE37D15}" srcId="{4B449C18-A1E4-4DE1-918A-1CBF9C64CD26}" destId="{A8F00995-1D7C-4072-80ED-F1259653314D}" srcOrd="0" destOrd="0" parTransId="{D8E50BF1-F146-490B-8DB4-F0E480E2ED42}" sibTransId="{7557EC42-1833-45B0-BA1E-E9E2E8095488}"/>
    <dgm:cxn modelId="{34807B8C-1311-47D3-9358-DFF98D68D484}" srcId="{50B7C7F3-643F-406F-87DA-97AA4DFF19E6}" destId="{9A85645C-BF85-48FA-A1C2-53BC6028EF3F}" srcOrd="0" destOrd="0" parTransId="{9B260CB4-C8F2-4DF9-8018-3D30241607AE}" sibTransId="{64BA0C2A-A069-4838-B494-012FBA2D5F7C}"/>
    <dgm:cxn modelId="{3D7DCE94-5336-4B68-AD62-3EA13AB003E0}" type="presOf" srcId="{854E4911-45AF-4948-B269-50BF64AB2F38}" destId="{C4A1EEBF-085A-4543-A268-3C3FC2112C2C}" srcOrd="0" destOrd="9" presId="urn:microsoft.com/office/officeart/2005/8/layout/hList1"/>
    <dgm:cxn modelId="{A2AFB2A8-EF51-4956-9A81-31A13D52FE39}" srcId="{27E5C470-EBAD-4B53-B29A-CC0A8202C591}" destId="{03E28102-77EF-48C3-8495-150333D4A763}" srcOrd="0" destOrd="0" parTransId="{70A3719E-7E9E-4052-8C8F-E555BC595AD7}" sibTransId="{73769F52-AEE3-49D5-8DAA-0AF2F0D65B90}"/>
    <dgm:cxn modelId="{24A801AE-50CE-4E77-813C-C9CF6C66D9EB}" srcId="{50B7C7F3-643F-406F-87DA-97AA4DFF19E6}" destId="{D011391F-2007-4B16-908B-7BE1448A2D2C}" srcOrd="1" destOrd="0" parTransId="{519D3C62-D7B5-4498-9EC9-74E7B2DA4B31}" sibTransId="{55FC613E-CBF0-418D-97FD-19F345E9B356}"/>
    <dgm:cxn modelId="{F50EC8B7-A2D0-4F3D-88BD-CF650616867B}" srcId="{03E28102-77EF-48C3-8495-150333D4A763}" destId="{5ABA0DAF-F616-4776-9182-7993787465EA}" srcOrd="0" destOrd="0" parTransId="{4A7D023B-F292-448B-AD7C-D11731DEF0AF}" sibTransId="{1D0AD7E0-1610-4057-824D-B98718206B01}"/>
    <dgm:cxn modelId="{FFFFA2B8-DF4B-4E31-8524-9D7DFB791FAB}" type="presOf" srcId="{50B7C7F3-643F-406F-87DA-97AA4DFF19E6}" destId="{22D69A8E-37A5-4253-8613-E3E1590EEA12}" srcOrd="0" destOrd="0" presId="urn:microsoft.com/office/officeart/2005/8/layout/hList1"/>
    <dgm:cxn modelId="{540663C4-464A-4AB6-8370-41ACCCBEDF5A}" srcId="{D011391F-2007-4B16-908B-7BE1448A2D2C}" destId="{B989A61A-6396-43E8-A870-708469B18B58}" srcOrd="2" destOrd="0" parTransId="{0A2309A1-28F8-4DEE-97C4-9CB03D6163D8}" sibTransId="{69732F24-6D86-49CB-841B-9D20B135A799}"/>
    <dgm:cxn modelId="{5171EACB-6DD1-477B-8520-B3B25C238DA9}" type="presOf" srcId="{03E28102-77EF-48C3-8495-150333D4A763}" destId="{C4A1EEBF-085A-4543-A268-3C3FC2112C2C}" srcOrd="0" destOrd="1" presId="urn:microsoft.com/office/officeart/2005/8/layout/hList1"/>
    <dgm:cxn modelId="{34EFC2D1-862D-499A-8B28-9C28C9075F79}" srcId="{9A85645C-BF85-48FA-A1C2-53BC6028EF3F}" destId="{8E2409C1-0915-4CCB-BC32-B543EF55FBBF}" srcOrd="0" destOrd="0" parTransId="{97027015-D9D1-40F2-BC74-E9E2D2EE1412}" sibTransId="{A81757C9-C0D9-46A8-B145-3B6643DEEB1F}"/>
    <dgm:cxn modelId="{87038AD3-542C-4F1E-AD8E-27E5AAAF97A1}" type="presOf" srcId="{B7956914-891D-4FF2-9498-9A57E9158766}" destId="{C4A1EEBF-085A-4543-A268-3C3FC2112C2C}" srcOrd="0" destOrd="8" presId="urn:microsoft.com/office/officeart/2005/8/layout/hList1"/>
    <dgm:cxn modelId="{0DAFF8DB-9A75-43B9-9E36-FBC5A3AD539E}" srcId="{03E28102-77EF-48C3-8495-150333D4A763}" destId="{80D46578-3386-4501-B8A4-D5C67BAA3A35}" srcOrd="2" destOrd="0" parTransId="{2742AF3C-AE25-40D4-80B1-5EA6E46708AA}" sibTransId="{4D8C2EEB-A6E2-4CBD-8821-C04D4B6C9539}"/>
    <dgm:cxn modelId="{71E4B3DC-A538-4898-B665-7A619AF9904A}" srcId="{A448FF7C-04C0-412B-A1B0-F08A26D29729}" destId="{27E5C470-EBAD-4B53-B29A-CC0A8202C591}" srcOrd="0" destOrd="0" parTransId="{C42A3E2B-1534-4C89-8430-6AF26CB57192}" sibTransId="{9D3BDE72-F48C-4AB4-85F3-8C089FA9C56D}"/>
    <dgm:cxn modelId="{57F548E3-3F61-445F-8E72-11AF302CA000}" type="presOf" srcId="{80D46578-3386-4501-B8A4-D5C67BAA3A35}" destId="{C4A1EEBF-085A-4543-A268-3C3FC2112C2C}" srcOrd="0" destOrd="4" presId="urn:microsoft.com/office/officeart/2005/8/layout/hList1"/>
    <dgm:cxn modelId="{69F257E9-888E-45AC-8EFE-BB20370B3118}" type="presOf" srcId="{8E2409C1-0915-4CCB-BC32-B543EF55FBBF}" destId="{22D69A8E-37A5-4253-8613-E3E1590EEA12}" srcOrd="0" destOrd="2" presId="urn:microsoft.com/office/officeart/2005/8/layout/hList1"/>
    <dgm:cxn modelId="{D52B89EA-7E68-4E2F-80BB-C4E827A15F00}" srcId="{D011391F-2007-4B16-908B-7BE1448A2D2C}" destId="{4BCF5CD0-2E56-4722-9239-DD50E955C3B0}" srcOrd="0" destOrd="0" parTransId="{CC1CC2C6-1FFF-4EBD-979A-065BD6F3B384}" sibTransId="{AEA0D593-74B7-4840-8422-05DD40E6CDBB}"/>
    <dgm:cxn modelId="{7DDB3FF8-6BCE-48E1-8CFA-676E503EECEB}" type="presOf" srcId="{524BA679-1A5D-4C87-8CC3-63BB98FD756C}" destId="{22D69A8E-37A5-4253-8613-E3E1590EEA12}" srcOrd="0" destOrd="5" presId="urn:microsoft.com/office/officeart/2005/8/layout/hList1"/>
    <dgm:cxn modelId="{17326DF8-CF1E-4B93-8D4B-D8F2FD883E90}" srcId="{59F4259C-8F40-48DF-85C9-4E79DFE50DA9}" destId="{A448FF7C-04C0-412B-A1B0-F08A26D29729}" srcOrd="0" destOrd="0" parTransId="{5940B6CC-0065-432B-8A75-FB15D7EA3FC8}" sibTransId="{1A5A12F8-8A79-4CAE-84BD-5EEC1800BB71}"/>
    <dgm:cxn modelId="{D87951F9-9109-4A5D-8753-F80DC2F4B644}" srcId="{27E5C470-EBAD-4B53-B29A-CC0A8202C591}" destId="{4B449C18-A1E4-4DE1-918A-1CBF9C64CD26}" srcOrd="1" destOrd="0" parTransId="{DC0F8A24-9C08-4C6F-9CCA-FEE0D27EEE40}" sibTransId="{5B993EAA-CC2C-4BFB-9CB3-19BDE70F1F31}"/>
    <dgm:cxn modelId="{807811FB-217A-4A77-B969-1D41EE2D9925}" srcId="{0C5A3586-8241-4B7C-99D2-4F0DF8CB1B1E}" destId="{50B7C7F3-643F-406F-87DA-97AA4DFF19E6}" srcOrd="0" destOrd="0" parTransId="{9F05278E-A064-457E-84BE-D7BC047BE073}" sibTransId="{4D650BAC-52E5-4B7B-8417-234819F6B0C4}"/>
    <dgm:cxn modelId="{984E3501-F72C-44BD-8535-17E7C15661F8}" type="presParOf" srcId="{2C9313DF-4ECE-483E-9F23-EF559AF908F6}" destId="{8242380E-9FA7-4602-9CF9-EB32B12AAAA4}" srcOrd="0" destOrd="0" presId="urn:microsoft.com/office/officeart/2005/8/layout/hList1"/>
    <dgm:cxn modelId="{C5B372CE-042D-499C-BA44-9269BDF342C1}" type="presParOf" srcId="{8242380E-9FA7-4602-9CF9-EB32B12AAAA4}" destId="{5336C7B9-0004-44F3-8758-B602A073F9CE}" srcOrd="0" destOrd="0" presId="urn:microsoft.com/office/officeart/2005/8/layout/hList1"/>
    <dgm:cxn modelId="{291296F9-DD13-443B-AD5D-25DE7005C09A}" type="presParOf" srcId="{8242380E-9FA7-4602-9CF9-EB32B12AAAA4}" destId="{C4A1EEBF-085A-4543-A268-3C3FC2112C2C}" srcOrd="1" destOrd="0" presId="urn:microsoft.com/office/officeart/2005/8/layout/hList1"/>
    <dgm:cxn modelId="{6C7F1C89-B967-4F99-914E-1FD33847BAE6}" type="presParOf" srcId="{2C9313DF-4ECE-483E-9F23-EF559AF908F6}" destId="{44E5B4CA-B5B9-49DD-8D3E-5C9B11E5BE24}" srcOrd="1" destOrd="0" presId="urn:microsoft.com/office/officeart/2005/8/layout/hList1"/>
    <dgm:cxn modelId="{ACBD05C7-B631-434C-A05E-7FDC1DB07B20}" type="presParOf" srcId="{2C9313DF-4ECE-483E-9F23-EF559AF908F6}" destId="{CA1235E8-9721-4FDF-82D2-D27C27ED1F8E}" srcOrd="2" destOrd="0" presId="urn:microsoft.com/office/officeart/2005/8/layout/hList1"/>
    <dgm:cxn modelId="{38466889-B929-435D-BEAE-5A6487EE7CF8}" type="presParOf" srcId="{CA1235E8-9721-4FDF-82D2-D27C27ED1F8E}" destId="{391489E4-2F20-43FE-978B-C49F323425AA}" srcOrd="0" destOrd="0" presId="urn:microsoft.com/office/officeart/2005/8/layout/hList1"/>
    <dgm:cxn modelId="{DA9C445E-EA76-4731-BBED-CC0C448C22A9}" type="presParOf" srcId="{CA1235E8-9721-4FDF-82D2-D27C27ED1F8E}" destId="{22D69A8E-37A5-4253-8613-E3E1590EEA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F7149-9912-4799-A240-6C85C5F5D4F2}">
      <dsp:nvSpPr>
        <dsp:cNvPr id="0" name=""/>
        <dsp:cNvSpPr/>
      </dsp:nvSpPr>
      <dsp:spPr>
        <a:xfrm>
          <a:off x="0" y="511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1AF-E5CF-4AC7-9511-D9D9C3DDBF01}">
      <dsp:nvSpPr>
        <dsp:cNvPr id="0" name=""/>
        <dsp:cNvSpPr/>
      </dsp:nvSpPr>
      <dsp:spPr>
        <a:xfrm>
          <a:off x="361980" y="269753"/>
          <a:ext cx="658146" cy="6581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F3B90-3D1A-46C2-928C-F2AABB2BB41D}">
      <dsp:nvSpPr>
        <dsp:cNvPr id="0" name=""/>
        <dsp:cNvSpPr/>
      </dsp:nvSpPr>
      <dsp:spPr>
        <a:xfrm>
          <a:off x="1382108" y="511"/>
          <a:ext cx="9650920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wanted to provide an analysis of an actual scheduling algorithm used in moder operating systems</a:t>
          </a:r>
        </a:p>
      </dsp:txBody>
      <dsp:txXfrm>
        <a:off x="1382108" y="511"/>
        <a:ext cx="9650920" cy="1196630"/>
      </dsp:txXfrm>
    </dsp:sp>
    <dsp:sp modelId="{DA129143-1D03-4E1B-8A09-1AE9536790DC}">
      <dsp:nvSpPr>
        <dsp:cNvPr id="0" name=""/>
        <dsp:cNvSpPr/>
      </dsp:nvSpPr>
      <dsp:spPr>
        <a:xfrm>
          <a:off x="0" y="1496299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10DF6-ED58-4970-9D98-F22A7D84D797}">
      <dsp:nvSpPr>
        <dsp:cNvPr id="0" name=""/>
        <dsp:cNvSpPr/>
      </dsp:nvSpPr>
      <dsp:spPr>
        <a:xfrm>
          <a:off x="361980" y="1765541"/>
          <a:ext cx="658146" cy="6581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AE086-0268-4D75-A091-83BAB6729564}">
      <dsp:nvSpPr>
        <dsp:cNvPr id="0" name=""/>
        <dsp:cNvSpPr/>
      </dsp:nvSpPr>
      <dsp:spPr>
        <a:xfrm>
          <a:off x="1382108" y="1496299"/>
          <a:ext cx="9650920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While researching scheduling algorithms, we found the Completely Fair Scheduler, which is used in Linux</a:t>
          </a:r>
        </a:p>
      </dsp:txBody>
      <dsp:txXfrm>
        <a:off x="1382108" y="1496299"/>
        <a:ext cx="9650920" cy="1196630"/>
      </dsp:txXfrm>
    </dsp:sp>
    <dsp:sp modelId="{1B706CEA-46AC-4811-973F-2488C7B6A3D9}">
      <dsp:nvSpPr>
        <dsp:cNvPr id="0" name=""/>
        <dsp:cNvSpPr/>
      </dsp:nvSpPr>
      <dsp:spPr>
        <a:xfrm>
          <a:off x="0" y="2992087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724BC-13BB-4745-B15C-66F887E75D97}">
      <dsp:nvSpPr>
        <dsp:cNvPr id="0" name=""/>
        <dsp:cNvSpPr/>
      </dsp:nvSpPr>
      <dsp:spPr>
        <a:xfrm>
          <a:off x="361980" y="3261329"/>
          <a:ext cx="658146" cy="6581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F83C-3F3C-45DB-98CB-BBF52AC3D7D2}">
      <dsp:nvSpPr>
        <dsp:cNvPr id="0" name=""/>
        <dsp:cNvSpPr/>
      </dsp:nvSpPr>
      <dsp:spPr>
        <a:xfrm>
          <a:off x="1382108" y="2992087"/>
          <a:ext cx="9650920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wanted implement and test CFS to see its strengths and weaknesses</a:t>
          </a:r>
        </a:p>
      </dsp:txBody>
      <dsp:txXfrm>
        <a:off x="1382108" y="2992087"/>
        <a:ext cx="9650920" cy="11966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5325C-E9C3-40CC-9AC9-940B8357856A}">
      <dsp:nvSpPr>
        <dsp:cNvPr id="0" name=""/>
        <dsp:cNvSpPr/>
      </dsp:nvSpPr>
      <dsp:spPr>
        <a:xfrm>
          <a:off x="2768" y="413799"/>
          <a:ext cx="2196107" cy="3074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17" tIns="330200" rIns="17121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Initialize workloads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500" kern="1200" dirty="0"/>
            <a:t>Using python, initialize workloads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500" kern="1200" dirty="0"/>
            <a:t>Return as csv</a:t>
          </a:r>
        </a:p>
      </dsp:txBody>
      <dsp:txXfrm>
        <a:off x="2768" y="1582128"/>
        <a:ext cx="2196107" cy="1844730"/>
      </dsp:txXfrm>
    </dsp:sp>
    <dsp:sp modelId="{81B62D71-05D7-4A91-A34F-8D340459C945}">
      <dsp:nvSpPr>
        <dsp:cNvPr id="0" name=""/>
        <dsp:cNvSpPr/>
      </dsp:nvSpPr>
      <dsp:spPr>
        <a:xfrm>
          <a:off x="639639" y="721254"/>
          <a:ext cx="922365" cy="9223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11" tIns="12700" rIns="7191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74716" y="856331"/>
        <a:ext cx="652211" cy="652211"/>
      </dsp:txXfrm>
    </dsp:sp>
    <dsp:sp modelId="{4686A807-D1ED-4634-8DBE-27C61E0587E3}">
      <dsp:nvSpPr>
        <dsp:cNvPr id="0" name=""/>
        <dsp:cNvSpPr/>
      </dsp:nvSpPr>
      <dsp:spPr>
        <a:xfrm>
          <a:off x="2768" y="3488278"/>
          <a:ext cx="219610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F29C-35F8-4BD2-934E-4F770E077FFC}">
      <dsp:nvSpPr>
        <dsp:cNvPr id="0" name=""/>
        <dsp:cNvSpPr/>
      </dsp:nvSpPr>
      <dsp:spPr>
        <a:xfrm>
          <a:off x="2418486" y="413799"/>
          <a:ext cx="2196107" cy="30745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17" tIns="330200" rIns="17121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Parse csv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 C, store each task in array of structs</a:t>
          </a:r>
        </a:p>
      </dsp:txBody>
      <dsp:txXfrm>
        <a:off x="2418486" y="1582128"/>
        <a:ext cx="2196107" cy="1844730"/>
      </dsp:txXfrm>
    </dsp:sp>
    <dsp:sp modelId="{C8872F11-059D-4936-8D3C-5D68D1DBF601}">
      <dsp:nvSpPr>
        <dsp:cNvPr id="0" name=""/>
        <dsp:cNvSpPr/>
      </dsp:nvSpPr>
      <dsp:spPr>
        <a:xfrm>
          <a:off x="3055358" y="721254"/>
          <a:ext cx="922365" cy="9223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11" tIns="12700" rIns="7191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190435" y="856331"/>
        <a:ext cx="652211" cy="652211"/>
      </dsp:txXfrm>
    </dsp:sp>
    <dsp:sp modelId="{37A91C47-4239-47D8-9EF3-DB5D84E1EEB2}">
      <dsp:nvSpPr>
        <dsp:cNvPr id="0" name=""/>
        <dsp:cNvSpPr/>
      </dsp:nvSpPr>
      <dsp:spPr>
        <a:xfrm>
          <a:off x="2418486" y="3488278"/>
          <a:ext cx="219610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E8ECC-1474-420F-8CF2-CC86F85B2B1F}">
      <dsp:nvSpPr>
        <dsp:cNvPr id="0" name=""/>
        <dsp:cNvSpPr/>
      </dsp:nvSpPr>
      <dsp:spPr>
        <a:xfrm>
          <a:off x="4834205" y="413799"/>
          <a:ext cx="2196107" cy="30745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17" tIns="330200" rIns="1712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Run CFS algorithms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300" kern="1200" dirty="0"/>
            <a:t>In C, track various metrics for each algorithm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300" kern="1200" dirty="0"/>
            <a:t>Store results in a csv file</a:t>
          </a:r>
        </a:p>
      </dsp:txBody>
      <dsp:txXfrm>
        <a:off x="4834205" y="1582128"/>
        <a:ext cx="2196107" cy="1844730"/>
      </dsp:txXfrm>
    </dsp:sp>
    <dsp:sp modelId="{E1376C4A-8C60-4288-8BDB-0733A0AF5045}">
      <dsp:nvSpPr>
        <dsp:cNvPr id="0" name=""/>
        <dsp:cNvSpPr/>
      </dsp:nvSpPr>
      <dsp:spPr>
        <a:xfrm>
          <a:off x="5471076" y="721254"/>
          <a:ext cx="922365" cy="9223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11" tIns="12700" rIns="7191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06153" y="856331"/>
        <a:ext cx="652211" cy="652211"/>
      </dsp:txXfrm>
    </dsp:sp>
    <dsp:sp modelId="{F2F6397A-2274-41B8-A37C-2C370907CE42}">
      <dsp:nvSpPr>
        <dsp:cNvPr id="0" name=""/>
        <dsp:cNvSpPr/>
      </dsp:nvSpPr>
      <dsp:spPr>
        <a:xfrm>
          <a:off x="4834205" y="3488278"/>
          <a:ext cx="219610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D692D-3897-4F43-A105-6EE1BD3FF15B}">
      <dsp:nvSpPr>
        <dsp:cNvPr id="0" name=""/>
        <dsp:cNvSpPr/>
      </dsp:nvSpPr>
      <dsp:spPr>
        <a:xfrm>
          <a:off x="7249923" y="413799"/>
          <a:ext cx="2196107" cy="30745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17" tIns="330200" rIns="17121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averages and graphs using python</a:t>
          </a:r>
        </a:p>
      </dsp:txBody>
      <dsp:txXfrm>
        <a:off x="7249923" y="1582128"/>
        <a:ext cx="2196107" cy="1844730"/>
      </dsp:txXfrm>
    </dsp:sp>
    <dsp:sp modelId="{D4104CBF-EE7F-47CD-815B-96DF46B8208A}">
      <dsp:nvSpPr>
        <dsp:cNvPr id="0" name=""/>
        <dsp:cNvSpPr/>
      </dsp:nvSpPr>
      <dsp:spPr>
        <a:xfrm>
          <a:off x="7886795" y="721254"/>
          <a:ext cx="922365" cy="922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11" tIns="12700" rIns="7191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021872" y="856331"/>
        <a:ext cx="652211" cy="652211"/>
      </dsp:txXfrm>
    </dsp:sp>
    <dsp:sp modelId="{FC65941A-FCF6-421D-8F74-059F21F4A94A}">
      <dsp:nvSpPr>
        <dsp:cNvPr id="0" name=""/>
        <dsp:cNvSpPr/>
      </dsp:nvSpPr>
      <dsp:spPr>
        <a:xfrm>
          <a:off x="7249923" y="3488278"/>
          <a:ext cx="219610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29FD-26E3-461F-A3D8-0D254D1D16CC}">
      <dsp:nvSpPr>
        <dsp:cNvPr id="0" name=""/>
        <dsp:cNvSpPr/>
      </dsp:nvSpPr>
      <dsp:spPr>
        <a:xfrm>
          <a:off x="3326649" y="2971799"/>
          <a:ext cx="586847" cy="252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423" y="0"/>
              </a:lnTo>
              <a:lnTo>
                <a:pt x="293423" y="2523445"/>
              </a:lnTo>
              <a:lnTo>
                <a:pt x="586847" y="25234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2362-7F86-4C24-AB96-269A801BFDE6}">
      <dsp:nvSpPr>
        <dsp:cNvPr id="0" name=""/>
        <dsp:cNvSpPr/>
      </dsp:nvSpPr>
      <dsp:spPr>
        <a:xfrm>
          <a:off x="3326649" y="2971799"/>
          <a:ext cx="586847" cy="126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423" y="0"/>
              </a:lnTo>
              <a:lnTo>
                <a:pt x="293423" y="1261722"/>
              </a:lnTo>
              <a:lnTo>
                <a:pt x="586847" y="1261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54858-42EF-4F6B-A3FA-3854FCC53479}">
      <dsp:nvSpPr>
        <dsp:cNvPr id="0" name=""/>
        <dsp:cNvSpPr/>
      </dsp:nvSpPr>
      <dsp:spPr>
        <a:xfrm>
          <a:off x="3326649" y="2926079"/>
          <a:ext cx="5868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684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18320-6FA8-4DB9-AC8A-2BF253366E96}">
      <dsp:nvSpPr>
        <dsp:cNvPr id="0" name=""/>
        <dsp:cNvSpPr/>
      </dsp:nvSpPr>
      <dsp:spPr>
        <a:xfrm>
          <a:off x="3326649" y="1710077"/>
          <a:ext cx="586847" cy="1261722"/>
        </a:xfrm>
        <a:custGeom>
          <a:avLst/>
          <a:gdLst/>
          <a:ahLst/>
          <a:cxnLst/>
          <a:rect l="0" t="0" r="0" b="0"/>
          <a:pathLst>
            <a:path>
              <a:moveTo>
                <a:pt x="0" y="1261722"/>
              </a:moveTo>
              <a:lnTo>
                <a:pt x="293423" y="1261722"/>
              </a:lnTo>
              <a:lnTo>
                <a:pt x="293423" y="0"/>
              </a:lnTo>
              <a:lnTo>
                <a:pt x="58684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D2D21-8B7A-4F36-BC02-0BF63A3F2587}">
      <dsp:nvSpPr>
        <dsp:cNvPr id="0" name=""/>
        <dsp:cNvSpPr/>
      </dsp:nvSpPr>
      <dsp:spPr>
        <a:xfrm>
          <a:off x="3326649" y="448354"/>
          <a:ext cx="586847" cy="2523445"/>
        </a:xfrm>
        <a:custGeom>
          <a:avLst/>
          <a:gdLst/>
          <a:ahLst/>
          <a:cxnLst/>
          <a:rect l="0" t="0" r="0" b="0"/>
          <a:pathLst>
            <a:path>
              <a:moveTo>
                <a:pt x="0" y="2523445"/>
              </a:moveTo>
              <a:lnTo>
                <a:pt x="293423" y="2523445"/>
              </a:lnTo>
              <a:lnTo>
                <a:pt x="293423" y="0"/>
              </a:lnTo>
              <a:lnTo>
                <a:pt x="58684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7AE4B-6840-4891-9F41-07B019B090FD}">
      <dsp:nvSpPr>
        <dsp:cNvPr id="0" name=""/>
        <dsp:cNvSpPr/>
      </dsp:nvSpPr>
      <dsp:spPr>
        <a:xfrm>
          <a:off x="392410" y="1262605"/>
          <a:ext cx="2934238" cy="89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created a general process struct holding information relevant to each scheduler</a:t>
          </a:r>
        </a:p>
      </dsp:txBody>
      <dsp:txXfrm>
        <a:off x="392410" y="1262605"/>
        <a:ext cx="2934238" cy="894942"/>
      </dsp:txXfrm>
    </dsp:sp>
    <dsp:sp modelId="{1C87AA11-4978-4BA9-B3FE-5C8973D2FDED}">
      <dsp:nvSpPr>
        <dsp:cNvPr id="0" name=""/>
        <dsp:cNvSpPr/>
      </dsp:nvSpPr>
      <dsp:spPr>
        <a:xfrm>
          <a:off x="392410" y="2524328"/>
          <a:ext cx="2934238" cy="894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categorized attributes into </a:t>
          </a:r>
        </a:p>
      </dsp:txBody>
      <dsp:txXfrm>
        <a:off x="392410" y="2524328"/>
        <a:ext cx="2934238" cy="894942"/>
      </dsp:txXfrm>
    </dsp:sp>
    <dsp:sp modelId="{E62B0E6D-C4D2-4E14-A7A9-5644BAB03AE3}">
      <dsp:nvSpPr>
        <dsp:cNvPr id="0" name=""/>
        <dsp:cNvSpPr/>
      </dsp:nvSpPr>
      <dsp:spPr>
        <a:xfrm>
          <a:off x="3913496" y="883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</a:t>
          </a:r>
        </a:p>
      </dsp:txBody>
      <dsp:txXfrm>
        <a:off x="3913496" y="883"/>
        <a:ext cx="2934238" cy="894942"/>
      </dsp:txXfrm>
    </dsp:sp>
    <dsp:sp modelId="{31DDC8F7-6FC6-4439-A522-0F878F01C03E}">
      <dsp:nvSpPr>
        <dsp:cNvPr id="0" name=""/>
        <dsp:cNvSpPr/>
      </dsp:nvSpPr>
      <dsp:spPr>
        <a:xfrm>
          <a:off x="3913496" y="1262605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Timing</a:t>
          </a:r>
        </a:p>
      </dsp:txBody>
      <dsp:txXfrm>
        <a:off x="3913496" y="1262605"/>
        <a:ext cx="2934238" cy="894942"/>
      </dsp:txXfrm>
    </dsp:sp>
    <dsp:sp modelId="{A8604824-CB7F-4772-9804-DF9B19CBAD98}">
      <dsp:nvSpPr>
        <dsp:cNvPr id="0" name=""/>
        <dsp:cNvSpPr/>
      </dsp:nvSpPr>
      <dsp:spPr>
        <a:xfrm>
          <a:off x="3913496" y="2524328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CFS required</a:t>
          </a:r>
        </a:p>
      </dsp:txBody>
      <dsp:txXfrm>
        <a:off x="3913496" y="2524328"/>
        <a:ext cx="2934238" cy="894942"/>
      </dsp:txXfrm>
    </dsp:sp>
    <dsp:sp modelId="{EA777754-5B60-4DCB-AA07-A07AB16C15E4}">
      <dsp:nvSpPr>
        <dsp:cNvPr id="0" name=""/>
        <dsp:cNvSpPr/>
      </dsp:nvSpPr>
      <dsp:spPr>
        <a:xfrm>
          <a:off x="3913496" y="3786051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State</a:t>
          </a:r>
        </a:p>
      </dsp:txBody>
      <dsp:txXfrm>
        <a:off x="3913496" y="3786051"/>
        <a:ext cx="2934238" cy="894942"/>
      </dsp:txXfrm>
    </dsp:sp>
    <dsp:sp modelId="{BB349F22-16E8-48BD-90E1-68AE98E6C823}">
      <dsp:nvSpPr>
        <dsp:cNvPr id="0" name=""/>
        <dsp:cNvSpPr/>
      </dsp:nvSpPr>
      <dsp:spPr>
        <a:xfrm>
          <a:off x="3913496" y="5047773"/>
          <a:ext cx="2934238" cy="894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Queue Management</a:t>
          </a:r>
        </a:p>
      </dsp:txBody>
      <dsp:txXfrm>
        <a:off x="3913496" y="5047773"/>
        <a:ext cx="2934238" cy="8949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25D90-11A6-4B9D-BD70-A4B2C9C8C351}">
      <dsp:nvSpPr>
        <dsp:cNvPr id="0" name=""/>
        <dsp:cNvSpPr/>
      </dsp:nvSpPr>
      <dsp:spPr>
        <a:xfrm>
          <a:off x="0" y="3587277"/>
          <a:ext cx="7240146" cy="2353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Timing – contains attributes needed for each scheduler</a:t>
          </a:r>
        </a:p>
      </dsp:txBody>
      <dsp:txXfrm>
        <a:off x="0" y="3587277"/>
        <a:ext cx="7240146" cy="1270966"/>
      </dsp:txXfrm>
    </dsp:sp>
    <dsp:sp modelId="{4B0D5CE4-0F35-4F23-AF15-2421D464CFCC}">
      <dsp:nvSpPr>
        <dsp:cNvPr id="0" name=""/>
        <dsp:cNvSpPr/>
      </dsp:nvSpPr>
      <dsp:spPr>
        <a:xfrm>
          <a:off x="180" y="4811171"/>
          <a:ext cx="1654486" cy="10826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Arrival time</a:t>
          </a:r>
        </a:p>
      </dsp:txBody>
      <dsp:txXfrm>
        <a:off x="180" y="4811171"/>
        <a:ext cx="1654486" cy="1082675"/>
      </dsp:txXfrm>
    </dsp:sp>
    <dsp:sp modelId="{9701F874-1492-4CE2-8C0C-B4348FEF089B}">
      <dsp:nvSpPr>
        <dsp:cNvPr id="0" name=""/>
        <dsp:cNvSpPr/>
      </dsp:nvSpPr>
      <dsp:spPr>
        <a:xfrm>
          <a:off x="1654667" y="4811171"/>
          <a:ext cx="1654486" cy="10826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First run time</a:t>
          </a:r>
        </a:p>
      </dsp:txBody>
      <dsp:txXfrm>
        <a:off x="1654667" y="4811171"/>
        <a:ext cx="1654486" cy="1082675"/>
      </dsp:txXfrm>
    </dsp:sp>
    <dsp:sp modelId="{821FE9EF-1938-4628-B2EE-F0C0365A3D8E}">
      <dsp:nvSpPr>
        <dsp:cNvPr id="0" name=""/>
        <dsp:cNvSpPr/>
      </dsp:nvSpPr>
      <dsp:spPr>
        <a:xfrm>
          <a:off x="3309153" y="4811171"/>
          <a:ext cx="1990628" cy="10826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Completion time</a:t>
          </a:r>
        </a:p>
      </dsp:txBody>
      <dsp:txXfrm>
        <a:off x="3309153" y="4811171"/>
        <a:ext cx="1990628" cy="1082675"/>
      </dsp:txXfrm>
    </dsp:sp>
    <dsp:sp modelId="{6F909F19-B2FB-46CC-8995-5A48317871FB}">
      <dsp:nvSpPr>
        <dsp:cNvPr id="0" name=""/>
        <dsp:cNvSpPr/>
      </dsp:nvSpPr>
      <dsp:spPr>
        <a:xfrm>
          <a:off x="5299782" y="4811171"/>
          <a:ext cx="1940183" cy="10826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Total time</a:t>
          </a:r>
        </a:p>
      </dsp:txBody>
      <dsp:txXfrm>
        <a:off x="5299782" y="4811171"/>
        <a:ext cx="1940183" cy="1082675"/>
      </dsp:txXfrm>
    </dsp:sp>
    <dsp:sp modelId="{C81D3C7F-EEAE-4E4B-832E-68B4AD978B74}">
      <dsp:nvSpPr>
        <dsp:cNvPr id="0" name=""/>
        <dsp:cNvSpPr/>
      </dsp:nvSpPr>
      <dsp:spPr>
        <a:xfrm rot="10800000">
          <a:off x="0" y="2680"/>
          <a:ext cx="7240146" cy="361990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Base attributes needed</a:t>
          </a:r>
        </a:p>
      </dsp:txBody>
      <dsp:txXfrm rot="-10800000">
        <a:off x="0" y="2680"/>
        <a:ext cx="7240146" cy="1270585"/>
      </dsp:txXfrm>
    </dsp:sp>
    <dsp:sp modelId="{0AA4F048-C261-423E-B3D4-510E305444C2}">
      <dsp:nvSpPr>
        <dsp:cNvPr id="0" name=""/>
        <dsp:cNvSpPr/>
      </dsp:nvSpPr>
      <dsp:spPr>
        <a:xfrm>
          <a:off x="0" y="1273265"/>
          <a:ext cx="3620073" cy="10823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id</a:t>
          </a:r>
        </a:p>
      </dsp:txBody>
      <dsp:txXfrm>
        <a:off x="0" y="1273265"/>
        <a:ext cx="3620073" cy="1082350"/>
      </dsp:txXfrm>
    </dsp:sp>
    <dsp:sp modelId="{4CF975D8-D261-48A3-9458-1ED744E083BF}">
      <dsp:nvSpPr>
        <dsp:cNvPr id="0" name=""/>
        <dsp:cNvSpPr/>
      </dsp:nvSpPr>
      <dsp:spPr>
        <a:xfrm>
          <a:off x="3620073" y="1273265"/>
          <a:ext cx="3620073" cy="10823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priority</a:t>
          </a:r>
        </a:p>
      </dsp:txBody>
      <dsp:txXfrm>
        <a:off x="3620073" y="1273265"/>
        <a:ext cx="3620073" cy="10823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5F506-68E2-46C4-9BD3-69B2262810D4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F3C90-5D22-4357-9A9A-88CC23C161DF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3E24E-00F2-4035-B1B2-4318FD3DC27C}">
      <dsp:nvSpPr>
        <dsp:cNvPr id="0" name=""/>
        <dsp:cNvSpPr/>
      </dsp:nvSpPr>
      <dsp:spPr>
        <a:xfrm>
          <a:off x="1306267" y="483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CFS specific attributes</a:t>
          </a:r>
        </a:p>
      </dsp:txBody>
      <dsp:txXfrm>
        <a:off x="1306267" y="483"/>
        <a:ext cx="4608576" cy="1130967"/>
      </dsp:txXfrm>
    </dsp:sp>
    <dsp:sp modelId="{381DD530-396C-4364-81AC-7BF855DF2860}">
      <dsp:nvSpPr>
        <dsp:cNvPr id="0" name=""/>
        <dsp:cNvSpPr/>
      </dsp:nvSpPr>
      <dsp:spPr>
        <a:xfrm>
          <a:off x="5914843" y="483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vruntime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rb_node</a:t>
          </a:r>
        </a:p>
      </dsp:txBody>
      <dsp:txXfrm>
        <a:off x="5914843" y="483"/>
        <a:ext cx="4326436" cy="1130967"/>
      </dsp:txXfrm>
    </dsp:sp>
    <dsp:sp modelId="{1236392D-E33A-4386-923D-0AB6D0839E9E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B23DF-98A5-4FE0-84B2-2950DB721ABC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A4FD3-75F3-4D98-8726-C68D3DD46994}">
      <dsp:nvSpPr>
        <dsp:cNvPr id="0" name=""/>
        <dsp:cNvSpPr/>
      </dsp:nvSpPr>
      <dsp:spPr>
        <a:xfrm>
          <a:off x="1306267" y="1414192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State</a:t>
          </a:r>
        </a:p>
      </dsp:txBody>
      <dsp:txXfrm>
        <a:off x="1306267" y="1414192"/>
        <a:ext cx="4608576" cy="1130967"/>
      </dsp:txXfrm>
    </dsp:sp>
    <dsp:sp modelId="{34C73D1F-304F-45EB-AB63-7FF50B231330}">
      <dsp:nvSpPr>
        <dsp:cNvPr id="0" name=""/>
        <dsp:cNvSpPr/>
      </dsp:nvSpPr>
      <dsp:spPr>
        <a:xfrm>
          <a:off x="5914843" y="1414192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decided to use an enum for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NEW, READY, RUNNING, WAITING, and COMPLETED processes</a:t>
          </a:r>
        </a:p>
      </dsp:txBody>
      <dsp:txXfrm>
        <a:off x="5914843" y="1414192"/>
        <a:ext cx="4326436" cy="1130967"/>
      </dsp:txXfrm>
    </dsp:sp>
    <dsp:sp modelId="{3C2669A4-00A6-4CBA-8C49-D03F7EF36841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17DB8-B28A-470F-B59F-D0B49383B9F5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4254-017F-4A53-BB21-B799007FB067}">
      <dsp:nvSpPr>
        <dsp:cNvPr id="0" name=""/>
        <dsp:cNvSpPr/>
      </dsp:nvSpPr>
      <dsp:spPr>
        <a:xfrm>
          <a:off x="1306267" y="2827901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Queue Management</a:t>
          </a:r>
        </a:p>
      </dsp:txBody>
      <dsp:txXfrm>
        <a:off x="1306267" y="2827901"/>
        <a:ext cx="4608576" cy="1130967"/>
      </dsp:txXfrm>
    </dsp:sp>
    <dsp:sp modelId="{5BF50670-D67D-4C00-829C-6A3FFDC5EF7B}">
      <dsp:nvSpPr>
        <dsp:cNvPr id="0" name=""/>
        <dsp:cNvSpPr/>
      </dsp:nvSpPr>
      <dsp:spPr>
        <a:xfrm>
          <a:off x="5914843" y="2827901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Keep track of next and previous process in queue</a:t>
          </a:r>
        </a:p>
      </dsp:txBody>
      <dsp:txXfrm>
        <a:off x="5914843" y="2827901"/>
        <a:ext cx="4326436" cy="1130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365F-C54B-4DB5-AA52-A5B5A59E8B4A}">
      <dsp:nvSpPr>
        <dsp:cNvPr id="0" name=""/>
        <dsp:cNvSpPr/>
      </dsp:nvSpPr>
      <dsp:spPr>
        <a:xfrm>
          <a:off x="0" y="447657"/>
          <a:ext cx="10754630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79" tIns="479044" rIns="83467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most cases, the default CFS algorithm works well enough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 modern OS, there usually aren’t enough tasks to cause performance decreases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specialized cases, tuning options are available within the Linux kernel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real-time tasks, the Linux kernel makes 2 separate schedulers available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SCHED_RR and SCHED_FCFS</a:t>
          </a:r>
        </a:p>
      </dsp:txBody>
      <dsp:txXfrm>
        <a:off x="0" y="447657"/>
        <a:ext cx="10754630" cy="2608200"/>
      </dsp:txXfrm>
    </dsp:sp>
    <dsp:sp modelId="{E3E8B8A8-CD9B-4249-B879-E7F81DD11283}">
      <dsp:nvSpPr>
        <dsp:cNvPr id="0" name=""/>
        <dsp:cNvSpPr/>
      </dsp:nvSpPr>
      <dsp:spPr>
        <a:xfrm>
          <a:off x="537731" y="108177"/>
          <a:ext cx="7528241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50" tIns="0" rIns="28455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Generally, the drawbacks of CFS aren’t noticeable</a:t>
          </a:r>
        </a:p>
      </dsp:txBody>
      <dsp:txXfrm>
        <a:off x="570875" y="141321"/>
        <a:ext cx="7461953" cy="612672"/>
      </dsp:txXfrm>
    </dsp:sp>
    <dsp:sp modelId="{882F9833-845F-44B5-9953-7E543904FA2B}">
      <dsp:nvSpPr>
        <dsp:cNvPr id="0" name=""/>
        <dsp:cNvSpPr/>
      </dsp:nvSpPr>
      <dsp:spPr>
        <a:xfrm>
          <a:off x="0" y="3519538"/>
          <a:ext cx="107546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A3CAB-637B-4B32-9733-B2DBE56A948D}">
      <dsp:nvSpPr>
        <dsp:cNvPr id="0" name=""/>
        <dsp:cNvSpPr/>
      </dsp:nvSpPr>
      <dsp:spPr>
        <a:xfrm>
          <a:off x="537731" y="3180058"/>
          <a:ext cx="7528241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50" tIns="0" rIns="28455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you have a highly specialized system, you can make a scheduler to fit your needs as the Linux kernel is malleable</a:t>
          </a:r>
        </a:p>
      </dsp:txBody>
      <dsp:txXfrm>
        <a:off x="570875" y="3213202"/>
        <a:ext cx="7461953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03A4-47C1-4B90-94CC-C12C0E496DE8}">
      <dsp:nvSpPr>
        <dsp:cNvPr id="0" name=""/>
        <dsp:cNvSpPr/>
      </dsp:nvSpPr>
      <dsp:spPr>
        <a:xfrm>
          <a:off x="0" y="62144"/>
          <a:ext cx="7240146" cy="20945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 class we saw 6 different scheduling algorithms</a:t>
          </a:r>
        </a:p>
      </dsp:txBody>
      <dsp:txXfrm>
        <a:off x="102250" y="164394"/>
        <a:ext cx="7035646" cy="1890092"/>
      </dsp:txXfrm>
    </dsp:sp>
    <dsp:sp modelId="{FB053161-88AE-43C2-AD8B-F6E3E79AEEE3}">
      <dsp:nvSpPr>
        <dsp:cNvPr id="0" name=""/>
        <dsp:cNvSpPr/>
      </dsp:nvSpPr>
      <dsp:spPr>
        <a:xfrm>
          <a:off x="0" y="2156737"/>
          <a:ext cx="724014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FCFS, RR, SPN, SRT, HRRN, and FB</a:t>
          </a:r>
        </a:p>
      </dsp:txBody>
      <dsp:txXfrm>
        <a:off x="0" y="2156737"/>
        <a:ext cx="7240146" cy="695520"/>
      </dsp:txXfrm>
    </dsp:sp>
    <dsp:sp modelId="{CFD8547D-DBA1-407A-9A08-AA91E2646A70}">
      <dsp:nvSpPr>
        <dsp:cNvPr id="0" name=""/>
        <dsp:cNvSpPr/>
      </dsp:nvSpPr>
      <dsp:spPr>
        <a:xfrm>
          <a:off x="0" y="2852257"/>
          <a:ext cx="7240146" cy="2094592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With a good understanding of these, we wanted to see what’s used in industry</a:t>
          </a:r>
        </a:p>
      </dsp:txBody>
      <dsp:txXfrm>
        <a:off x="102250" y="2954507"/>
        <a:ext cx="7035646" cy="1890092"/>
      </dsp:txXfrm>
    </dsp:sp>
    <dsp:sp modelId="{3D828D12-6013-40D7-8317-748DCBCC3940}">
      <dsp:nvSpPr>
        <dsp:cNvPr id="0" name=""/>
        <dsp:cNvSpPr/>
      </dsp:nvSpPr>
      <dsp:spPr>
        <a:xfrm>
          <a:off x="0" y="4946850"/>
          <a:ext cx="7240146" cy="93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With testing that give meaningful results</a:t>
          </a:r>
        </a:p>
      </dsp:txBody>
      <dsp:txXfrm>
        <a:off x="0" y="4946850"/>
        <a:ext cx="7240146" cy="934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A551-826A-4E4D-9C69-70E7E6250610}">
      <dsp:nvSpPr>
        <dsp:cNvPr id="0" name=""/>
        <dsp:cNvSpPr/>
      </dsp:nvSpPr>
      <dsp:spPr>
        <a:xfrm>
          <a:off x="0" y="0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main scheduler used by the Linux Kernel Since 2007</a:t>
          </a:r>
        </a:p>
      </dsp:txBody>
      <dsp:txXfrm>
        <a:off x="26994" y="26994"/>
        <a:ext cx="7754033" cy="867642"/>
      </dsp:txXfrm>
    </dsp:sp>
    <dsp:sp modelId="{A90953CB-5CC1-43F0-B06D-A845045E314A}">
      <dsp:nvSpPr>
        <dsp:cNvPr id="0" name=""/>
        <dsp:cNvSpPr/>
      </dsp:nvSpPr>
      <dsp:spPr>
        <a:xfrm>
          <a:off x="739212" y="1089199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Uses Red-black tree for sorting – O(log n) insertion and deletion</a:t>
          </a:r>
        </a:p>
      </dsp:txBody>
      <dsp:txXfrm>
        <a:off x="766206" y="1116193"/>
        <a:ext cx="7434162" cy="867642"/>
      </dsp:txXfrm>
    </dsp:sp>
    <dsp:sp modelId="{80CD3094-BD0C-4793-8104-1C059F368B70}">
      <dsp:nvSpPr>
        <dsp:cNvPr id="0" name=""/>
        <dsp:cNvSpPr/>
      </dsp:nvSpPr>
      <dsp:spPr>
        <a:xfrm>
          <a:off x="1467392" y="2178399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Inspired by ‘Ideal Fair Queueing’ in network packet scheduling</a:t>
          </a:r>
        </a:p>
      </dsp:txBody>
      <dsp:txXfrm>
        <a:off x="1494386" y="2205393"/>
        <a:ext cx="7445195" cy="867642"/>
      </dsp:txXfrm>
    </dsp:sp>
    <dsp:sp modelId="{5D90558E-36AD-4128-B270-5CC1C1CC0A18}">
      <dsp:nvSpPr>
        <dsp:cNvPr id="0" name=""/>
        <dsp:cNvSpPr/>
      </dsp:nvSpPr>
      <dsp:spPr>
        <a:xfrm>
          <a:off x="2206605" y="3267598"/>
          <a:ext cx="8826423" cy="92163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Replaced the O(1) scheduler previously used</a:t>
          </a:r>
        </a:p>
      </dsp:txBody>
      <dsp:txXfrm>
        <a:off x="2233599" y="3294592"/>
        <a:ext cx="7434162" cy="867642"/>
      </dsp:txXfrm>
    </dsp:sp>
    <dsp:sp modelId="{F29F27D6-77BF-4E9E-A44F-3F399612F3BF}">
      <dsp:nvSpPr>
        <dsp:cNvPr id="0" name=""/>
        <dsp:cNvSpPr/>
      </dsp:nvSpPr>
      <dsp:spPr>
        <a:xfrm>
          <a:off x="8227363" y="705885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62151" y="705885"/>
        <a:ext cx="329483" cy="450792"/>
      </dsp:txXfrm>
    </dsp:sp>
    <dsp:sp modelId="{CF2AE00B-2A7A-4F1D-9DA4-C57E41721D36}">
      <dsp:nvSpPr>
        <dsp:cNvPr id="0" name=""/>
        <dsp:cNvSpPr/>
      </dsp:nvSpPr>
      <dsp:spPr>
        <a:xfrm>
          <a:off x="8966576" y="1795084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101364" y="1795084"/>
        <a:ext cx="329483" cy="450792"/>
      </dsp:txXfrm>
    </dsp:sp>
    <dsp:sp modelId="{F68E3B46-6CB4-4694-84FF-10C8C998862B}">
      <dsp:nvSpPr>
        <dsp:cNvPr id="0" name=""/>
        <dsp:cNvSpPr/>
      </dsp:nvSpPr>
      <dsp:spPr>
        <a:xfrm>
          <a:off x="9694756" y="2884284"/>
          <a:ext cx="599059" cy="599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829544" y="2884284"/>
        <a:ext cx="329483" cy="450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430A9-F2FF-4D12-89C6-FB7486DE921D}">
      <dsp:nvSpPr>
        <dsp:cNvPr id="0" name=""/>
        <dsp:cNvSpPr/>
      </dsp:nvSpPr>
      <dsp:spPr>
        <a:xfrm>
          <a:off x="818514" y="9973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B3892-D332-47C1-BDF3-ECFE3CF33CC2}">
      <dsp:nvSpPr>
        <dsp:cNvPr id="0" name=""/>
        <dsp:cNvSpPr/>
      </dsp:nvSpPr>
      <dsp:spPr>
        <a:xfrm>
          <a:off x="818514" y="1783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Did not contain any algorithms that ran worse than O(1) time</a:t>
          </a:r>
        </a:p>
      </dsp:txBody>
      <dsp:txXfrm>
        <a:off x="818514" y="1783296"/>
        <a:ext cx="4320000" cy="648000"/>
      </dsp:txXfrm>
    </dsp:sp>
    <dsp:sp modelId="{97EFB015-CD68-4281-A058-B7FFB6836C3C}">
      <dsp:nvSpPr>
        <dsp:cNvPr id="0" name=""/>
        <dsp:cNvSpPr/>
      </dsp:nvSpPr>
      <dsp:spPr>
        <a:xfrm>
          <a:off x="818514" y="2511091"/>
          <a:ext cx="4320000" cy="1578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Every part of scheduler guaranteed to complete in an upper-bounded,  definite time regardless of the size of input</a:t>
          </a:r>
        </a:p>
      </dsp:txBody>
      <dsp:txXfrm>
        <a:off x="818514" y="2511091"/>
        <a:ext cx="4320000" cy="1578401"/>
      </dsp:txXfrm>
    </dsp:sp>
    <dsp:sp modelId="{9378A0B8-4ADA-44B1-8DCC-A382BA2C8201}">
      <dsp:nvSpPr>
        <dsp:cNvPr id="0" name=""/>
        <dsp:cNvSpPr/>
      </dsp:nvSpPr>
      <dsp:spPr>
        <a:xfrm>
          <a:off x="5894514" y="9973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7629-EB46-415E-9AF8-F0721C7F7350}">
      <dsp:nvSpPr>
        <dsp:cNvPr id="0" name=""/>
        <dsp:cNvSpPr/>
      </dsp:nvSpPr>
      <dsp:spPr>
        <a:xfrm>
          <a:off x="5894514" y="1783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Algorithm </a:t>
          </a:r>
        </a:p>
      </dsp:txBody>
      <dsp:txXfrm>
        <a:off x="5894514" y="1783296"/>
        <a:ext cx="4320000" cy="648000"/>
      </dsp:txXfrm>
    </dsp:sp>
    <dsp:sp modelId="{EE9FC189-1AEB-4A69-B6D1-96D2C07EBC98}">
      <dsp:nvSpPr>
        <dsp:cNvPr id="0" name=""/>
        <dsp:cNvSpPr/>
      </dsp:nvSpPr>
      <dsp:spPr>
        <a:xfrm>
          <a:off x="5894514" y="2511091"/>
          <a:ext cx="4320000" cy="1578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2 arrays – Active and Expired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process given fixed time quantum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After exhausted, preempted and moved to Expired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Once active emptied, swap arrays (using pointers) and repeat</a:t>
          </a:r>
        </a:p>
      </dsp:txBody>
      <dsp:txXfrm>
        <a:off x="5894514" y="2511091"/>
        <a:ext cx="4320000" cy="1578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64A2D-22BE-493D-90CB-BAA03FB6C419}">
      <dsp:nvSpPr>
        <dsp:cNvPr id="0" name=""/>
        <dsp:cNvSpPr/>
      </dsp:nvSpPr>
      <dsp:spPr>
        <a:xfrm>
          <a:off x="997233" y="177088"/>
          <a:ext cx="1069031" cy="1069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0F98D-8EFB-4FD6-8ADF-37C4971DEE68}">
      <dsp:nvSpPr>
        <dsp:cNvPr id="0" name=""/>
        <dsp:cNvSpPr/>
      </dsp:nvSpPr>
      <dsp:spPr>
        <a:xfrm>
          <a:off x="4561" y="1401142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Identifies interactivity based on average sleep time</a:t>
          </a:r>
        </a:p>
      </dsp:txBody>
      <dsp:txXfrm>
        <a:off x="4561" y="1401142"/>
        <a:ext cx="3054375" cy="458156"/>
      </dsp:txXfrm>
    </dsp:sp>
    <dsp:sp modelId="{50D4D829-0954-4A90-A967-E23CF1529104}">
      <dsp:nvSpPr>
        <dsp:cNvPr id="0" name=""/>
        <dsp:cNvSpPr/>
      </dsp:nvSpPr>
      <dsp:spPr>
        <a:xfrm>
          <a:off x="4561" y="1931401"/>
          <a:ext cx="3054375" cy="18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Processes that wait for user input could be assumed inactive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Gives priority to interactive tasks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Penalizing non-interactive by lowering priority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 calculations to determine interactivity are prone to miscalculation</a:t>
          </a:r>
        </a:p>
      </dsp:txBody>
      <dsp:txXfrm>
        <a:off x="4561" y="1931401"/>
        <a:ext cx="3054375" cy="1850862"/>
      </dsp:txXfrm>
    </dsp:sp>
    <dsp:sp modelId="{6488F4B9-00AA-493A-A834-4E0D1C16AED6}">
      <dsp:nvSpPr>
        <dsp:cNvPr id="0" name=""/>
        <dsp:cNvSpPr/>
      </dsp:nvSpPr>
      <dsp:spPr>
        <a:xfrm>
          <a:off x="4586124" y="177088"/>
          <a:ext cx="1069031" cy="1069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5C825-1C53-42A2-9BB2-B43BE79E3243}">
      <dsp:nvSpPr>
        <dsp:cNvPr id="0" name=""/>
        <dsp:cNvSpPr/>
      </dsp:nvSpPr>
      <dsp:spPr>
        <a:xfrm>
          <a:off x="3593452" y="1401142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High complexity</a:t>
          </a:r>
        </a:p>
      </dsp:txBody>
      <dsp:txXfrm>
        <a:off x="3593452" y="1401142"/>
        <a:ext cx="3054375" cy="458156"/>
      </dsp:txXfrm>
    </dsp:sp>
    <dsp:sp modelId="{A62A4479-D179-4E77-878A-1E7AC1AD01CE}">
      <dsp:nvSpPr>
        <dsp:cNvPr id="0" name=""/>
        <dsp:cNvSpPr/>
      </dsp:nvSpPr>
      <dsp:spPr>
        <a:xfrm>
          <a:off x="3593452" y="1931401"/>
          <a:ext cx="3054375" cy="18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Extremely complicated algorithms with many edge cases</a:t>
          </a:r>
        </a:p>
      </dsp:txBody>
      <dsp:txXfrm>
        <a:off x="3593452" y="1931401"/>
        <a:ext cx="3054375" cy="1850862"/>
      </dsp:txXfrm>
    </dsp:sp>
    <dsp:sp modelId="{CBC04B2C-2F46-4EB6-86E3-27CEBC07A93F}">
      <dsp:nvSpPr>
        <dsp:cNvPr id="0" name=""/>
        <dsp:cNvSpPr/>
      </dsp:nvSpPr>
      <dsp:spPr>
        <a:xfrm>
          <a:off x="8175015" y="177088"/>
          <a:ext cx="1069031" cy="1069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9CF72-04EA-4271-B023-1682ACAF56D9}">
      <dsp:nvSpPr>
        <dsp:cNvPr id="0" name=""/>
        <dsp:cNvSpPr/>
      </dsp:nvSpPr>
      <dsp:spPr>
        <a:xfrm>
          <a:off x="7182343" y="1401142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Unpredictable</a:t>
          </a:r>
        </a:p>
      </dsp:txBody>
      <dsp:txXfrm>
        <a:off x="7182343" y="1401142"/>
        <a:ext cx="3054375" cy="458156"/>
      </dsp:txXfrm>
    </dsp:sp>
    <dsp:sp modelId="{EFAD9F10-ADD8-41BB-B97E-F88DBE2A057A}">
      <dsp:nvSpPr>
        <dsp:cNvPr id="0" name=""/>
        <dsp:cNvSpPr/>
      </dsp:nvSpPr>
      <dsp:spPr>
        <a:xfrm>
          <a:off x="7182343" y="1931401"/>
          <a:ext cx="3054375" cy="18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Prioritizing response to user input can cause random shift in ordering</a:t>
          </a:r>
        </a:p>
      </dsp:txBody>
      <dsp:txXfrm>
        <a:off x="7182343" y="1931401"/>
        <a:ext cx="3054375" cy="1850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04EC-22E8-4BB1-81E9-08C810C0F9AA}">
      <dsp:nvSpPr>
        <dsp:cNvPr id="0" name=""/>
        <dsp:cNvSpPr/>
      </dsp:nvSpPr>
      <dsp:spPr>
        <a:xfrm>
          <a:off x="0" y="455750"/>
          <a:ext cx="10241280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37" tIns="541528" rIns="79483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Can also be a group of threads, leading to schedulable entities</a:t>
          </a:r>
        </a:p>
      </dsp:txBody>
      <dsp:txXfrm>
        <a:off x="0" y="455750"/>
        <a:ext cx="10241280" cy="1064700"/>
      </dsp:txXfrm>
    </dsp:sp>
    <dsp:sp modelId="{C2D0F9AA-7A5F-479A-9F0A-F618A636BFEF}">
      <dsp:nvSpPr>
        <dsp:cNvPr id="0" name=""/>
        <dsp:cNvSpPr/>
      </dsp:nvSpPr>
      <dsp:spPr>
        <a:xfrm>
          <a:off x="512064" y="71990"/>
          <a:ext cx="7168896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67" tIns="0" rIns="27096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Task – minimal entity that can be scheduled</a:t>
          </a:r>
        </a:p>
      </dsp:txBody>
      <dsp:txXfrm>
        <a:off x="549531" y="109457"/>
        <a:ext cx="7093962" cy="692586"/>
      </dsp:txXfrm>
    </dsp:sp>
    <dsp:sp modelId="{6335D732-D887-43DB-A892-46FDC57DB7C0}">
      <dsp:nvSpPr>
        <dsp:cNvPr id="0" name=""/>
        <dsp:cNvSpPr/>
      </dsp:nvSpPr>
      <dsp:spPr>
        <a:xfrm>
          <a:off x="0" y="2044610"/>
          <a:ext cx="1024128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37" tIns="541528" rIns="79483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Minimum vruntime stored in leftmost node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Maximum execution time based on ‘ideal processor’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Calculated as time_waiting/total_num_of_processes</a:t>
          </a:r>
        </a:p>
      </dsp:txBody>
      <dsp:txXfrm>
        <a:off x="0" y="2044610"/>
        <a:ext cx="10241280" cy="1842750"/>
      </dsp:txXfrm>
    </dsp:sp>
    <dsp:sp modelId="{88884714-34B5-4330-8397-10E7E1B0C380}">
      <dsp:nvSpPr>
        <dsp:cNvPr id="0" name=""/>
        <dsp:cNvSpPr/>
      </dsp:nvSpPr>
      <dsp:spPr>
        <a:xfrm>
          <a:off x="512064" y="1660850"/>
          <a:ext cx="7168896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67" tIns="0" rIns="27096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Sorts schedulable entities in tree based on time</a:t>
          </a:r>
        </a:p>
      </dsp:txBody>
      <dsp:txXfrm>
        <a:off x="549531" y="1698317"/>
        <a:ext cx="7093962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4DAC-AC6E-4BFB-A011-7D9134FA995F}">
      <dsp:nvSpPr>
        <dsp:cNvPr id="0" name=""/>
        <dsp:cNvSpPr/>
      </dsp:nvSpPr>
      <dsp:spPr>
        <a:xfrm>
          <a:off x="0" y="2053116"/>
          <a:ext cx="1903809" cy="95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When scheduler is invoked to run a new task</a:t>
          </a:r>
        </a:p>
      </dsp:txBody>
      <dsp:txXfrm>
        <a:off x="27880" y="2080996"/>
        <a:ext cx="1848049" cy="896144"/>
      </dsp:txXfrm>
    </dsp:sp>
    <dsp:sp modelId="{82CD9578-7F1A-4066-8E64-72C5133190F2}">
      <dsp:nvSpPr>
        <dsp:cNvPr id="0" name=""/>
        <dsp:cNvSpPr/>
      </dsp:nvSpPr>
      <dsp:spPr>
        <a:xfrm rot="17692819">
          <a:off x="1379557" y="1693637"/>
          <a:ext cx="1810026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1810026" y="14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239319" y="1662800"/>
        <a:ext cx="90501" cy="90501"/>
      </dsp:txXfrm>
    </dsp:sp>
    <dsp:sp modelId="{B93E0298-2826-45B3-A8D7-696E1CA57581}">
      <dsp:nvSpPr>
        <dsp:cNvPr id="0" name=""/>
        <dsp:cNvSpPr/>
      </dsp:nvSpPr>
      <dsp:spPr>
        <a:xfrm>
          <a:off x="2665331" y="411081"/>
          <a:ext cx="1903809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Leftmost node of tree is chosen and sent for execution</a:t>
          </a:r>
        </a:p>
      </dsp:txBody>
      <dsp:txXfrm>
        <a:off x="2693211" y="438961"/>
        <a:ext cx="1848049" cy="896144"/>
      </dsp:txXfrm>
    </dsp:sp>
    <dsp:sp modelId="{793E4E68-3A76-4AC6-975C-41584B8EE9A2}">
      <dsp:nvSpPr>
        <dsp:cNvPr id="0" name=""/>
        <dsp:cNvSpPr/>
      </dsp:nvSpPr>
      <dsp:spPr>
        <a:xfrm rot="19457595">
          <a:off x="1815661" y="2240982"/>
          <a:ext cx="937818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937818" y="14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1125" y="2231951"/>
        <a:ext cx="46890" cy="46890"/>
      </dsp:txXfrm>
    </dsp:sp>
    <dsp:sp modelId="{E86CFE47-AFE6-412A-999F-766216FAE402}">
      <dsp:nvSpPr>
        <dsp:cNvPr id="0" name=""/>
        <dsp:cNvSpPr/>
      </dsp:nvSpPr>
      <dsp:spPr>
        <a:xfrm>
          <a:off x="2665331" y="1505771"/>
          <a:ext cx="1903809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If process completes, remove from system and tree</a:t>
          </a:r>
        </a:p>
      </dsp:txBody>
      <dsp:txXfrm>
        <a:off x="2693211" y="1533651"/>
        <a:ext cx="1848049" cy="896144"/>
      </dsp:txXfrm>
    </dsp:sp>
    <dsp:sp modelId="{342A81DC-ED82-4494-B4A5-3874B5545238}">
      <dsp:nvSpPr>
        <dsp:cNvPr id="0" name=""/>
        <dsp:cNvSpPr/>
      </dsp:nvSpPr>
      <dsp:spPr>
        <a:xfrm rot="2142405">
          <a:off x="1815661" y="2788327"/>
          <a:ext cx="937818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937818" y="14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1125" y="2779296"/>
        <a:ext cx="46890" cy="46890"/>
      </dsp:txXfrm>
    </dsp:sp>
    <dsp:sp modelId="{9F7821A9-7B47-47F2-BF12-16AB441154F5}">
      <dsp:nvSpPr>
        <dsp:cNvPr id="0" name=""/>
        <dsp:cNvSpPr/>
      </dsp:nvSpPr>
      <dsp:spPr>
        <a:xfrm>
          <a:off x="2665331" y="2600461"/>
          <a:ext cx="1903809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If it reaches maximum execution time or is stopped, reinsert into tree</a:t>
          </a:r>
        </a:p>
      </dsp:txBody>
      <dsp:txXfrm>
        <a:off x="2693211" y="2628341"/>
        <a:ext cx="1848049" cy="896144"/>
      </dsp:txXfrm>
    </dsp:sp>
    <dsp:sp modelId="{5EAFBBA1-210F-4B74-BAAB-1ED5647504A3}">
      <dsp:nvSpPr>
        <dsp:cNvPr id="0" name=""/>
        <dsp:cNvSpPr/>
      </dsp:nvSpPr>
      <dsp:spPr>
        <a:xfrm>
          <a:off x="4569141" y="3062000"/>
          <a:ext cx="761523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761523" y="14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0864" y="3057376"/>
        <a:ext cx="38076" cy="38076"/>
      </dsp:txXfrm>
    </dsp:sp>
    <dsp:sp modelId="{C80DB92C-EE9A-4156-B1C9-EFE9747C6C66}">
      <dsp:nvSpPr>
        <dsp:cNvPr id="0" name=""/>
        <dsp:cNvSpPr/>
      </dsp:nvSpPr>
      <dsp:spPr>
        <a:xfrm>
          <a:off x="5330664" y="2600461"/>
          <a:ext cx="1903809" cy="951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Reinsertion based on newly spent execution time</a:t>
          </a:r>
        </a:p>
      </dsp:txBody>
      <dsp:txXfrm>
        <a:off x="5358544" y="2628341"/>
        <a:ext cx="1848049" cy="896144"/>
      </dsp:txXfrm>
    </dsp:sp>
    <dsp:sp modelId="{B3FB14F6-98E4-44A5-8684-C98EA1EEF8D1}">
      <dsp:nvSpPr>
        <dsp:cNvPr id="0" name=""/>
        <dsp:cNvSpPr/>
      </dsp:nvSpPr>
      <dsp:spPr>
        <a:xfrm rot="3907181">
          <a:off x="1379557" y="3335672"/>
          <a:ext cx="1810026" cy="28828"/>
        </a:xfrm>
        <a:custGeom>
          <a:avLst/>
          <a:gdLst/>
          <a:ahLst/>
          <a:cxnLst/>
          <a:rect l="0" t="0" r="0" b="0"/>
          <a:pathLst>
            <a:path>
              <a:moveTo>
                <a:pt x="0" y="14414"/>
              </a:moveTo>
              <a:lnTo>
                <a:pt x="1810026" y="14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239319" y="3304836"/>
        <a:ext cx="90501" cy="90501"/>
      </dsp:txXfrm>
    </dsp:sp>
    <dsp:sp modelId="{07194832-7FC1-4441-84E2-0564813B5488}">
      <dsp:nvSpPr>
        <dsp:cNvPr id="0" name=""/>
        <dsp:cNvSpPr/>
      </dsp:nvSpPr>
      <dsp:spPr>
        <a:xfrm>
          <a:off x="2665331" y="3695152"/>
          <a:ext cx="1903809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New leftmost node selected, repeating process</a:t>
          </a:r>
        </a:p>
      </dsp:txBody>
      <dsp:txXfrm>
        <a:off x="2693211" y="3723032"/>
        <a:ext cx="1848049" cy="896144"/>
      </dsp:txXfrm>
    </dsp:sp>
    <dsp:sp modelId="{715A7A49-96E2-4123-84A7-22839C37A122}">
      <dsp:nvSpPr>
        <dsp:cNvPr id="0" name=""/>
        <dsp:cNvSpPr/>
      </dsp:nvSpPr>
      <dsp:spPr>
        <a:xfrm>
          <a:off x="5336336" y="4423159"/>
          <a:ext cx="1903809" cy="95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ensures that process that spend a lot of time sleeping don’t get assigned a low priority – also is given a boost when it needs it</a:t>
          </a:r>
        </a:p>
      </dsp:txBody>
      <dsp:txXfrm>
        <a:off x="5364216" y="4451039"/>
        <a:ext cx="1848049" cy="8961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39FF6-B51E-44EE-8949-A08053E507F5}">
      <dsp:nvSpPr>
        <dsp:cNvPr id="0" name=""/>
        <dsp:cNvSpPr/>
      </dsp:nvSpPr>
      <dsp:spPr>
        <a:xfrm rot="5400000">
          <a:off x="-313810" y="316412"/>
          <a:ext cx="2092070" cy="14644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Key components</a:t>
          </a:r>
        </a:p>
      </dsp:txBody>
      <dsp:txXfrm rot="-5400000">
        <a:off x="1" y="734827"/>
        <a:ext cx="1464449" cy="627621"/>
      </dsp:txXfrm>
    </dsp:sp>
    <dsp:sp modelId="{275EE529-4EBD-4CA4-B70B-0135C44446DE}">
      <dsp:nvSpPr>
        <dsp:cNvPr id="0" name=""/>
        <dsp:cNvSpPr/>
      </dsp:nvSpPr>
      <dsp:spPr>
        <a:xfrm rot="5400000">
          <a:off x="4776701" y="-3309650"/>
          <a:ext cx="1359845" cy="7984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/>
            <a:t>Track how much time each process has received (virtual runtime)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vruntime = actual_runtime * (weight</a:t>
          </a:r>
          <a:r>
            <a:rPr lang="en-US" sz="2100" kern="1200" baseline="-25000" dirty="0"/>
            <a:t>0</a:t>
          </a:r>
          <a:r>
            <a:rPr lang="en-US" sz="2100" kern="1200" dirty="0"/>
            <a:t>/weight</a:t>
          </a:r>
          <a:r>
            <a:rPr lang="en-US" sz="2100" kern="1200" baseline="-25000" dirty="0"/>
            <a:t>process</a:t>
          </a:r>
          <a:r>
            <a:rPr lang="en-US" sz="2100" kern="1200" dirty="0"/>
            <a:t>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/>
            <a:t>Normalize by process weights (nice-value)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100" kern="1200" dirty="0"/>
            <a:t>Min vruntime is executed next</a:t>
          </a:r>
        </a:p>
      </dsp:txBody>
      <dsp:txXfrm rot="-5400000">
        <a:off x="1464449" y="68984"/>
        <a:ext cx="7917968" cy="1227081"/>
      </dsp:txXfrm>
    </dsp:sp>
    <dsp:sp modelId="{E2A34852-9C3E-4D65-9341-E33A856CE033}">
      <dsp:nvSpPr>
        <dsp:cNvPr id="0" name=""/>
        <dsp:cNvSpPr/>
      </dsp:nvSpPr>
      <dsp:spPr>
        <a:xfrm rot="5400000">
          <a:off x="-313810" y="2121287"/>
          <a:ext cx="2092070" cy="14644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Time slices</a:t>
          </a:r>
        </a:p>
      </dsp:txBody>
      <dsp:txXfrm rot="-5400000">
        <a:off x="1" y="2539702"/>
        <a:ext cx="1464449" cy="627621"/>
      </dsp:txXfrm>
    </dsp:sp>
    <dsp:sp modelId="{F71B96AC-0390-4B40-A53B-596B6C81B9D6}">
      <dsp:nvSpPr>
        <dsp:cNvPr id="0" name=""/>
        <dsp:cNvSpPr/>
      </dsp:nvSpPr>
      <dsp:spPr>
        <a:xfrm rot="5400000">
          <a:off x="4776701" y="-1504775"/>
          <a:ext cx="1359845" cy="7984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Dynamic based on number of runnable process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Period / num_of_processes</a:t>
          </a:r>
        </a:p>
      </dsp:txBody>
      <dsp:txXfrm rot="-5400000">
        <a:off x="1464449" y="1873859"/>
        <a:ext cx="7917968" cy="12270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6C7B9-0004-44F3-8758-B602A073F9CE}">
      <dsp:nvSpPr>
        <dsp:cNvPr id="0" name=""/>
        <dsp:cNvSpPr/>
      </dsp:nvSpPr>
      <dsp:spPr>
        <a:xfrm>
          <a:off x="53" y="26504"/>
          <a:ext cx="5155570" cy="6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CFS</a:t>
          </a:r>
        </a:p>
      </dsp:txBody>
      <dsp:txXfrm>
        <a:off x="53" y="26504"/>
        <a:ext cx="5155570" cy="633600"/>
      </dsp:txXfrm>
    </dsp:sp>
    <dsp:sp modelId="{C4A1EEBF-085A-4543-A268-3C3FC2112C2C}">
      <dsp:nvSpPr>
        <dsp:cNvPr id="0" name=""/>
        <dsp:cNvSpPr/>
      </dsp:nvSpPr>
      <dsp:spPr>
        <a:xfrm>
          <a:off x="53" y="660104"/>
          <a:ext cx="5155570" cy="3502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CFS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Predictable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Simple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Good for interactivity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Higher time complexity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lead to latency spikes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Expensive if lots of tasks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Memory overhead due to vruntime</a:t>
          </a:r>
        </a:p>
      </dsp:txBody>
      <dsp:txXfrm>
        <a:off x="53" y="660104"/>
        <a:ext cx="5155570" cy="3502619"/>
      </dsp:txXfrm>
    </dsp:sp>
    <dsp:sp modelId="{391489E4-2F20-43FE-978B-C49F323425AA}">
      <dsp:nvSpPr>
        <dsp:cNvPr id="0" name=""/>
        <dsp:cNvSpPr/>
      </dsp:nvSpPr>
      <dsp:spPr>
        <a:xfrm>
          <a:off x="5877404" y="26504"/>
          <a:ext cx="5155570" cy="6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O(1)</a:t>
          </a:r>
        </a:p>
      </dsp:txBody>
      <dsp:txXfrm>
        <a:off x="5877404" y="26504"/>
        <a:ext cx="5155570" cy="633600"/>
      </dsp:txXfrm>
    </dsp:sp>
    <dsp:sp modelId="{22D69A8E-37A5-4253-8613-E3E1590EEA12}">
      <dsp:nvSpPr>
        <dsp:cNvPr id="0" name=""/>
        <dsp:cNvSpPr/>
      </dsp:nvSpPr>
      <dsp:spPr>
        <a:xfrm>
          <a:off x="5877404" y="660104"/>
          <a:ext cx="5155570" cy="3502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Pros</a:t>
          </a:r>
          <a:endParaRPr lang="en-US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Defined upper-bound runtime regardless of workload size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</a:t>
          </a:r>
          <a:endParaRPr lang="en-US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Unpredictable</a:t>
          </a:r>
          <a:endParaRPr lang="en-US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Subject to miscalculations</a:t>
          </a:r>
          <a:endParaRPr lang="en-US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Low responsiveness</a:t>
          </a:r>
          <a:endParaRPr lang="en-US" sz="2200" kern="1200" dirty="0"/>
        </a:p>
      </dsp:txBody>
      <dsp:txXfrm>
        <a:off x="5877404" y="660104"/>
        <a:ext cx="5155570" cy="350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548C7-2FD5-426E-AF2B-648B428126D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DAEF-F204-4227-B3B0-BAB2CE61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Stopping would occur either voluntarily (within the process) or externally via interrupt</a:t>
            </a:r>
          </a:p>
          <a:p>
            <a:r>
              <a:rPr lang="en-US" dirty="0"/>
              <a:t>Tasks don’t get less processor time than tasks that are constantly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Timing – not all attributes are needed for each scheduler, but it contains information relevant to each of them</a:t>
            </a:r>
          </a:p>
          <a:p>
            <a:r>
              <a:rPr lang="en-US" dirty="0"/>
              <a:t>	</a:t>
            </a:r>
            <a:r>
              <a:rPr lang="en-US" dirty="0" err="1"/>
              <a:t>burst_time</a:t>
            </a:r>
            <a:r>
              <a:rPr lang="en-US" dirty="0"/>
              <a:t> used for </a:t>
            </a:r>
            <a:r>
              <a:rPr lang="en-US" dirty="0" err="1"/>
              <a:t>spn</a:t>
            </a:r>
            <a:r>
              <a:rPr lang="en-US" dirty="0"/>
              <a:t>/</a:t>
            </a:r>
            <a:r>
              <a:rPr lang="en-US" dirty="0" err="1"/>
              <a:t>srt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DAEF-F204-4227-B3B0-BAB2CE61CA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6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November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November 29,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587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AC0BCC70-2CB6-693B-AF66-0B6FDEF2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BE92E-C9D2-701A-2084-3963B2A6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3" y="2950387"/>
            <a:ext cx="3471677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Analysis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of The completely Fair Scheduler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96E67-456F-0BFB-B607-1E720E53C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By: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Nathan DeKeyrel and Wade Fortson</a:t>
            </a:r>
          </a:p>
        </p:txBody>
      </p:sp>
    </p:spTree>
    <p:extLst>
      <p:ext uri="{BB962C8B-B14F-4D97-AF65-F5344CB8AC3E}">
        <p14:creationId xmlns:p14="http://schemas.microsoft.com/office/powerpoint/2010/main" val="347672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C58B8-F82E-6A76-8A94-2B417C47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/>
              <a:t>Rbtree recap</a:t>
            </a:r>
            <a:endParaRPr lang="en-US" dirty="0"/>
          </a:p>
        </p:txBody>
      </p:sp>
      <p:sp>
        <p:nvSpPr>
          <p:cNvPr id="187" name="Content Placeholder 8">
            <a:extLst>
              <a:ext uri="{FF2B5EF4-FFF2-40B4-BE49-F238E27FC236}">
                <a16:creationId xmlns:a16="http://schemas.microsoft.com/office/drawing/2014/main" id="{B5D42AB8-E819-C950-B713-5473F14C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/>
              <a:t>Every node is either Red or Black</a:t>
            </a:r>
          </a:p>
          <a:p>
            <a:pPr lvl="1"/>
            <a:r>
              <a:rPr lang="en-US" sz="1600" dirty="0"/>
              <a:t>Root is black</a:t>
            </a:r>
          </a:p>
          <a:p>
            <a:pPr lvl="1"/>
            <a:r>
              <a:rPr lang="en-US" sz="1600" dirty="0"/>
              <a:t>Leaves (which are NIL) are black</a:t>
            </a:r>
          </a:p>
          <a:p>
            <a:pPr lvl="1"/>
            <a:r>
              <a:rPr lang="en-US" sz="1600" dirty="0"/>
              <a:t>Red nodes have black children</a:t>
            </a:r>
          </a:p>
          <a:p>
            <a:pPr lvl="1"/>
            <a:r>
              <a:rPr lang="en-US" sz="1600" dirty="0"/>
              <a:t>All paths have the same number of black nodes</a:t>
            </a:r>
          </a:p>
          <a:p>
            <a:r>
              <a:rPr lang="en-US" sz="1600" dirty="0"/>
              <a:t>Guarantees O(log n) for Insert, Delete, and finding minimum node</a:t>
            </a:r>
          </a:p>
          <a:p>
            <a:pPr lvl="1"/>
            <a:r>
              <a:rPr lang="en-US" sz="1600" dirty="0"/>
              <a:t>Also self balancing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04545-87E9-892A-629E-328EBED6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1946431"/>
            <a:ext cx="5090161" cy="249391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82BC2-C27C-DA30-724A-C0F19DBC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600"/>
              <a:t>Rbtree Recap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2C8B1-3C5B-D302-E6FD-71F114EE5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1" y="2345635"/>
            <a:ext cx="4911392" cy="3583940"/>
          </a:xfrm>
        </p:spPr>
        <p:txBody>
          <a:bodyPr vert="horz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Every node is either Red or Black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Root is black</a:t>
            </a:r>
            <a:endParaRPr lang="en-US" sz="160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Leaves (which are NIL) are black</a:t>
            </a:r>
            <a:endParaRPr lang="en-US" sz="160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Red nodes have black children</a:t>
            </a:r>
            <a:endParaRPr lang="en-US" sz="160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All paths have the same number of black nodes</a:t>
            </a:r>
            <a:endParaRPr lang="en-US" sz="16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Guarantees O(log n) for Insert, Delete, and finding minimum node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Also self balancing</a:t>
            </a:r>
            <a:endParaRPr lang="en-US" sz="1600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0F6DC82-C701-DFC5-28F9-3C39FDD9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1946431"/>
            <a:ext cx="5090161" cy="24939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62851-47D7-F30E-4F5A-A33524E4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CFS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4CE73-CA35-4823-45CB-A1452FB87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2564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69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D0ED3-89B2-F5AC-0076-6FEBCEC2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 dirty="0"/>
              <a:t>CFS Algorithm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13233C-E196-7BEE-730B-36D344913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775555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69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F191-3AA8-D461-2BA0-15A853A1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CFS v O(1)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F249C91-1369-F8EE-46EB-6F68FF0C8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4020"/>
              </p:ext>
            </p:extLst>
          </p:nvPr>
        </p:nvGraphicFramePr>
        <p:xfrm>
          <a:off x="579485" y="1719936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AA64E4-7957-29B0-18FF-3C3F8E1ADEFF}"/>
              </a:ext>
            </a:extLst>
          </p:cNvPr>
          <p:cNvSpPr txBox="1"/>
          <p:nvPr/>
        </p:nvSpPr>
        <p:spPr>
          <a:xfrm>
            <a:off x="1915489" y="6160407"/>
            <a:ext cx="859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“CFS Basically models an ‘ideal, precise multitasking CPU’ on real hardware” – Ingo Molnar</a:t>
            </a:r>
          </a:p>
        </p:txBody>
      </p:sp>
    </p:spTree>
    <p:extLst>
      <p:ext uri="{BB962C8B-B14F-4D97-AF65-F5344CB8AC3E}">
        <p14:creationId xmlns:p14="http://schemas.microsoft.com/office/powerpoint/2010/main" val="152285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35A52-F798-AA74-5A84-D262F96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959596-2495-4CF5-CFA9-3A93DC2E9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123479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9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9487B-68AE-6F50-8FC5-1EC01FDF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Process Design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60614DD-2D11-E5DE-9CCC-37F64C1F2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50273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39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BDF82-D428-07DF-D994-1B1F42ED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Process Design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FC43B69-8234-25B6-A6DF-22BDE1FE6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833014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270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EA72-AA95-7BFA-DAD5-4BD0E0B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Design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C4B4B46-AE92-97CC-0CEE-768A284917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03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A20F-55B8-4334-8D4C-1FA770A2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664" y="2983141"/>
            <a:ext cx="4720672" cy="891718"/>
          </a:xfrm>
        </p:spPr>
        <p:txBody>
          <a:bodyPr/>
          <a:lstStyle/>
          <a:p>
            <a:pPr algn="ctr"/>
            <a:r>
              <a:rPr lang="en-US" dirty="0"/>
              <a:t>Show code</a:t>
            </a:r>
          </a:p>
        </p:txBody>
      </p:sp>
    </p:spTree>
    <p:extLst>
      <p:ext uri="{BB962C8B-B14F-4D97-AF65-F5344CB8AC3E}">
        <p14:creationId xmlns:p14="http://schemas.microsoft.com/office/powerpoint/2010/main" val="144192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A9875-3127-2C42-7EFA-9407856A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Goals of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A2219-8F67-ADF2-3108-6915FBA18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80218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84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282C-2A8F-204E-3E5A-6DC1F13F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94E5-7300-79FB-69FD-B548D2E8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Calculated as</a:t>
            </a:r>
          </a:p>
          <a:p>
            <a:r>
              <a:rPr lang="en-US" dirty="0"/>
              <a:t>Turnaround Time</a:t>
            </a:r>
          </a:p>
          <a:p>
            <a:pPr lvl="1"/>
            <a:r>
              <a:rPr lang="en-US" dirty="0"/>
              <a:t>Calculated as</a:t>
            </a:r>
          </a:p>
          <a:p>
            <a:r>
              <a:rPr lang="en-US" dirty="0"/>
              <a:t>Virtual Runtime Variance</a:t>
            </a:r>
          </a:p>
          <a:p>
            <a:pPr lvl="1"/>
            <a:r>
              <a:rPr lang="en-US" dirty="0"/>
              <a:t>Calculated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8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5C7C-74C2-8493-49F5-98B0B11D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AF0E-5B15-98A0-1708-C3A72434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C920-8C2A-4140-7E51-14BBDCB5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1383-2988-6C10-C0DE-7F3D6DBE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7FF3-37CD-7C6B-F9FA-918E4D78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5AC2-4B37-BCCD-9588-CD9CC3BB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CFS did, comparing generally to things we saw in class</a:t>
            </a:r>
          </a:p>
          <a:p>
            <a:r>
              <a:rPr lang="en-US" dirty="0"/>
              <a:t>Some of its perceived drawbacks, and where we saw it in our experiments</a:t>
            </a:r>
          </a:p>
        </p:txBody>
      </p:sp>
    </p:spTree>
    <p:extLst>
      <p:ext uri="{BB962C8B-B14F-4D97-AF65-F5344CB8AC3E}">
        <p14:creationId xmlns:p14="http://schemas.microsoft.com/office/powerpoint/2010/main" val="2968922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B39FB-5ADB-683A-79B3-060A0AC7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Final Thoughts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A173B24-51A6-40B0-5B17-411D19E61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837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1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E76DC-BBA0-874F-FC38-72824771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2488D7-211D-850B-1E8B-05F54C3C8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50310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58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745E5-1BD0-CD8D-8736-F61BC5A3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CFS in Linux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C5D95-2EFF-4AD4-2C7F-15CE09CFB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22847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48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E5AE4-A117-76C7-F716-DD1CDA54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Simplified </a:t>
            </a:r>
            <a:r>
              <a:rPr lang="en-US" sz="3200" spc="750">
                <a:solidFill>
                  <a:schemeClr val="bg1"/>
                </a:solidFill>
              </a:rPr>
              <a:t>Linux Diagram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FA9FB-D807-9918-90BE-ED0D0B131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454" y="457200"/>
            <a:ext cx="7835816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9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268D-7376-4D39-FCC3-89C38D82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O(1) Scheduler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E7AAA8-9755-E5B6-ACDE-22D8D10D5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0447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8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7CE3-8C6A-76F1-066F-EB068109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533"/>
            <a:ext cx="10241280" cy="1234440"/>
          </a:xfrm>
        </p:spPr>
        <p:txBody>
          <a:bodyPr/>
          <a:lstStyle/>
          <a:p>
            <a:r>
              <a:rPr lang="en-US" dirty="0"/>
              <a:t>Issues with O(1) Scheduler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7C352-D87B-B2BD-A08C-8FCC03255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88853"/>
              </p:ext>
            </p:extLst>
          </p:nvPr>
        </p:nvGraphicFramePr>
        <p:xfrm>
          <a:off x="1371600" y="1599307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91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F5011-EF92-6874-E418-0456F949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Design of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8547-1B6B-EA45-37CA-2CDF4786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Goals</a:t>
            </a:r>
          </a:p>
          <a:p>
            <a:pPr lvl="1"/>
            <a:r>
              <a:rPr lang="en-US" sz="1600" dirty="0"/>
              <a:t>Reduce complexity – No special cases</a:t>
            </a:r>
          </a:p>
          <a:p>
            <a:pPr lvl="1"/>
            <a:r>
              <a:rPr lang="en-US" sz="1600" dirty="0"/>
              <a:t>Fair CPU distribution across processes</a:t>
            </a:r>
          </a:p>
          <a:p>
            <a:pPr lvl="1"/>
            <a:r>
              <a:rPr lang="en-US" sz="1600" dirty="0"/>
              <a:t>Better responsiveness – no misclassification of tasks</a:t>
            </a:r>
          </a:p>
          <a:p>
            <a:pPr lvl="1"/>
            <a:r>
              <a:rPr lang="en-US" sz="1600" dirty="0"/>
              <a:t>Predictable</a:t>
            </a:r>
          </a:p>
          <a:p>
            <a:pPr lvl="1"/>
            <a:endParaRPr lang="en-US" sz="1600" dirty="0"/>
          </a:p>
        </p:txBody>
      </p:sp>
      <p:pic>
        <p:nvPicPr>
          <p:cNvPr id="20" name="Picture 19" descr="Top view of cubes connected with black lines">
            <a:extLst>
              <a:ext uri="{FF2B5EF4-FFF2-40B4-BE49-F238E27FC236}">
                <a16:creationId xmlns:a16="http://schemas.microsoft.com/office/drawing/2014/main" id="{6A0F926C-FEA1-AA0A-6B35-63FEF675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38" r="22716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7C25-0BBA-5DBA-C0B6-C9DC061F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93E31-610B-B55E-6872-916E901295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4843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269</TotalTime>
  <Words>1023</Words>
  <Application>Microsoft Office PowerPoint</Application>
  <PresentationFormat>Widescreen</PresentationFormat>
  <Paragraphs>172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Arial</vt:lpstr>
      <vt:lpstr>Tw Cen MT</vt:lpstr>
      <vt:lpstr>GradientRiseVTI</vt:lpstr>
      <vt:lpstr>Analysis  of The completely Fair Scheduler</vt:lpstr>
      <vt:lpstr>Goals of Project</vt:lpstr>
      <vt:lpstr>background</vt:lpstr>
      <vt:lpstr>CFS in Linux</vt:lpstr>
      <vt:lpstr>Simplified Linux Diagram</vt:lpstr>
      <vt:lpstr>O(1) Scheduler</vt:lpstr>
      <vt:lpstr>Issues with O(1) Scheduler </vt:lpstr>
      <vt:lpstr>Design of CFS</vt:lpstr>
      <vt:lpstr>CFS Algorithm</vt:lpstr>
      <vt:lpstr>Rbtree recap</vt:lpstr>
      <vt:lpstr>Rbtree Recap</vt:lpstr>
      <vt:lpstr>CFS Algorithm</vt:lpstr>
      <vt:lpstr>CFS Algorithm</vt:lpstr>
      <vt:lpstr>CFS v O(1)</vt:lpstr>
      <vt:lpstr>System Architecture</vt:lpstr>
      <vt:lpstr>Process Design</vt:lpstr>
      <vt:lpstr>Process Design</vt:lpstr>
      <vt:lpstr>Process Design</vt:lpstr>
      <vt:lpstr>Show code</vt:lpstr>
      <vt:lpstr>Metrics</vt:lpstr>
      <vt:lpstr>Stats</vt:lpstr>
      <vt:lpstr>Results</vt:lpstr>
      <vt:lpstr>Conclusion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DeKeyrel</dc:creator>
  <cp:lastModifiedBy>Nathan DeKeyrel</cp:lastModifiedBy>
  <cp:revision>3</cp:revision>
  <dcterms:created xsi:type="dcterms:W3CDTF">2024-11-20T17:31:13Z</dcterms:created>
  <dcterms:modified xsi:type="dcterms:W3CDTF">2024-11-30T02:32:46Z</dcterms:modified>
</cp:coreProperties>
</file>