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83" r:id="rId4"/>
    <p:sldId id="273" r:id="rId5"/>
    <p:sldId id="257" r:id="rId6"/>
    <p:sldId id="274" r:id="rId7"/>
    <p:sldId id="284" r:id="rId8"/>
    <p:sldId id="275" r:id="rId9"/>
    <p:sldId id="276" r:id="rId10"/>
    <p:sldId id="277" r:id="rId11"/>
    <p:sldId id="259" r:id="rId12"/>
    <p:sldId id="261" r:id="rId13"/>
    <p:sldId id="260" r:id="rId14"/>
    <p:sldId id="278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9" r:id="rId23"/>
    <p:sldId id="280" r:id="rId24"/>
    <p:sldId id="281" r:id="rId25"/>
    <p:sldId id="282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05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02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122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70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17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95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452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9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2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82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2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3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4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1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38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9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B5A20D-E3A5-4AC4-8124-B9B07F0AF4F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E0E98-8A76-4D4D-A518-D769D94D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19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52F0-7880-4FDB-A83E-0FD83E3C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442" y="1409323"/>
            <a:ext cx="10555705" cy="2980574"/>
          </a:xfrm>
        </p:spPr>
        <p:txBody>
          <a:bodyPr>
            <a:normAutofit/>
          </a:bodyPr>
          <a:lstStyle/>
          <a:p>
            <a:r>
              <a:rPr lang="en-IN" sz="9600" dirty="0"/>
              <a:t>RNC</a:t>
            </a:r>
          </a:p>
        </p:txBody>
      </p:sp>
    </p:spTree>
    <p:extLst>
      <p:ext uri="{BB962C8B-B14F-4D97-AF65-F5344CB8AC3E}">
        <p14:creationId xmlns:p14="http://schemas.microsoft.com/office/powerpoint/2010/main" val="286139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150D-84BE-4972-98DE-7F894389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 Of receiver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0561-D097-4B97-B17F-B5DE5EE59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 received packet at a receiver has the same sequence number as previously retrieved packets, the node discards it.</a:t>
            </a:r>
          </a:p>
          <a:p>
            <a:r>
              <a:rPr lang="en-IN" dirty="0"/>
              <a:t>If not, it is stored in a buffer.</a:t>
            </a:r>
          </a:p>
          <a:p>
            <a:r>
              <a:rPr lang="en-IN" dirty="0"/>
              <a:t>When N packets are gathered with same sequence number, it tries to decode those packets in order to retrieve the original packet</a:t>
            </a:r>
          </a:p>
        </p:txBody>
      </p:sp>
    </p:spTree>
    <p:extLst>
      <p:ext uri="{BB962C8B-B14F-4D97-AF65-F5344CB8AC3E}">
        <p14:creationId xmlns:p14="http://schemas.microsoft.com/office/powerpoint/2010/main" val="107072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23F7-9828-4E70-8CCF-91E4E026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COPE work?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66129-E6F1-4260-87D7-CCFE9C601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designers use wireless channel as a point-to-point links, and perform forwarding and routing techniques. </a:t>
            </a:r>
          </a:p>
          <a:p>
            <a:r>
              <a:rPr lang="en-US" dirty="0"/>
              <a:t>Also, COPE exploits the broadcast property of radios instead of hiding it under an artiﬁcial abstraction.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allows the routers to mix the information content in the packets before forwarding them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82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338596-B825-41A8-8087-B90A20FF3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46" y="734334"/>
            <a:ext cx="5956308" cy="53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BC9D-1D6B-40FD-84CF-D646B64D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Based on Two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23C4-308E-4740-B19E-27D37E8C0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COPE disposes of the point-to-point abstraction and embraces the broadcast nature of the wireless channel.</a:t>
            </a:r>
          </a:p>
          <a:p>
            <a:endParaRPr lang="en-US" sz="2800" dirty="0"/>
          </a:p>
          <a:p>
            <a:r>
              <a:rPr lang="en-US" sz="2800" dirty="0"/>
              <a:t> COPE employs network coding.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7745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D693-C9D3-421A-BD63-28F17098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Cope Advt.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490DA-E206-42EA-B44C-77B5BFBA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coding does have practical beneﬁts, and can substantially improve wireless throughput. </a:t>
            </a:r>
          </a:p>
          <a:p>
            <a:r>
              <a:rPr lang="en-US" dirty="0"/>
              <a:t>When the wireless medium is congested and the trafﬁc consists of many random UDP ﬂows, COPE increases the throughput by 3-4. </a:t>
            </a:r>
          </a:p>
          <a:p>
            <a:r>
              <a:rPr lang="en-US" dirty="0"/>
              <a:t>If the trafﬁc does not exercise congestion control , COPE’s throughput improvement may substantially exceed the expected theoretical coding gain. </a:t>
            </a:r>
          </a:p>
          <a:p>
            <a:r>
              <a:rPr lang="en-US" dirty="0"/>
              <a:t> For a mesh network connected to the Internet via an access point, the throughput improvement observed with COPE varies between 5% to 70%.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36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C057-5184-46D2-87FC-9571023C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Opportunistic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3D69-5459-4828-AB36-22C95B93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is a broadcast medium, creating many opportunities for nodes to overhear packets.</a:t>
            </a:r>
          </a:p>
          <a:p>
            <a:r>
              <a:rPr lang="en-US" dirty="0"/>
              <a:t> COPE sets the nodes in promiscuous mode, makes them snoop on all communications over the wireless medium and store the overheard packets for a limited period T </a:t>
            </a:r>
          </a:p>
          <a:p>
            <a:r>
              <a:rPr lang="en-US" dirty="0"/>
              <a:t>Each node broadcasts reception reports to tell its neighbors which packets it has stored </a:t>
            </a:r>
          </a:p>
        </p:txBody>
      </p:sp>
    </p:spTree>
    <p:extLst>
      <p:ext uri="{BB962C8B-B14F-4D97-AF65-F5344CB8AC3E}">
        <p14:creationId xmlns:p14="http://schemas.microsoft.com/office/powerpoint/2010/main" val="180335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9B1D-76DB-4AF6-88B7-FD7E1156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Opportunistic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FFC6-CD43-4590-BA0B-EF135C62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packets to code together to maximize throughput?</a:t>
            </a:r>
          </a:p>
          <a:p>
            <a:r>
              <a:rPr lang="en-US" dirty="0"/>
              <a:t> A node may have multiple options</a:t>
            </a:r>
          </a:p>
          <a:p>
            <a:r>
              <a:rPr lang="en-US" dirty="0"/>
              <a:t> but it should aim to maximize the number of native packets delivered in a single transmission</a:t>
            </a:r>
          </a:p>
          <a:p>
            <a:r>
              <a:rPr lang="en-US" dirty="0"/>
              <a:t> ensuring that each intended next hop has enough information to decode its native packet.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886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3637-954A-49E2-BD01-669F1348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FE157-87FE-497A-AD58-B1A0AA012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9" y="1436914"/>
            <a:ext cx="11982549" cy="3974841"/>
          </a:xfrm>
        </p:spPr>
      </p:pic>
    </p:spTree>
    <p:extLst>
      <p:ext uri="{BB962C8B-B14F-4D97-AF65-F5344CB8AC3E}">
        <p14:creationId xmlns:p14="http://schemas.microsoft.com/office/powerpoint/2010/main" val="139238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9991-2EC3-43FE-9867-9EBF737C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AC45-F6B5-47C8-87FB-70822FD1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Paths of some packets may diverge at some point and thus need to be decoded.</a:t>
            </a:r>
          </a:p>
          <a:p>
            <a:pPr algn="just"/>
            <a:r>
              <a:rPr lang="en-US" dirty="0"/>
              <a:t>If not, packets will be forwarded to areas where there is no interest in them thus wasting capacity.</a:t>
            </a:r>
          </a:p>
          <a:p>
            <a:pPr algn="just"/>
            <a:r>
              <a:rPr lang="en-US" dirty="0"/>
              <a:t>To transmit n packets, p1,...,</a:t>
            </a:r>
            <a:r>
              <a:rPr lang="en-US" dirty="0" err="1"/>
              <a:t>pn</a:t>
            </a:r>
            <a:r>
              <a:rPr lang="en-US" dirty="0"/>
              <a:t>, to N </a:t>
            </a:r>
            <a:r>
              <a:rPr lang="en-US" dirty="0" err="1"/>
              <a:t>nexthops</a:t>
            </a:r>
            <a:r>
              <a:rPr lang="en-US" dirty="0"/>
              <a:t>, r1,...,</a:t>
            </a:r>
            <a:r>
              <a:rPr lang="en-US" dirty="0" err="1"/>
              <a:t>rn</a:t>
            </a:r>
            <a:r>
              <a:rPr lang="en-US" dirty="0"/>
              <a:t>, a node can XOR the n packets together only if each next-hop </a:t>
            </a:r>
            <a:r>
              <a:rPr lang="en-US" dirty="0" err="1"/>
              <a:t>ri</a:t>
            </a:r>
            <a:r>
              <a:rPr lang="en-US" dirty="0"/>
              <a:t> has all n−1 packets </a:t>
            </a:r>
            <a:r>
              <a:rPr lang="en-US" dirty="0" err="1"/>
              <a:t>pj</a:t>
            </a:r>
            <a:r>
              <a:rPr lang="en-US" dirty="0"/>
              <a:t> . </a:t>
            </a:r>
          </a:p>
          <a:p>
            <a:pPr algn="just"/>
            <a:r>
              <a:rPr lang="en-US" dirty="0"/>
              <a:t>This rule ensures that each </a:t>
            </a:r>
            <a:r>
              <a:rPr lang="en-US" dirty="0" err="1"/>
              <a:t>nexthop</a:t>
            </a:r>
            <a:r>
              <a:rPr lang="en-US" dirty="0"/>
              <a:t> can decode the XOR-</a:t>
            </a:r>
            <a:r>
              <a:rPr lang="en-US" dirty="0" err="1"/>
              <a:t>ed</a:t>
            </a:r>
            <a:r>
              <a:rPr lang="en-US" dirty="0"/>
              <a:t> version to extract its native packet.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857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46FB-3E09-457F-B1EA-14947C68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Learning Neighbour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B8BD-7771-472E-A268-24ED3800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how does a node know what packets its neighbors have?</a:t>
            </a:r>
          </a:p>
          <a:p>
            <a:r>
              <a:rPr lang="en-US" dirty="0"/>
              <a:t> each node announces to its neighbors the packets it stores in reception reports</a:t>
            </a:r>
          </a:p>
          <a:p>
            <a:r>
              <a:rPr lang="en-US" dirty="0"/>
              <a:t> at times of severe congestion, reception reports may get lost in collisions</a:t>
            </a:r>
          </a:p>
          <a:p>
            <a:r>
              <a:rPr lang="en-US" dirty="0"/>
              <a:t>times of light trafﬁc, they may arrive too late, after the node has already made a suboptimal coding decision.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51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9436-16E5-47C3-97A5-65C5D6D0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0C9BE-F69F-400F-B110-17D987B12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procedure for implementing broadcasting with RNC in wireless ad hoc networks.</a:t>
            </a:r>
          </a:p>
          <a:p>
            <a:r>
              <a:rPr lang="en-IN" dirty="0"/>
              <a:t>Several edge disjoint paths must be established between a source node to every destination node.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C076D-5099-4377-B8B8-01B1A6F93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30" y="4555770"/>
            <a:ext cx="6835732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7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8704-76EC-46E3-B1DA-AB906DB8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guess intelligently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1149-8B73-4B97-8F0A-848BFA96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1470944"/>
            <a:ext cx="11213432" cy="5021931"/>
          </a:xfrm>
        </p:spPr>
        <p:txBody>
          <a:bodyPr>
            <a:normAutofit/>
          </a:bodyPr>
          <a:lstStyle/>
          <a:p>
            <a:r>
              <a:rPr lang="en-US" dirty="0"/>
              <a:t>Wireless routing protocols compute the delivery probability between every pair of nodes and use it to identify good paths.</a:t>
            </a:r>
          </a:p>
          <a:p>
            <a:r>
              <a:rPr lang="en-US" dirty="0"/>
              <a:t>assigns each link a weight equal to 1/(delivery probability). </a:t>
            </a:r>
          </a:p>
          <a:p>
            <a:r>
              <a:rPr lang="en-US" dirty="0"/>
              <a:t>These weights are broadcast to all nodes in the network and used by a link-state routing protocol to compute shortest paths. We leverage these probabilities for guessing. </a:t>
            </a:r>
          </a:p>
          <a:p>
            <a:r>
              <a:rPr lang="en-US" dirty="0"/>
              <a:t>In the absence of deterministic information, COPE estimates the probability that a particular neighbor has a packet as the delivery probability of the link between the packet’s previous hop and the neighbor. </a:t>
            </a:r>
          </a:p>
          <a:p>
            <a:r>
              <a:rPr lang="en-US" dirty="0"/>
              <a:t>Occasionally, a node may make an incorrect guess, which causes the coded packet to be undecodable at some next hop.</a:t>
            </a:r>
          </a:p>
          <a:p>
            <a:r>
              <a:rPr lang="en-US" dirty="0"/>
              <a:t> Thus relevant native packet is retransmitted, potentially encoded with a new set of native packets.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204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98F7-8D88-466F-A70D-F86C28E7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 Gain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BC38-8686-4768-8C94-1C436820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gain as the ratio of the number of transmissions required by the current non-coding approach, to the minimum number of transmissions used by COPE to deliver the same set of packets.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88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F10B-6E37-4E2D-9071-CC7E478C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7D56F-11E5-424B-9CEA-B5549F81E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4" y="730247"/>
            <a:ext cx="6237836" cy="5397506"/>
          </a:xfrm>
        </p:spPr>
      </p:pic>
    </p:spTree>
    <p:extLst>
      <p:ext uri="{BB962C8B-B14F-4D97-AF65-F5344CB8AC3E}">
        <p14:creationId xmlns:p14="http://schemas.microsoft.com/office/powerpoint/2010/main" val="1431157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9747-F44D-4703-8CE0-A600F6C2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B7A5-DE1D-486D-BC59-A1306FF8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wireless channel is available, the node takes the packet at the head of its output queue</a:t>
            </a:r>
          </a:p>
          <a:p>
            <a:r>
              <a:rPr lang="en-US" dirty="0"/>
              <a:t>checks which other packets in the queue may be encoded with this packet, XORs those packets together, and broadcasts the XOR-</a:t>
            </a:r>
            <a:r>
              <a:rPr lang="en-US" dirty="0" err="1"/>
              <a:t>ed</a:t>
            </a:r>
            <a:r>
              <a:rPr lang="en-US" dirty="0"/>
              <a:t> version</a:t>
            </a:r>
          </a:p>
          <a:p>
            <a:r>
              <a:rPr lang="en-US" dirty="0"/>
              <a:t>If there are no encoding opportunities, our node does not wait for the arrival of a matching codable packet.</a:t>
            </a:r>
          </a:p>
          <a:p>
            <a:r>
              <a:rPr lang="en-US" dirty="0"/>
              <a:t>COPE therefore lets the node opportunistically overload each transmission with additional information when possible, but does not wait for additional codable packets to arrive.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597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68B4-EB9C-4C16-825F-E38CDF2D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CA45-6069-4A0A-BF7C-8809694B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COPE gives preference to XOR-</a:t>
            </a:r>
            <a:r>
              <a:rPr lang="en-US" dirty="0" err="1"/>
              <a:t>ing</a:t>
            </a:r>
            <a:r>
              <a:rPr lang="en-US" dirty="0"/>
              <a:t> packets of similar lengths, because XOR-</a:t>
            </a:r>
            <a:r>
              <a:rPr lang="en-US" dirty="0" err="1"/>
              <a:t>ing</a:t>
            </a:r>
            <a:r>
              <a:rPr lang="en-US" dirty="0"/>
              <a:t> small packets with larger ones reduces bandwidth savings</a:t>
            </a:r>
          </a:p>
          <a:p>
            <a:r>
              <a:rPr lang="en-US" dirty="0"/>
              <a:t>studies show that the packet-size distribution in the Internet is bimodal with peaks at 40 and 1500 bytes</a:t>
            </a:r>
          </a:p>
          <a:p>
            <a:r>
              <a:rPr lang="en-US" dirty="0"/>
              <a:t>therefore limit the overhead of searching for packets with the right sizes by distinguishing between small and large packets</a:t>
            </a:r>
          </a:p>
          <a:p>
            <a:r>
              <a:rPr lang="en-US" dirty="0"/>
              <a:t>We might still have to XOR packets of different sizes. In this case, the shorter packets are padded with zeroes.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943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9558-9356-4F19-8070-066D25DB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3236-8A04-4EB4-9126-BD81CED8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COPE will never code together packets headed to the same </a:t>
            </a:r>
            <a:r>
              <a:rPr lang="en-US" dirty="0" err="1"/>
              <a:t>nexthop</a:t>
            </a:r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Since the </a:t>
            </a:r>
            <a:r>
              <a:rPr lang="en-US" dirty="0" err="1"/>
              <a:t>nexthop</a:t>
            </a:r>
            <a:r>
              <a:rPr lang="en-US" dirty="0"/>
              <a:t> will not be able to decode them.</a:t>
            </a:r>
          </a:p>
          <a:p>
            <a:pPr lvl="1"/>
            <a:r>
              <a:rPr lang="en-US" dirty="0"/>
              <a:t>we only need to consider packets headed to different </a:t>
            </a:r>
            <a:r>
              <a:rPr lang="en-US" dirty="0" err="1"/>
              <a:t>nexthops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06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F09D-31A8-4B0E-81F8-0D40678A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7368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D20C-5974-403D-8D6D-E071733B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D015-67B0-4FDC-9823-ED45698D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Source Node transmits several packets with same sequence number but different coding vectors.</a:t>
            </a:r>
          </a:p>
          <a:p>
            <a:r>
              <a:rPr lang="en-IN" dirty="0"/>
              <a:t>Intermediate nodes relay one coded packet for each sequence number.</a:t>
            </a:r>
          </a:p>
          <a:p>
            <a:r>
              <a:rPr lang="en-IN" dirty="0"/>
              <a:t>With RNC there is a possibility that encoded packets cannot be decoded to the original packets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18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0693-5434-493F-A586-4D5D3CBC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Wireless Ad hoc with RNC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B170-C9A5-4384-A1E1-8994036E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There are there types of Nodes:</a:t>
            </a:r>
          </a:p>
          <a:p>
            <a:pPr lvl="1"/>
            <a:r>
              <a:rPr lang="en-IN" sz="2400" dirty="0"/>
              <a:t>Source – Transmits Original packet</a:t>
            </a:r>
          </a:p>
          <a:p>
            <a:pPr lvl="1"/>
            <a:r>
              <a:rPr lang="en-IN" sz="2400" dirty="0"/>
              <a:t>Intermediate -  encoded multiple packets together.</a:t>
            </a:r>
          </a:p>
          <a:p>
            <a:pPr lvl="1"/>
            <a:r>
              <a:rPr lang="en-IN" sz="2400" dirty="0"/>
              <a:t>Receiver – Retrieves original packets from received packets</a:t>
            </a:r>
            <a:r>
              <a:rPr lang="en-IN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65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DBC8-FF45-49F2-9B17-BCF7A9A4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EC37-70AA-444D-B01D-24E86384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4000" dirty="0"/>
              <a:t>What if a coding vector is permanently assigned to each intermediate node?</a:t>
            </a:r>
          </a:p>
          <a:p>
            <a:r>
              <a:rPr lang="en-IN" sz="4000" dirty="0"/>
              <a:t>There exist a possibility that some node always receives packets with invalid coding vectors and they can never decode received packets.</a:t>
            </a:r>
          </a:p>
        </p:txBody>
      </p:sp>
    </p:spTree>
    <p:extLst>
      <p:ext uri="{BB962C8B-B14F-4D97-AF65-F5344CB8AC3E}">
        <p14:creationId xmlns:p14="http://schemas.microsoft.com/office/powerpoint/2010/main" val="81507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EFDC-4F5B-426C-895D-D49AA4A8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Simplified Network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2A58-87B9-4220-8E5A-D20FAB9F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It was chosen for multicast in wireless networks.</a:t>
            </a:r>
          </a:p>
          <a:p>
            <a:r>
              <a:rPr lang="en-IN" sz="2800" dirty="0"/>
              <a:t>Here the same coding vector is assigned to all nodes.</a:t>
            </a:r>
          </a:p>
          <a:p>
            <a:r>
              <a:rPr lang="en-IN" sz="2800" dirty="0"/>
              <a:t>Each intermediate node encodes received packets with the vector and relays it to all neighbouring nodes.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42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5134-567C-4684-8ECE-0047035B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180F-B7E0-4300-8432-E3C189BC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What if only N packets are decoded?</a:t>
            </a:r>
          </a:p>
          <a:p>
            <a:pPr lvl="1"/>
            <a:r>
              <a:rPr lang="en-IN" sz="2400" dirty="0"/>
              <a:t>Then the node relays a packet encoded with a new vector.</a:t>
            </a:r>
          </a:p>
          <a:p>
            <a:r>
              <a:rPr lang="en-IN" sz="2800" dirty="0"/>
              <a:t>Thus when it is used not necessary that all packets can be decoded</a:t>
            </a:r>
            <a:r>
              <a:rPr lang="en-IN" sz="18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34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5D72-BBB1-4B6D-9C67-CD63441A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A327-7D48-4236-ADFA-77507102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To decode N packets a receiver should know their coding vectors.</a:t>
            </a:r>
          </a:p>
          <a:p>
            <a:r>
              <a:rPr lang="en-IN" sz="3200" dirty="0"/>
              <a:t>This is shared by embedding them in the packet header.</a:t>
            </a:r>
          </a:p>
        </p:txBody>
      </p:sp>
    </p:spTree>
    <p:extLst>
      <p:ext uri="{BB962C8B-B14F-4D97-AF65-F5344CB8AC3E}">
        <p14:creationId xmlns:p14="http://schemas.microsoft.com/office/powerpoint/2010/main" val="318000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2452-9070-4581-BEE8-B211F8D5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 Of Source Node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C77F-ADCA-46EC-BDD5-4AC4A92A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Ideally the receiver should receive N packets to retrieve the original packets. </a:t>
            </a:r>
          </a:p>
          <a:p>
            <a:r>
              <a:rPr lang="en-IN" dirty="0"/>
              <a:t>Thus, the source divides information into N packets and assigns the same sequence number to every N packets.</a:t>
            </a:r>
          </a:p>
          <a:p>
            <a:r>
              <a:rPr lang="en-IN" dirty="0"/>
              <a:t>Then it encodes the k-</a:t>
            </a:r>
            <a:r>
              <a:rPr lang="en-IN" dirty="0" err="1"/>
              <a:t>th</a:t>
            </a:r>
            <a:r>
              <a:rPr lang="en-IN" dirty="0"/>
              <a:t> packet in each group with an associated coding vector</a:t>
            </a:r>
          </a:p>
          <a:p>
            <a:r>
              <a:rPr lang="en-IN" dirty="0"/>
              <a:t>The neighbouring node can decode received packets correctly</a:t>
            </a:r>
          </a:p>
        </p:txBody>
      </p:sp>
    </p:spTree>
    <p:extLst>
      <p:ext uri="{BB962C8B-B14F-4D97-AF65-F5344CB8AC3E}">
        <p14:creationId xmlns:p14="http://schemas.microsoft.com/office/powerpoint/2010/main" val="3800860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625</TotalTime>
  <Words>1181</Words>
  <Application>Microsoft Office PowerPoint</Application>
  <PresentationFormat>Widescreen</PresentationFormat>
  <Paragraphs>93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RNC</vt:lpstr>
      <vt:lpstr>Proposed</vt:lpstr>
      <vt:lpstr>Working</vt:lpstr>
      <vt:lpstr>Wireless Ad hoc with RNC</vt:lpstr>
      <vt:lpstr>Implementation Issues</vt:lpstr>
      <vt:lpstr>Simplified Network Coding</vt:lpstr>
      <vt:lpstr>PowerPoint Presentation</vt:lpstr>
      <vt:lpstr>PowerPoint Presentation</vt:lpstr>
      <vt:lpstr>Operation Of Source Node </vt:lpstr>
      <vt:lpstr>Operation Of receiver nodes</vt:lpstr>
      <vt:lpstr>How Does COPE work?</vt:lpstr>
      <vt:lpstr>PowerPoint Presentation</vt:lpstr>
      <vt:lpstr>Based on Two principles</vt:lpstr>
      <vt:lpstr>Cope Advt.</vt:lpstr>
      <vt:lpstr> Opportunistic Listening</vt:lpstr>
      <vt:lpstr> Opportunistic Coding</vt:lpstr>
      <vt:lpstr>PowerPoint Presentation</vt:lpstr>
      <vt:lpstr>PowerPoint Presentation</vt:lpstr>
      <vt:lpstr> Learning Neighbour State</vt:lpstr>
      <vt:lpstr>To guess intelligently</vt:lpstr>
      <vt:lpstr>Coding Gain </vt:lpstr>
      <vt:lpstr>PowerPoint Presentation</vt:lpstr>
      <vt:lpstr>Case1</vt:lpstr>
      <vt:lpstr>Case2</vt:lpstr>
      <vt:lpstr>Case3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RNC</dc:title>
  <dc:creator>Nathan D'Penha</dc:creator>
  <cp:lastModifiedBy>Nathan D'Penha</cp:lastModifiedBy>
  <cp:revision>30</cp:revision>
  <dcterms:created xsi:type="dcterms:W3CDTF">2018-04-23T05:42:42Z</dcterms:created>
  <dcterms:modified xsi:type="dcterms:W3CDTF">2018-04-26T08:05:25Z</dcterms:modified>
</cp:coreProperties>
</file>