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51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5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84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41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7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4862-1A52-4DAE-8897-03FCBBAF472C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CC2CB7-9B2F-4934-8330-8A39E8FCA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32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C79-1703-4429-B395-5810273C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0383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9977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2DF812-1B0B-4DB0-A536-38B1946C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28" y="761452"/>
            <a:ext cx="4920543" cy="5335095"/>
          </a:xfrm>
        </p:spPr>
      </p:pic>
    </p:spTree>
    <p:extLst>
      <p:ext uri="{BB962C8B-B14F-4D97-AF65-F5344CB8AC3E}">
        <p14:creationId xmlns:p14="http://schemas.microsoft.com/office/powerpoint/2010/main" val="14944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CB823-5F04-4B80-812F-A2EDF9CD9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90" y="1274461"/>
            <a:ext cx="8121820" cy="4309077"/>
          </a:xfrm>
        </p:spPr>
      </p:pic>
    </p:spTree>
    <p:extLst>
      <p:ext uri="{BB962C8B-B14F-4D97-AF65-F5344CB8AC3E}">
        <p14:creationId xmlns:p14="http://schemas.microsoft.com/office/powerpoint/2010/main" val="40074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A9CB-9C0E-40E3-861E-DED6730C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47572"/>
            <a:ext cx="9603275" cy="1049235"/>
          </a:xfrm>
        </p:spPr>
        <p:txBody>
          <a:bodyPr/>
          <a:lstStyle/>
          <a:p>
            <a:r>
              <a:rPr lang="en-IN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55BC7-4E79-4E75-84C1-827106E8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13" y="1532662"/>
            <a:ext cx="7641574" cy="4351338"/>
          </a:xfrm>
        </p:spPr>
      </p:pic>
    </p:spTree>
    <p:extLst>
      <p:ext uri="{BB962C8B-B14F-4D97-AF65-F5344CB8AC3E}">
        <p14:creationId xmlns:p14="http://schemas.microsoft.com/office/powerpoint/2010/main" val="37816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53250-2CAE-4FF1-AD54-D496A8EC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75" y="2752079"/>
            <a:ext cx="6819525" cy="410592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14517D-2E8F-4E52-A2F8-BC7132D8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55864"/>
              </p:ext>
            </p:extLst>
          </p:nvPr>
        </p:nvGraphicFramePr>
        <p:xfrm>
          <a:off x="0" y="0"/>
          <a:ext cx="5283202" cy="440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1">
                  <a:extLst>
                    <a:ext uri="{9D8B030D-6E8A-4147-A177-3AD203B41FA5}">
                      <a16:colId xmlns:a16="http://schemas.microsoft.com/office/drawing/2014/main" val="3828241124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6731509"/>
                    </a:ext>
                  </a:extLst>
                </a:gridCol>
              </a:tblGrid>
              <a:tr h="6660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Using Network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Packets in the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2791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69491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920108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463507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697818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944436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773145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409134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028192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530635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451395"/>
                  </a:ext>
                </a:extLst>
              </a:tr>
              <a:tr h="339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1907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EDF7EE-7CEF-467D-B4D4-01152F52F1E9}"/>
              </a:ext>
            </a:extLst>
          </p:cNvPr>
          <p:cNvSpPr txBox="1"/>
          <p:nvPr/>
        </p:nvSpPr>
        <p:spPr>
          <a:xfrm>
            <a:off x="7033336" y="994299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: 9611 at 0.6 to 1.0</a:t>
            </a:r>
          </a:p>
          <a:p>
            <a:r>
              <a:rPr lang="en-IN" dirty="0"/>
              <a:t>Lowest : 6479 at 0-0.1</a:t>
            </a:r>
          </a:p>
        </p:txBody>
      </p:sp>
    </p:spTree>
    <p:extLst>
      <p:ext uri="{BB962C8B-B14F-4D97-AF65-F5344CB8AC3E}">
        <p14:creationId xmlns:p14="http://schemas.microsoft.com/office/powerpoint/2010/main" val="403016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E030-7DE4-44D5-A56B-9863A124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AC7DC-5121-48C0-ADF7-ED6C0452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62" y="2133600"/>
            <a:ext cx="6615501" cy="3778250"/>
          </a:xfrm>
        </p:spPr>
      </p:pic>
    </p:spTree>
    <p:extLst>
      <p:ext uri="{BB962C8B-B14F-4D97-AF65-F5344CB8AC3E}">
        <p14:creationId xmlns:p14="http://schemas.microsoft.com/office/powerpoint/2010/main" val="12214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B7BD2-ECAD-4F45-B787-AF5B8990A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93" y="2985610"/>
            <a:ext cx="6291308" cy="387239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263468-2165-4EE3-8902-5A5308592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98514"/>
              </p:ext>
            </p:extLst>
          </p:nvPr>
        </p:nvGraphicFramePr>
        <p:xfrm>
          <a:off x="0" y="0"/>
          <a:ext cx="5900692" cy="435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346">
                  <a:extLst>
                    <a:ext uri="{9D8B030D-6E8A-4147-A177-3AD203B41FA5}">
                      <a16:colId xmlns:a16="http://schemas.microsoft.com/office/drawing/2014/main" val="1275291273"/>
                    </a:ext>
                  </a:extLst>
                </a:gridCol>
                <a:gridCol w="2950346">
                  <a:extLst>
                    <a:ext uri="{9D8B030D-6E8A-4147-A177-3AD203B41FA5}">
                      <a16:colId xmlns:a16="http://schemas.microsoft.com/office/drawing/2014/main" val="497741054"/>
                    </a:ext>
                  </a:extLst>
                </a:gridCol>
              </a:tblGrid>
              <a:tr h="356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Using Network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Number Of Packets in the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56896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51009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725314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308278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176148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86082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22343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87441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768764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807866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788916"/>
                  </a:ext>
                </a:extLst>
              </a:tr>
              <a:tr h="3376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292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A5A658-551D-4F5B-85C4-354439809741}"/>
              </a:ext>
            </a:extLst>
          </p:cNvPr>
          <p:cNvSpPr txBox="1"/>
          <p:nvPr/>
        </p:nvSpPr>
        <p:spPr>
          <a:xfrm>
            <a:off x="7297446" y="1169640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: 5345 at 0.5 to 1.0</a:t>
            </a:r>
          </a:p>
          <a:p>
            <a:r>
              <a:rPr lang="en-IN" dirty="0"/>
              <a:t>Lowest : 3654 at 0 to 0.2</a:t>
            </a:r>
          </a:p>
        </p:txBody>
      </p:sp>
    </p:spTree>
    <p:extLst>
      <p:ext uri="{BB962C8B-B14F-4D97-AF65-F5344CB8AC3E}">
        <p14:creationId xmlns:p14="http://schemas.microsoft.com/office/powerpoint/2010/main" val="846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6910-135A-4F4E-9ED0-7A131B95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C68FC-1AEF-4C18-A975-E482CF2D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909" y="2133600"/>
            <a:ext cx="6628007" cy="3778250"/>
          </a:xfrm>
        </p:spPr>
      </p:pic>
    </p:spTree>
    <p:extLst>
      <p:ext uri="{BB962C8B-B14F-4D97-AF65-F5344CB8AC3E}">
        <p14:creationId xmlns:p14="http://schemas.microsoft.com/office/powerpoint/2010/main" val="17644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557A4-E283-47B5-AA51-0A4E4F132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73" y="3187083"/>
            <a:ext cx="6097027" cy="3670918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8C0985-28FC-4124-8546-7556AB9F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97021"/>
              </p:ext>
            </p:extLst>
          </p:nvPr>
        </p:nvGraphicFramePr>
        <p:xfrm>
          <a:off x="-2" y="0"/>
          <a:ext cx="6096002" cy="43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697254514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123066219"/>
                    </a:ext>
                  </a:extLst>
                </a:gridCol>
              </a:tblGrid>
              <a:tr h="645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Using Network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Number Of Packets in the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1069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947744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353657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295330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963138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968881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812363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167955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998332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969093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269226"/>
                  </a:ext>
                </a:extLst>
              </a:tr>
              <a:tr h="336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4745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C155CA-D850-4551-A21E-B76AC090DBA0}"/>
              </a:ext>
            </a:extLst>
          </p:cNvPr>
          <p:cNvSpPr txBox="1"/>
          <p:nvPr/>
        </p:nvSpPr>
        <p:spPr>
          <a:xfrm>
            <a:off x="7394585" y="1270376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: 11143 at 0.4</a:t>
            </a:r>
          </a:p>
          <a:p>
            <a:r>
              <a:rPr lang="en-IN" dirty="0"/>
              <a:t>Lowest : 9416 at 0.2</a:t>
            </a:r>
          </a:p>
        </p:txBody>
      </p:sp>
    </p:spTree>
    <p:extLst>
      <p:ext uri="{BB962C8B-B14F-4D97-AF65-F5344CB8AC3E}">
        <p14:creationId xmlns:p14="http://schemas.microsoft.com/office/powerpoint/2010/main" val="23668320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136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Experiment 1</vt:lpstr>
      <vt:lpstr>PowerPoint Presentation</vt:lpstr>
      <vt:lpstr>Experiment 2</vt:lpstr>
      <vt:lpstr>PowerPoint Presentation</vt:lpstr>
      <vt:lpstr>Experiment 3</vt:lpstr>
      <vt:lpstr>PowerPoint Presentation</vt:lpstr>
      <vt:lpstr>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D'Penha</dc:creator>
  <cp:lastModifiedBy>Nathan D'Penha</cp:lastModifiedBy>
  <cp:revision>15</cp:revision>
  <dcterms:created xsi:type="dcterms:W3CDTF">2018-05-16T03:37:32Z</dcterms:created>
  <dcterms:modified xsi:type="dcterms:W3CDTF">2018-05-18T03:47:40Z</dcterms:modified>
</cp:coreProperties>
</file>