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57" r:id="rId4"/>
    <p:sldId id="259" r:id="rId5"/>
    <p:sldId id="291" r:id="rId6"/>
    <p:sldId id="258" r:id="rId7"/>
    <p:sldId id="260" r:id="rId8"/>
    <p:sldId id="292" r:id="rId9"/>
    <p:sldId id="261" r:id="rId10"/>
    <p:sldId id="262" r:id="rId11"/>
    <p:sldId id="293" r:id="rId12"/>
    <p:sldId id="277" r:id="rId13"/>
    <p:sldId id="278" r:id="rId14"/>
    <p:sldId id="279" r:id="rId15"/>
    <p:sldId id="294" r:id="rId16"/>
    <p:sldId id="263" r:id="rId17"/>
    <p:sldId id="264" r:id="rId18"/>
    <p:sldId id="295" r:id="rId19"/>
    <p:sldId id="280" r:id="rId20"/>
    <p:sldId id="281" r:id="rId21"/>
    <p:sldId id="296" r:id="rId22"/>
    <p:sldId id="265" r:id="rId23"/>
    <p:sldId id="266" r:id="rId24"/>
    <p:sldId id="267" r:id="rId25"/>
    <p:sldId id="297" r:id="rId26"/>
    <p:sldId id="268" r:id="rId27"/>
    <p:sldId id="269" r:id="rId28"/>
    <p:sldId id="298" r:id="rId29"/>
    <p:sldId id="270" r:id="rId30"/>
    <p:sldId id="271" r:id="rId31"/>
    <p:sldId id="299" r:id="rId32"/>
    <p:sldId id="272" r:id="rId33"/>
    <p:sldId id="273" r:id="rId34"/>
    <p:sldId id="274" r:id="rId35"/>
    <p:sldId id="275" r:id="rId36"/>
    <p:sldId id="282" r:id="rId37"/>
    <p:sldId id="283" r:id="rId38"/>
    <p:sldId id="276" r:id="rId39"/>
    <p:sldId id="284" r:id="rId40"/>
    <p:sldId id="285" r:id="rId41"/>
    <p:sldId id="286" r:id="rId42"/>
    <p:sldId id="288" r:id="rId43"/>
    <p:sldId id="28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5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75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6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3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7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9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9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3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7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4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8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7F53-9238-4407-B98B-08335E3873BD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5F1A65-16F9-42C5-8642-5B38EB37C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8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6D2-9BAE-4871-820A-07209F081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B38D4-3A3D-461B-B362-DFF3B4E9F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8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1E3569-1BF7-4B14-95A8-613BF55C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982937"/>
              </p:ext>
            </p:extLst>
          </p:nvPr>
        </p:nvGraphicFramePr>
        <p:xfrm>
          <a:off x="838200" y="1360404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510166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571695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29794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47836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174075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839083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252217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2231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64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0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7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7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80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8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92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75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33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3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67187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16102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50483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0.011163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9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2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3DC9-DDB7-409A-8663-96C9657C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1B4C89-5649-449A-9778-33BCB09C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9" t="12519" r="14201" b="12606"/>
          <a:stretch/>
        </p:blipFill>
        <p:spPr>
          <a:xfrm>
            <a:off x="2974019" y="1895474"/>
            <a:ext cx="5140171" cy="4336651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0EA3868-4868-4C68-9B83-9A6FD549E230}"/>
              </a:ext>
            </a:extLst>
          </p:cNvPr>
          <p:cNvSpPr/>
          <p:nvPr/>
        </p:nvSpPr>
        <p:spPr>
          <a:xfrm>
            <a:off x="5885895" y="4136994"/>
            <a:ext cx="210105" cy="204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425E19-6B92-4DF6-8A14-546752D5E01A}"/>
              </a:ext>
            </a:extLst>
          </p:cNvPr>
          <p:cNvSpPr/>
          <p:nvPr/>
        </p:nvSpPr>
        <p:spPr>
          <a:xfrm>
            <a:off x="7670306" y="1895474"/>
            <a:ext cx="142043" cy="279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466B-A958-4645-8ECE-E0772AD14028}"/>
              </a:ext>
            </a:extLst>
          </p:cNvPr>
          <p:cNvSpPr/>
          <p:nvPr/>
        </p:nvSpPr>
        <p:spPr>
          <a:xfrm>
            <a:off x="3701988" y="1895474"/>
            <a:ext cx="150921" cy="20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927B68-98E3-4BEA-9611-396B1523F955}"/>
              </a:ext>
            </a:extLst>
          </p:cNvPr>
          <p:cNvSpPr/>
          <p:nvPr/>
        </p:nvSpPr>
        <p:spPr>
          <a:xfrm>
            <a:off x="7670306" y="5930283"/>
            <a:ext cx="142043" cy="159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6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1842B1-DD24-4A45-A856-1A89822C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Nodes 100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2A0204-F8F6-4114-ADFF-0054E105F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118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174618131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243669728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61180608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829189577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5398377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812261902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6927710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631180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56505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0.008008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0814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0.008008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48878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0.008008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5691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85058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58982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0.008465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91846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85837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15836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69421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0.008679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2201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86634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81031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83124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87618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86623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74379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50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1E3569-1BF7-4B14-95A8-613BF55C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782252"/>
              </p:ext>
            </p:extLst>
          </p:nvPr>
        </p:nvGraphicFramePr>
        <p:xfrm>
          <a:off x="838200" y="1360404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510166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571695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29794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47836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174075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839083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252217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2231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64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0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7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7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80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8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92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75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33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3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85837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15836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69421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0.008679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9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27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1E3569-1BF7-4B14-95A8-613BF55C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18938"/>
              </p:ext>
            </p:extLst>
          </p:nvPr>
        </p:nvGraphicFramePr>
        <p:xfrm>
          <a:off x="838200" y="1360404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510166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571695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29794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47836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174075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839083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252217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2231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64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0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7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85969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74962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0.008724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7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80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8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92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75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33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3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9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9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B38A-F5C7-441D-A3E8-C9D7B470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4E79B-A45A-446B-A7AE-3B70906F5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5" t="10886" r="5714" b="13626"/>
          <a:stretch/>
        </p:blipFill>
        <p:spPr>
          <a:xfrm>
            <a:off x="2636669" y="1382254"/>
            <a:ext cx="6001304" cy="524936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1FD347-8F42-49AC-9517-D853895F49D9}"/>
              </a:ext>
            </a:extLst>
          </p:cNvPr>
          <p:cNvSpPr/>
          <p:nvPr/>
        </p:nvSpPr>
        <p:spPr>
          <a:xfrm>
            <a:off x="5211192" y="3959441"/>
            <a:ext cx="177554" cy="168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02819C-53A6-4A1F-817D-A20B7F049364}"/>
              </a:ext>
            </a:extLst>
          </p:cNvPr>
          <p:cNvSpPr/>
          <p:nvPr/>
        </p:nvSpPr>
        <p:spPr>
          <a:xfrm>
            <a:off x="6951216" y="1455939"/>
            <a:ext cx="159798" cy="31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B7ECB5-3719-4E29-9D58-4555A75C298B}"/>
              </a:ext>
            </a:extLst>
          </p:cNvPr>
          <p:cNvSpPr/>
          <p:nvPr/>
        </p:nvSpPr>
        <p:spPr>
          <a:xfrm>
            <a:off x="3000652" y="1455939"/>
            <a:ext cx="159798" cy="31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CB3724-2318-4487-BCA9-2D745C241E76}"/>
              </a:ext>
            </a:extLst>
          </p:cNvPr>
          <p:cNvSpPr/>
          <p:nvPr/>
        </p:nvSpPr>
        <p:spPr>
          <a:xfrm>
            <a:off x="6951216" y="6303146"/>
            <a:ext cx="159798" cy="189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7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40F0-FD3C-4F29-A5F0-A98AEC43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Nodes 120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170278-3102-411B-8674-FE528271B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0739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187721008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87121751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512423582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85554028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034067808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8048168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20867100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96025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45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8508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9724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1799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36754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102552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20198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81752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420535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102955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96168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104396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0.0072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39038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5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02180C-6E04-4F92-9B12-0F4DCB40D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62409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31496094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98556576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05885298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00643588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262034020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045471150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29308117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09347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36510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102552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20198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81752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40037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34699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27632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9454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102781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89072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2385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102870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92436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62502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93859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60242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103061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93360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1204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102986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94709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26663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6600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103185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96558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5174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102790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95934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94582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102955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05314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94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A91-2219-44AD-8A62-1DFD4BCB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25EB4-28A5-4508-A3F3-F00F9F21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1498" r="5715" b="12402"/>
          <a:stretch/>
        </p:blipFill>
        <p:spPr>
          <a:xfrm>
            <a:off x="2370338" y="1486339"/>
            <a:ext cx="6622743" cy="5189669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25CAB61-749C-4D1F-9E43-98CE6A5EFA66}"/>
              </a:ext>
            </a:extLst>
          </p:cNvPr>
          <p:cNvSpPr/>
          <p:nvPr/>
        </p:nvSpPr>
        <p:spPr>
          <a:xfrm>
            <a:off x="5601810" y="3977196"/>
            <a:ext cx="150920" cy="1509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F223DB-0BA5-4496-A140-E7E051BDBD69}"/>
              </a:ext>
            </a:extLst>
          </p:cNvPr>
          <p:cNvSpPr/>
          <p:nvPr/>
        </p:nvSpPr>
        <p:spPr>
          <a:xfrm>
            <a:off x="7039992" y="1571348"/>
            <a:ext cx="195309" cy="28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24B6B-C234-4307-A238-F2DB543389F3}"/>
              </a:ext>
            </a:extLst>
          </p:cNvPr>
          <p:cNvSpPr/>
          <p:nvPr/>
        </p:nvSpPr>
        <p:spPr>
          <a:xfrm>
            <a:off x="3790765" y="1571348"/>
            <a:ext cx="1242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E1A841-A151-450E-824D-3AE4AE88DCF7}"/>
              </a:ext>
            </a:extLst>
          </p:cNvPr>
          <p:cNvSpPr/>
          <p:nvPr/>
        </p:nvSpPr>
        <p:spPr>
          <a:xfrm>
            <a:off x="7039992" y="6303146"/>
            <a:ext cx="195309" cy="189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40F0-FD3C-4F29-A5F0-A98AEC43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Nodes 140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170278-3102-411B-8674-FE528271B43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187721008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87121751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512423582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85554028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034067808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8048168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20867100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96025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45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8508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9724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1799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36754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102552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20198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81752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420535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102955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96168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104396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0.0072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39038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6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62-FDF9-4E86-8A0D-F119FFE6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6EAC1-D620-40FF-9772-48F3B7911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1" t="45978" r="5550" b="12606"/>
          <a:stretch/>
        </p:blipFill>
        <p:spPr>
          <a:xfrm>
            <a:off x="1630842" y="2228296"/>
            <a:ext cx="8007038" cy="323147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7E9D9D5-EACD-4DEF-A1DA-6D1A68CAD088}"/>
              </a:ext>
            </a:extLst>
          </p:cNvPr>
          <p:cNvSpPr/>
          <p:nvPr/>
        </p:nvSpPr>
        <p:spPr>
          <a:xfrm>
            <a:off x="5894773" y="3883981"/>
            <a:ext cx="201227" cy="168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B516A0-170E-44BE-8B4B-0A10CDF0C803}"/>
              </a:ext>
            </a:extLst>
          </p:cNvPr>
          <p:cNvSpPr/>
          <p:nvPr/>
        </p:nvSpPr>
        <p:spPr>
          <a:xfrm>
            <a:off x="8930936" y="2743200"/>
            <a:ext cx="195309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B4F5AE-DE81-41AF-A2EE-7557A357A38F}"/>
              </a:ext>
            </a:extLst>
          </p:cNvPr>
          <p:cNvSpPr/>
          <p:nvPr/>
        </p:nvSpPr>
        <p:spPr>
          <a:xfrm>
            <a:off x="2104008" y="2743200"/>
            <a:ext cx="195309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3A72F-9A03-4643-9FE2-8FB729E4B5FF}"/>
              </a:ext>
            </a:extLst>
          </p:cNvPr>
          <p:cNvSpPr/>
          <p:nvPr/>
        </p:nvSpPr>
        <p:spPr>
          <a:xfrm>
            <a:off x="8930936" y="5024761"/>
            <a:ext cx="195309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02180C-6E04-4F92-9B12-0F4DCB40D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933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31496094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98556576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05885298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00643588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262034020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045471150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29308117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09347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36510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119311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22935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95765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0.006152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40037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119532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19681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0.006149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9454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119934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104251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0.006195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2385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120112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107624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0.006161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62502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120592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10839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109244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0.006203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60242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120789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109677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0.006209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1204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110892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0.006196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26663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120596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112297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0.006194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6600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120495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112410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0.006208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5174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120561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112139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0.006221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94582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120631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113599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0.006201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05314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52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8776-C885-48F4-9360-422AF1E1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43A05-7D02-4DE1-83CE-23E10B09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4" t="11906" r="29705" b="14033"/>
          <a:stretch/>
        </p:blipFill>
        <p:spPr>
          <a:xfrm>
            <a:off x="3684235" y="222080"/>
            <a:ext cx="4546846" cy="6413840"/>
          </a:xfrm>
          <a:solidFill>
            <a:srgbClr val="C00000"/>
          </a:solidFill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6C423FC-84DB-47B9-B78E-FB1E49BB06F8}"/>
              </a:ext>
            </a:extLst>
          </p:cNvPr>
          <p:cNvSpPr/>
          <p:nvPr/>
        </p:nvSpPr>
        <p:spPr>
          <a:xfrm>
            <a:off x="6001305" y="3364637"/>
            <a:ext cx="195309" cy="2041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C15AA1-675E-436D-B264-B5D506EFBC30}"/>
              </a:ext>
            </a:extLst>
          </p:cNvPr>
          <p:cNvSpPr/>
          <p:nvPr/>
        </p:nvSpPr>
        <p:spPr>
          <a:xfrm>
            <a:off x="7714695" y="365125"/>
            <a:ext cx="266330" cy="21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FA4CA7-10FA-47D5-8465-C77B89A3B415}"/>
              </a:ext>
            </a:extLst>
          </p:cNvPr>
          <p:cNvSpPr/>
          <p:nvPr/>
        </p:nvSpPr>
        <p:spPr>
          <a:xfrm>
            <a:off x="3844031" y="365125"/>
            <a:ext cx="266330" cy="21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147BDE-EED0-45E3-A930-D9EA6E566A3E}"/>
              </a:ext>
            </a:extLst>
          </p:cNvPr>
          <p:cNvSpPr/>
          <p:nvPr/>
        </p:nvSpPr>
        <p:spPr>
          <a:xfrm>
            <a:off x="7714695" y="6338656"/>
            <a:ext cx="168676" cy="154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82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BCFF-D718-4EEC-9195-D00BDBE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Nodes 150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4B3C63-144C-45D5-BE43-D7A11B97E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616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277952688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31797734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24885288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87000951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20148845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157969610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56773386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56907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70641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51336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1664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51336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88643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51336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5973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107900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79600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27732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37933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129624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25383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103710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01248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130671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124174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09631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132694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131744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89148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4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FA7-999F-46BB-8B9C-2EB18FF6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FE3CEC-6907-4C5D-AFC5-3A1032143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1964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116529759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665949058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73308203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246257338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09850615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53877992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46112277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91113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88839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129624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25383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103710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0067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129785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27168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130256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17709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02558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129979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116125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88704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130279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117860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3616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130729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118947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4139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130515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118632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9640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130789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120907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56613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130791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121893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9784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130840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121985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797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130671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124174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05696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3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260-AA64-4FC3-8470-4B01A226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52" y="578190"/>
            <a:ext cx="3648364" cy="1325563"/>
          </a:xfrm>
        </p:spPr>
        <p:txBody>
          <a:bodyPr/>
          <a:lstStyle/>
          <a:p>
            <a:r>
              <a:rPr lang="en-IN" dirty="0"/>
              <a:t>Moving Nodes</a:t>
            </a:r>
          </a:p>
        </p:txBody>
      </p:sp>
    </p:spTree>
    <p:extLst>
      <p:ext uri="{BB962C8B-B14F-4D97-AF65-F5344CB8AC3E}">
        <p14:creationId xmlns:p14="http://schemas.microsoft.com/office/powerpoint/2010/main" val="53777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82A8-B928-49C4-9B82-F25FB620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25EA-6B3D-4246-A569-1B1BCE64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DFBC6E-62B2-4950-955C-A223F0EFE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1" t="45978" r="5550" b="12606"/>
          <a:stretch/>
        </p:blipFill>
        <p:spPr>
          <a:xfrm>
            <a:off x="1630842" y="2228296"/>
            <a:ext cx="8007038" cy="32314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1E8B7-A68B-4C0D-A43B-69F7D7671557}"/>
              </a:ext>
            </a:extLst>
          </p:cNvPr>
          <p:cNvSpPr/>
          <p:nvPr/>
        </p:nvSpPr>
        <p:spPr>
          <a:xfrm>
            <a:off x="5894773" y="3883981"/>
            <a:ext cx="201227" cy="168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76D8C6-6DC8-41A3-87E2-BACA8C4CAE35}"/>
              </a:ext>
            </a:extLst>
          </p:cNvPr>
          <p:cNvSpPr/>
          <p:nvPr/>
        </p:nvSpPr>
        <p:spPr>
          <a:xfrm>
            <a:off x="8930936" y="2743200"/>
            <a:ext cx="195309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0EACC-C4AC-42A7-B092-40C14A33F870}"/>
              </a:ext>
            </a:extLst>
          </p:cNvPr>
          <p:cNvSpPr/>
          <p:nvPr/>
        </p:nvSpPr>
        <p:spPr>
          <a:xfrm>
            <a:off x="2104008" y="2743200"/>
            <a:ext cx="195309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72BA9A-8FA3-4285-9F5B-790BB3D72248}"/>
              </a:ext>
            </a:extLst>
          </p:cNvPr>
          <p:cNvSpPr/>
          <p:nvPr/>
        </p:nvSpPr>
        <p:spPr>
          <a:xfrm>
            <a:off x="8930936" y="5024761"/>
            <a:ext cx="195309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B4343-B6BC-4602-9097-EEF4ABF4DB26}"/>
              </a:ext>
            </a:extLst>
          </p:cNvPr>
          <p:cNvCxnSpPr/>
          <p:nvPr/>
        </p:nvCxnSpPr>
        <p:spPr>
          <a:xfrm flipH="1">
            <a:off x="5202315" y="3515557"/>
            <a:ext cx="1518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0EB3C5-C25A-491C-83ED-85C4E47A8172}"/>
              </a:ext>
            </a:extLst>
          </p:cNvPr>
          <p:cNvCxnSpPr/>
          <p:nvPr/>
        </p:nvCxnSpPr>
        <p:spPr>
          <a:xfrm>
            <a:off x="5157926" y="3657600"/>
            <a:ext cx="0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88049-2EED-4972-9FC6-55AA9D41C666}"/>
              </a:ext>
            </a:extLst>
          </p:cNvPr>
          <p:cNvCxnSpPr/>
          <p:nvPr/>
        </p:nvCxnSpPr>
        <p:spPr>
          <a:xfrm>
            <a:off x="5202315" y="4474346"/>
            <a:ext cx="1624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6FD804-CC8E-4782-BEE0-4D227BEFE8D6}"/>
              </a:ext>
            </a:extLst>
          </p:cNvPr>
          <p:cNvCxnSpPr/>
          <p:nvPr/>
        </p:nvCxnSpPr>
        <p:spPr>
          <a:xfrm flipV="1">
            <a:off x="6835806" y="3515557"/>
            <a:ext cx="0" cy="8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7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260-AA64-4FC3-8470-4B01A226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1" y="297532"/>
            <a:ext cx="3648364" cy="1325563"/>
          </a:xfrm>
        </p:spPr>
        <p:txBody>
          <a:bodyPr/>
          <a:lstStyle/>
          <a:p>
            <a:r>
              <a:rPr lang="en-IN" dirty="0"/>
              <a:t>40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78069-DB47-44B1-8E6E-884750818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26355"/>
              </p:ext>
            </p:extLst>
          </p:nvPr>
        </p:nvGraphicFramePr>
        <p:xfrm>
          <a:off x="918423" y="162309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8092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63924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31698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21726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921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8066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9039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419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82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70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76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48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44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16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24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92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260-AA64-4FC3-8470-4B01A226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1" y="297532"/>
            <a:ext cx="3648364" cy="1325563"/>
          </a:xfrm>
        </p:spPr>
        <p:txBody>
          <a:bodyPr/>
          <a:lstStyle/>
          <a:p>
            <a:r>
              <a:rPr lang="en-IN" dirty="0"/>
              <a:t>40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78069-DB47-44B1-8E6E-884750818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00748"/>
              </p:ext>
            </p:extLst>
          </p:nvPr>
        </p:nvGraphicFramePr>
        <p:xfrm>
          <a:off x="1317918" y="162309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8092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114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5449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96045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74209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0485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77774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419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8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69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26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02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5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0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28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0.009522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98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0.009844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56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70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57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59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6180-1BCA-428A-8AE9-3F5CCB77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7A3B-8BF1-43C4-BF88-844C4AF0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36450BB7-91C1-4406-B79A-629423221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12205" r="5855" b="12921"/>
          <a:stretch/>
        </p:blipFill>
        <p:spPr>
          <a:xfrm>
            <a:off x="3468209" y="2192784"/>
            <a:ext cx="4190261" cy="31782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B3E2EB-DAFE-4284-9AF8-D01643016357}"/>
              </a:ext>
            </a:extLst>
          </p:cNvPr>
          <p:cNvSpPr/>
          <p:nvPr/>
        </p:nvSpPr>
        <p:spPr>
          <a:xfrm>
            <a:off x="5643238" y="3697549"/>
            <a:ext cx="168676" cy="168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2125D-09D5-4C05-9ACD-05A8B045663F}"/>
              </a:ext>
            </a:extLst>
          </p:cNvPr>
          <p:cNvSpPr/>
          <p:nvPr/>
        </p:nvSpPr>
        <p:spPr>
          <a:xfrm>
            <a:off x="7226423" y="2206101"/>
            <a:ext cx="186431" cy="221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C72A0-AB5A-412C-A42C-87D5073D8FFD}"/>
              </a:ext>
            </a:extLst>
          </p:cNvPr>
          <p:cNvSpPr/>
          <p:nvPr/>
        </p:nvSpPr>
        <p:spPr>
          <a:xfrm>
            <a:off x="3568823" y="2241611"/>
            <a:ext cx="186431" cy="150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20069D-89C1-4AE1-AB77-A8AD1D0A008D}"/>
              </a:ext>
            </a:extLst>
          </p:cNvPr>
          <p:cNvSpPr/>
          <p:nvPr/>
        </p:nvSpPr>
        <p:spPr>
          <a:xfrm>
            <a:off x="7226423" y="5060272"/>
            <a:ext cx="186431" cy="221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770642-4293-47FF-ABA9-156B27BB957B}"/>
              </a:ext>
            </a:extLst>
          </p:cNvPr>
          <p:cNvCxnSpPr/>
          <p:nvPr/>
        </p:nvCxnSpPr>
        <p:spPr>
          <a:xfrm flipH="1">
            <a:off x="5308847" y="3429000"/>
            <a:ext cx="787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FA9EA-EAE1-49E2-9E34-88D7D844DCC1}"/>
              </a:ext>
            </a:extLst>
          </p:cNvPr>
          <p:cNvCxnSpPr/>
          <p:nvPr/>
        </p:nvCxnSpPr>
        <p:spPr>
          <a:xfrm>
            <a:off x="5326602" y="3577701"/>
            <a:ext cx="0" cy="41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09B6B-0C53-4E69-AA5B-39A2B35944E7}"/>
              </a:ext>
            </a:extLst>
          </p:cNvPr>
          <p:cNvCxnSpPr/>
          <p:nvPr/>
        </p:nvCxnSpPr>
        <p:spPr>
          <a:xfrm>
            <a:off x="5308847" y="4048217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2BDC-006E-4E2F-98A3-AF0257CCCCBE}"/>
              </a:ext>
            </a:extLst>
          </p:cNvPr>
          <p:cNvCxnSpPr/>
          <p:nvPr/>
        </p:nvCxnSpPr>
        <p:spPr>
          <a:xfrm flipV="1">
            <a:off x="6096000" y="3577701"/>
            <a:ext cx="0" cy="41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81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260-AA64-4FC3-8470-4B01A226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1" y="297532"/>
            <a:ext cx="3648364" cy="1325563"/>
          </a:xfrm>
        </p:spPr>
        <p:txBody>
          <a:bodyPr/>
          <a:lstStyle/>
          <a:p>
            <a:r>
              <a:rPr lang="en-IN" dirty="0"/>
              <a:t>80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78069-DB47-44B1-8E6E-884750818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78171"/>
              </p:ext>
            </p:extLst>
          </p:nvPr>
        </p:nvGraphicFramePr>
        <p:xfrm>
          <a:off x="918423" y="162309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8092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63924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31698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21726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921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8066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9039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419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82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70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76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48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19324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15654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0.008953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44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19844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0.008819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16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24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9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5649-03D8-4B78-AAC0-E74C971F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4" y="-166720"/>
            <a:ext cx="10515600" cy="1325563"/>
          </a:xfrm>
        </p:spPr>
        <p:txBody>
          <a:bodyPr/>
          <a:lstStyle/>
          <a:p>
            <a:r>
              <a:rPr lang="en-IN" dirty="0"/>
              <a:t>Nodes 40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727C0F-915A-4E8A-93D5-1BF85C876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54227"/>
              </p:ext>
            </p:extLst>
          </p:nvPr>
        </p:nvGraphicFramePr>
        <p:xfrm>
          <a:off x="1322873" y="1337317"/>
          <a:ext cx="8128002" cy="385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61">
                  <a:extLst>
                    <a:ext uri="{9D8B030D-6E8A-4147-A177-3AD203B41FA5}">
                      <a16:colId xmlns:a16="http://schemas.microsoft.com/office/drawing/2014/main" val="2174076339"/>
                    </a:ext>
                  </a:extLst>
                </a:gridCol>
                <a:gridCol w="993361">
                  <a:extLst>
                    <a:ext uri="{9D8B030D-6E8A-4147-A177-3AD203B41FA5}">
                      <a16:colId xmlns:a16="http://schemas.microsoft.com/office/drawing/2014/main" val="14032647"/>
                    </a:ext>
                  </a:extLst>
                </a:gridCol>
                <a:gridCol w="993361">
                  <a:extLst>
                    <a:ext uri="{9D8B030D-6E8A-4147-A177-3AD203B41FA5}">
                      <a16:colId xmlns:a16="http://schemas.microsoft.com/office/drawing/2014/main" val="2032668161"/>
                    </a:ext>
                  </a:extLst>
                </a:gridCol>
                <a:gridCol w="993361">
                  <a:extLst>
                    <a:ext uri="{9D8B030D-6E8A-4147-A177-3AD203B41FA5}">
                      <a16:colId xmlns:a16="http://schemas.microsoft.com/office/drawing/2014/main" val="449918710"/>
                    </a:ext>
                  </a:extLst>
                </a:gridCol>
                <a:gridCol w="993361">
                  <a:extLst>
                    <a:ext uri="{9D8B030D-6E8A-4147-A177-3AD203B41FA5}">
                      <a16:colId xmlns:a16="http://schemas.microsoft.com/office/drawing/2014/main" val="3945867152"/>
                    </a:ext>
                  </a:extLst>
                </a:gridCol>
                <a:gridCol w="993361">
                  <a:extLst>
                    <a:ext uri="{9D8B030D-6E8A-4147-A177-3AD203B41FA5}">
                      <a16:colId xmlns:a16="http://schemas.microsoft.com/office/drawing/2014/main" val="2114889524"/>
                    </a:ext>
                  </a:extLst>
                </a:gridCol>
                <a:gridCol w="993361">
                  <a:extLst>
                    <a:ext uri="{9D8B030D-6E8A-4147-A177-3AD203B41FA5}">
                      <a16:colId xmlns:a16="http://schemas.microsoft.com/office/drawing/2014/main" val="892015488"/>
                    </a:ext>
                  </a:extLst>
                </a:gridCol>
                <a:gridCol w="1174475">
                  <a:extLst>
                    <a:ext uri="{9D8B030D-6E8A-4147-A177-3AD203B41FA5}">
                      <a16:colId xmlns:a16="http://schemas.microsoft.com/office/drawing/2014/main" val="985172221"/>
                    </a:ext>
                  </a:extLst>
                </a:gridCol>
              </a:tblGrid>
              <a:tr h="48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43931"/>
                  </a:ext>
                </a:extLst>
              </a:tr>
              <a:tr h="48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623266"/>
                  </a:ext>
                </a:extLst>
              </a:tr>
              <a:tr h="48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7953"/>
                  </a:ext>
                </a:extLst>
              </a:tr>
              <a:tr h="48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01813"/>
                  </a:ext>
                </a:extLst>
              </a:tr>
              <a:tr h="48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15939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9069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0.0193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2262358"/>
                  </a:ext>
                </a:extLst>
              </a:tr>
              <a:tr h="48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31870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581241"/>
                  </a:ext>
                </a:extLst>
              </a:tr>
              <a:tr h="48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14172"/>
                  </a:ext>
                </a:extLst>
              </a:tr>
              <a:tr h="48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4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58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260-AA64-4FC3-8470-4B01A226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1" y="297532"/>
            <a:ext cx="3648364" cy="1325563"/>
          </a:xfrm>
        </p:spPr>
        <p:txBody>
          <a:bodyPr/>
          <a:lstStyle/>
          <a:p>
            <a:r>
              <a:rPr lang="en-IN" dirty="0"/>
              <a:t>80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78069-DB47-44B1-8E6E-884750818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94690"/>
              </p:ext>
            </p:extLst>
          </p:nvPr>
        </p:nvGraphicFramePr>
        <p:xfrm>
          <a:off x="1317918" y="162309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8092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114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5449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96045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74209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0485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77774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419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8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69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26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02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5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0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28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98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56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12290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70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57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098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FA8-D1FF-4F24-87DA-FD8EF990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C8E5-7517-4005-98DA-9E4D25F7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B6C102-DC95-4E8F-B651-46EE005E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5" t="10886" r="5714" b="13626"/>
          <a:stretch/>
        </p:blipFill>
        <p:spPr>
          <a:xfrm>
            <a:off x="2636669" y="1382254"/>
            <a:ext cx="6001304" cy="524936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86DDEF1-1E4D-42DE-A1D5-766F0BC013FA}"/>
              </a:ext>
            </a:extLst>
          </p:cNvPr>
          <p:cNvSpPr/>
          <p:nvPr/>
        </p:nvSpPr>
        <p:spPr>
          <a:xfrm>
            <a:off x="5211192" y="3959441"/>
            <a:ext cx="177554" cy="168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A48F02-E340-45F6-9612-66092230DB78}"/>
              </a:ext>
            </a:extLst>
          </p:cNvPr>
          <p:cNvSpPr/>
          <p:nvPr/>
        </p:nvSpPr>
        <p:spPr>
          <a:xfrm>
            <a:off x="6951216" y="1455939"/>
            <a:ext cx="159798" cy="31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88219-9926-48A9-9090-416621766CFA}"/>
              </a:ext>
            </a:extLst>
          </p:cNvPr>
          <p:cNvSpPr/>
          <p:nvPr/>
        </p:nvSpPr>
        <p:spPr>
          <a:xfrm>
            <a:off x="3000652" y="1455939"/>
            <a:ext cx="159798" cy="31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B44701-907F-4F56-8659-7F26B5C8E3BB}"/>
              </a:ext>
            </a:extLst>
          </p:cNvPr>
          <p:cNvSpPr/>
          <p:nvPr/>
        </p:nvSpPr>
        <p:spPr>
          <a:xfrm>
            <a:off x="6951216" y="6303146"/>
            <a:ext cx="159798" cy="189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B9E043-9383-42E3-9A48-5927F2791A81}"/>
              </a:ext>
            </a:extLst>
          </p:cNvPr>
          <p:cNvCxnSpPr/>
          <p:nvPr/>
        </p:nvCxnSpPr>
        <p:spPr>
          <a:xfrm flipH="1">
            <a:off x="4820575" y="3781887"/>
            <a:ext cx="923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A9CCE0-4ED7-4FDF-9773-195950DA1A2A}"/>
              </a:ext>
            </a:extLst>
          </p:cNvPr>
          <p:cNvCxnSpPr/>
          <p:nvPr/>
        </p:nvCxnSpPr>
        <p:spPr>
          <a:xfrm>
            <a:off x="4802819" y="3844031"/>
            <a:ext cx="0" cy="47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0516B8-1959-4EEE-81A9-3D1E21DE82DB}"/>
              </a:ext>
            </a:extLst>
          </p:cNvPr>
          <p:cNvCxnSpPr/>
          <p:nvPr/>
        </p:nvCxnSpPr>
        <p:spPr>
          <a:xfrm>
            <a:off x="4820575" y="4314548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4BD5BA-E51A-4382-83ED-0CE257E4E6DB}"/>
              </a:ext>
            </a:extLst>
          </p:cNvPr>
          <p:cNvCxnSpPr/>
          <p:nvPr/>
        </p:nvCxnSpPr>
        <p:spPr>
          <a:xfrm flipV="1">
            <a:off x="5743852" y="3781887"/>
            <a:ext cx="0" cy="5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147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260-AA64-4FC3-8470-4B01A226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1" y="297532"/>
            <a:ext cx="3648364" cy="1325563"/>
          </a:xfrm>
        </p:spPr>
        <p:txBody>
          <a:bodyPr/>
          <a:lstStyle/>
          <a:p>
            <a:r>
              <a:rPr lang="en-IN" dirty="0"/>
              <a:t>120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78069-DB47-44B1-8E6E-884750818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41323"/>
              </p:ext>
            </p:extLst>
          </p:nvPr>
        </p:nvGraphicFramePr>
        <p:xfrm>
          <a:off x="918423" y="162309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8092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63924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31698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21726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921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8066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9039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419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82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70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76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48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44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31877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29891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0.006556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16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24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016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260-AA64-4FC3-8470-4B01A226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1" y="297532"/>
            <a:ext cx="3648364" cy="1325563"/>
          </a:xfrm>
        </p:spPr>
        <p:txBody>
          <a:bodyPr/>
          <a:lstStyle/>
          <a:p>
            <a:r>
              <a:rPr lang="en-IN" dirty="0"/>
              <a:t>120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78069-DB47-44B1-8E6E-884750818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68347"/>
              </p:ext>
            </p:extLst>
          </p:nvPr>
        </p:nvGraphicFramePr>
        <p:xfrm>
          <a:off x="1317918" y="162309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8092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114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5449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96045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74209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0485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77774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419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8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69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26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02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31798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3530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28157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0.006604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5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0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28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98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56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70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57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27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53C9-2505-47D6-835A-69F54F3C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0"/>
            <a:ext cx="1612037" cy="1325563"/>
          </a:xfrm>
        </p:spPr>
        <p:txBody>
          <a:bodyPr/>
          <a:lstStyle/>
          <a:p>
            <a:r>
              <a:rPr lang="en-IN" dirty="0"/>
              <a:t>Time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B85C5-5731-466C-9C3E-4DD8AE7963AE}"/>
              </a:ext>
            </a:extLst>
          </p:cNvPr>
          <p:cNvSpPr txBox="1"/>
          <p:nvPr/>
        </p:nvSpPr>
        <p:spPr>
          <a:xfrm>
            <a:off x="5331040" y="863673"/>
            <a:ext cx="698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26 vs 31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7A39ED-782B-4D2A-BAF5-25712BD7A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72526"/>
              </p:ext>
            </p:extLst>
          </p:nvPr>
        </p:nvGraphicFramePr>
        <p:xfrm>
          <a:off x="0" y="1509779"/>
          <a:ext cx="56994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433">
                  <a:extLst>
                    <a:ext uri="{9D8B030D-6E8A-4147-A177-3AD203B41FA5}">
                      <a16:colId xmlns:a16="http://schemas.microsoft.com/office/drawing/2014/main" val="3852001056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284943749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39757137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053731503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794886347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446288838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3056434402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0413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1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2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10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003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3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2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89241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9EF141-1304-4F34-94D9-426AF62F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14175"/>
              </p:ext>
            </p:extLst>
          </p:nvPr>
        </p:nvGraphicFramePr>
        <p:xfrm>
          <a:off x="5976151" y="1573402"/>
          <a:ext cx="56994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433">
                  <a:extLst>
                    <a:ext uri="{9D8B030D-6E8A-4147-A177-3AD203B41FA5}">
                      <a16:colId xmlns:a16="http://schemas.microsoft.com/office/drawing/2014/main" val="3852001056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284943749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39757137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053731503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794886347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446288838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3056434402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0413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1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2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10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003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3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2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89241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975463-AAF1-4A4D-9E7F-697AC3D6276B}"/>
              </a:ext>
            </a:extLst>
          </p:cNvPr>
          <p:cNvSpPr txBox="1"/>
          <p:nvPr/>
        </p:nvSpPr>
        <p:spPr>
          <a:xfrm>
            <a:off x="1855433" y="513347"/>
            <a:ext cx="24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 Nodes Static</a:t>
            </a:r>
          </a:p>
        </p:txBody>
      </p:sp>
    </p:spTree>
    <p:extLst>
      <p:ext uri="{BB962C8B-B14F-4D97-AF65-F5344CB8AC3E}">
        <p14:creationId xmlns:p14="http://schemas.microsoft.com/office/powerpoint/2010/main" val="3223011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84EEC1-51B5-45B6-B37E-A38C3B7FAC87}"/>
              </a:ext>
            </a:extLst>
          </p:cNvPr>
          <p:cNvSpPr txBox="1"/>
          <p:nvPr/>
        </p:nvSpPr>
        <p:spPr>
          <a:xfrm>
            <a:off x="5344358" y="78215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26 vs 31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C1B412-A785-42D6-BA7B-309868D7D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98613"/>
              </p:ext>
            </p:extLst>
          </p:nvPr>
        </p:nvGraphicFramePr>
        <p:xfrm>
          <a:off x="-1" y="1651821"/>
          <a:ext cx="55219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39">
                  <a:extLst>
                    <a:ext uri="{9D8B030D-6E8A-4147-A177-3AD203B41FA5}">
                      <a16:colId xmlns:a16="http://schemas.microsoft.com/office/drawing/2014/main" val="2679227306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1411603377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3896453289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414517306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1174924475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2049674359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3259821024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175112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97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38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94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6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11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40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399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999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99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94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85837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15836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69421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0.008679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0924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E79BF6-849B-4FD9-8CF9-82D20FE6B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95613"/>
              </p:ext>
            </p:extLst>
          </p:nvPr>
        </p:nvGraphicFramePr>
        <p:xfrm>
          <a:off x="6507328" y="1625762"/>
          <a:ext cx="568467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84">
                  <a:extLst>
                    <a:ext uri="{9D8B030D-6E8A-4147-A177-3AD203B41FA5}">
                      <a16:colId xmlns:a16="http://schemas.microsoft.com/office/drawing/2014/main" val="801280436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548090876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163928038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449252015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127762501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794497414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4249251201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237276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37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05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9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23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8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4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5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142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71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86087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15836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69671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0.008654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89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34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53C9-2505-47D6-835A-69F54F3C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0"/>
            <a:ext cx="1612037" cy="1325563"/>
          </a:xfrm>
        </p:spPr>
        <p:txBody>
          <a:bodyPr/>
          <a:lstStyle/>
          <a:p>
            <a:r>
              <a:rPr lang="en-IN" dirty="0"/>
              <a:t>Time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B85C5-5731-466C-9C3E-4DD8AE7963AE}"/>
              </a:ext>
            </a:extLst>
          </p:cNvPr>
          <p:cNvSpPr txBox="1"/>
          <p:nvPr/>
        </p:nvSpPr>
        <p:spPr>
          <a:xfrm>
            <a:off x="5331040" y="863673"/>
            <a:ext cx="698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26 vs 31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7A39ED-782B-4D2A-BAF5-25712BD7A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39037"/>
              </p:ext>
            </p:extLst>
          </p:nvPr>
        </p:nvGraphicFramePr>
        <p:xfrm>
          <a:off x="0" y="1573402"/>
          <a:ext cx="56994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433">
                  <a:extLst>
                    <a:ext uri="{9D8B030D-6E8A-4147-A177-3AD203B41FA5}">
                      <a16:colId xmlns:a16="http://schemas.microsoft.com/office/drawing/2014/main" val="3852001056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284943749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39757137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053731503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794886347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446288838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3056434402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0413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1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2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10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003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3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2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89241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9EF141-1304-4F34-94D9-426AF62F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00050"/>
              </p:ext>
            </p:extLst>
          </p:nvPr>
        </p:nvGraphicFramePr>
        <p:xfrm>
          <a:off x="5976151" y="1573402"/>
          <a:ext cx="56994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433">
                  <a:extLst>
                    <a:ext uri="{9D8B030D-6E8A-4147-A177-3AD203B41FA5}">
                      <a16:colId xmlns:a16="http://schemas.microsoft.com/office/drawing/2014/main" val="3852001056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284943749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39757137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053731503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794886347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446288838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3056434402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10413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1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2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10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003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3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2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89241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975463-AAF1-4A4D-9E7F-697AC3D6276B}"/>
              </a:ext>
            </a:extLst>
          </p:cNvPr>
          <p:cNvSpPr txBox="1"/>
          <p:nvPr/>
        </p:nvSpPr>
        <p:spPr>
          <a:xfrm>
            <a:off x="1855433" y="513347"/>
            <a:ext cx="24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Nodes Moving</a:t>
            </a:r>
          </a:p>
        </p:txBody>
      </p:sp>
    </p:spTree>
    <p:extLst>
      <p:ext uri="{BB962C8B-B14F-4D97-AF65-F5344CB8AC3E}">
        <p14:creationId xmlns:p14="http://schemas.microsoft.com/office/powerpoint/2010/main" val="1223492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84EEC1-51B5-45B6-B37E-A38C3B7FAC87}"/>
              </a:ext>
            </a:extLst>
          </p:cNvPr>
          <p:cNvSpPr txBox="1"/>
          <p:nvPr/>
        </p:nvSpPr>
        <p:spPr>
          <a:xfrm>
            <a:off x="5344358" y="78215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26 vs 31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C1B412-A785-42D6-BA7B-309868D7D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48376"/>
              </p:ext>
            </p:extLst>
          </p:nvPr>
        </p:nvGraphicFramePr>
        <p:xfrm>
          <a:off x="-1" y="1651821"/>
          <a:ext cx="55219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39">
                  <a:extLst>
                    <a:ext uri="{9D8B030D-6E8A-4147-A177-3AD203B41FA5}">
                      <a16:colId xmlns:a16="http://schemas.microsoft.com/office/drawing/2014/main" val="2679227306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1411603377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3896453289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414517306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1174924475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2049674359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3259821024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175112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97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38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94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6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11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40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399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999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99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94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0924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E79BF6-849B-4FD9-8CF9-82D20FE6B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02173"/>
              </p:ext>
            </p:extLst>
          </p:nvPr>
        </p:nvGraphicFramePr>
        <p:xfrm>
          <a:off x="6507328" y="1625762"/>
          <a:ext cx="568467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84">
                  <a:extLst>
                    <a:ext uri="{9D8B030D-6E8A-4147-A177-3AD203B41FA5}">
                      <a16:colId xmlns:a16="http://schemas.microsoft.com/office/drawing/2014/main" val="801280436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548090876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163928038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449252015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127762501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3794497414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4249251201"/>
                    </a:ext>
                  </a:extLst>
                </a:gridCol>
                <a:gridCol w="710584">
                  <a:extLst>
                    <a:ext uri="{9D8B030D-6E8A-4147-A177-3AD203B41FA5}">
                      <a16:colId xmlns:a16="http://schemas.microsoft.com/office/drawing/2014/main" val="237276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37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05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9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23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8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4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5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142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71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89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813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23E36D-B12D-4468-B62E-178C5A3A2880}"/>
              </a:ext>
            </a:extLst>
          </p:cNvPr>
          <p:cNvSpPr txBox="1"/>
          <p:nvPr/>
        </p:nvSpPr>
        <p:spPr>
          <a:xfrm>
            <a:off x="513347" y="401053"/>
            <a:ext cx="749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80</a:t>
            </a:r>
          </a:p>
          <a:p>
            <a:r>
              <a:rPr lang="en-IN" dirty="0"/>
              <a:t>40 Moving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30F3-DBC8-4039-8D35-AE81A4B0F325}"/>
              </a:ext>
            </a:extLst>
          </p:cNvPr>
          <p:cNvSpPr txBox="1"/>
          <p:nvPr/>
        </p:nvSpPr>
        <p:spPr>
          <a:xfrm>
            <a:off x="4852737" y="1047384"/>
            <a:ext cx="63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72 vs Range 80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9B3A72-FAD6-429E-ACD7-78D00A28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34544"/>
              </p:ext>
            </p:extLst>
          </p:nvPr>
        </p:nvGraphicFramePr>
        <p:xfrm>
          <a:off x="-1" y="2355960"/>
          <a:ext cx="5293896" cy="31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737">
                  <a:extLst>
                    <a:ext uri="{9D8B030D-6E8A-4147-A177-3AD203B41FA5}">
                      <a16:colId xmlns:a16="http://schemas.microsoft.com/office/drawing/2014/main" val="1179778806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863994321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4616310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94184370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561626322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35176735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37573558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12363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76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6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0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9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5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9936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D96A40-199A-4307-800D-B8C599D0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29694"/>
              </p:ext>
            </p:extLst>
          </p:nvPr>
        </p:nvGraphicFramePr>
        <p:xfrm>
          <a:off x="6898107" y="2355959"/>
          <a:ext cx="5149520" cy="31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90">
                  <a:extLst>
                    <a:ext uri="{9D8B030D-6E8A-4147-A177-3AD203B41FA5}">
                      <a16:colId xmlns:a16="http://schemas.microsoft.com/office/drawing/2014/main" val="1179778806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863994321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146163109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294184370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561626322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351767355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37573558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212363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76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6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0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9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5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0.021504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99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BC512-6AAD-43F1-BF7F-C5DC71019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00909"/>
              </p:ext>
            </p:extLst>
          </p:nvPr>
        </p:nvGraphicFramePr>
        <p:xfrm>
          <a:off x="6803258" y="1569897"/>
          <a:ext cx="53887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3">
                  <a:extLst>
                    <a:ext uri="{9D8B030D-6E8A-4147-A177-3AD203B41FA5}">
                      <a16:colId xmlns:a16="http://schemas.microsoft.com/office/drawing/2014/main" val="176079607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75686785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407266971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94299002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658976276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299018892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348605690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87129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3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0.013594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26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6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7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73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3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8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3670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A3294F-C348-4E08-90F2-F5C7F7411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60418"/>
              </p:ext>
            </p:extLst>
          </p:nvPr>
        </p:nvGraphicFramePr>
        <p:xfrm>
          <a:off x="106530" y="1569897"/>
          <a:ext cx="53887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3">
                  <a:extLst>
                    <a:ext uri="{9D8B030D-6E8A-4147-A177-3AD203B41FA5}">
                      <a16:colId xmlns:a16="http://schemas.microsoft.com/office/drawing/2014/main" val="176079607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75686785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407266971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94299002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658976276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299018892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348605690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87129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3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26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6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7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73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0.009522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3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8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3670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59FEB9-471D-4157-B975-3C0172D71C8A}"/>
              </a:ext>
            </a:extLst>
          </p:cNvPr>
          <p:cNvSpPr txBox="1"/>
          <p:nvPr/>
        </p:nvSpPr>
        <p:spPr>
          <a:xfrm>
            <a:off x="4852737" y="1047384"/>
            <a:ext cx="63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72 vs Range 80</a:t>
            </a:r>
          </a:p>
        </p:txBody>
      </p:sp>
    </p:spTree>
    <p:extLst>
      <p:ext uri="{BB962C8B-B14F-4D97-AF65-F5344CB8AC3E}">
        <p14:creationId xmlns:p14="http://schemas.microsoft.com/office/powerpoint/2010/main" val="171412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726C-52E9-4FC4-9C8E-DE5AE8F3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9BD193-EBB8-4501-8C83-7A25A71CC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298867"/>
              </p:ext>
            </p:extLst>
          </p:nvPr>
        </p:nvGraphicFramePr>
        <p:xfrm>
          <a:off x="677863" y="2160588"/>
          <a:ext cx="85963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292621557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994686057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23961436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55124992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123698958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68939252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29429642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200395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0769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0803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93540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24973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94530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51479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26171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1093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30616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13893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0.0218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58451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17239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31964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32392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12204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19464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0.0228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405740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31885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20535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32274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52318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31870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25902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69956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048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23E36D-B12D-4468-B62E-178C5A3A2880}"/>
              </a:ext>
            </a:extLst>
          </p:cNvPr>
          <p:cNvSpPr txBox="1"/>
          <p:nvPr/>
        </p:nvSpPr>
        <p:spPr>
          <a:xfrm>
            <a:off x="513347" y="401053"/>
            <a:ext cx="749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80</a:t>
            </a:r>
          </a:p>
          <a:p>
            <a:r>
              <a:rPr lang="en-IN" dirty="0"/>
              <a:t>80 Moving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30F3-DBC8-4039-8D35-AE81A4B0F325}"/>
              </a:ext>
            </a:extLst>
          </p:cNvPr>
          <p:cNvSpPr txBox="1"/>
          <p:nvPr/>
        </p:nvSpPr>
        <p:spPr>
          <a:xfrm>
            <a:off x="4852737" y="1047384"/>
            <a:ext cx="63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72 vs Range 80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9B3A72-FAD6-429E-ACD7-78D00A28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84193"/>
              </p:ext>
            </p:extLst>
          </p:nvPr>
        </p:nvGraphicFramePr>
        <p:xfrm>
          <a:off x="-1" y="2355960"/>
          <a:ext cx="5293896" cy="31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737">
                  <a:extLst>
                    <a:ext uri="{9D8B030D-6E8A-4147-A177-3AD203B41FA5}">
                      <a16:colId xmlns:a16="http://schemas.microsoft.com/office/drawing/2014/main" val="1179778806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863994321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4616310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94184370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561626322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35176735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37573558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12363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76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6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0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9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5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9936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D96A40-199A-4307-800D-B8C599D0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24500"/>
              </p:ext>
            </p:extLst>
          </p:nvPr>
        </p:nvGraphicFramePr>
        <p:xfrm>
          <a:off x="6898107" y="2355959"/>
          <a:ext cx="5149520" cy="31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90">
                  <a:extLst>
                    <a:ext uri="{9D8B030D-6E8A-4147-A177-3AD203B41FA5}">
                      <a16:colId xmlns:a16="http://schemas.microsoft.com/office/drawing/2014/main" val="1179778806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863994321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146163109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294184370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561626322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351767355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37573558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212363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76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6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0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9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5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99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343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BC512-6AAD-43F1-BF7F-C5DC71019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94574"/>
              </p:ext>
            </p:extLst>
          </p:nvPr>
        </p:nvGraphicFramePr>
        <p:xfrm>
          <a:off x="6803258" y="1569897"/>
          <a:ext cx="53887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3">
                  <a:extLst>
                    <a:ext uri="{9D8B030D-6E8A-4147-A177-3AD203B41FA5}">
                      <a16:colId xmlns:a16="http://schemas.microsoft.com/office/drawing/2014/main" val="176079607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75686785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407266971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94299002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658976276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299018892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348605690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87129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3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26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6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7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73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3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8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3670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A3294F-C348-4E08-90F2-F5C7F7411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40493"/>
              </p:ext>
            </p:extLst>
          </p:nvPr>
        </p:nvGraphicFramePr>
        <p:xfrm>
          <a:off x="106530" y="1569897"/>
          <a:ext cx="53887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3">
                  <a:extLst>
                    <a:ext uri="{9D8B030D-6E8A-4147-A177-3AD203B41FA5}">
                      <a16:colId xmlns:a16="http://schemas.microsoft.com/office/drawing/2014/main" val="176079607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75686785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407266971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94299002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658976276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299018892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348605690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87129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3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26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6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7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73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3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8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3670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59FEB9-471D-4157-B975-3C0172D71C8A}"/>
              </a:ext>
            </a:extLst>
          </p:cNvPr>
          <p:cNvSpPr txBox="1"/>
          <p:nvPr/>
        </p:nvSpPr>
        <p:spPr>
          <a:xfrm>
            <a:off x="4852737" y="1047384"/>
            <a:ext cx="63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72 vs Range 80</a:t>
            </a:r>
          </a:p>
        </p:txBody>
      </p:sp>
    </p:spTree>
    <p:extLst>
      <p:ext uri="{BB962C8B-B14F-4D97-AF65-F5344CB8AC3E}">
        <p14:creationId xmlns:p14="http://schemas.microsoft.com/office/powerpoint/2010/main" val="3497632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23E36D-B12D-4468-B62E-178C5A3A2880}"/>
              </a:ext>
            </a:extLst>
          </p:cNvPr>
          <p:cNvSpPr txBox="1"/>
          <p:nvPr/>
        </p:nvSpPr>
        <p:spPr>
          <a:xfrm>
            <a:off x="513347" y="401053"/>
            <a:ext cx="749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80</a:t>
            </a:r>
          </a:p>
          <a:p>
            <a:r>
              <a:rPr lang="en-IN" dirty="0"/>
              <a:t>120 Moving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30F3-DBC8-4039-8D35-AE81A4B0F325}"/>
              </a:ext>
            </a:extLst>
          </p:cNvPr>
          <p:cNvSpPr txBox="1"/>
          <p:nvPr/>
        </p:nvSpPr>
        <p:spPr>
          <a:xfrm>
            <a:off x="4852737" y="1047384"/>
            <a:ext cx="63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72 vs Range 80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9B3A72-FAD6-429E-ACD7-78D00A28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64016"/>
              </p:ext>
            </p:extLst>
          </p:nvPr>
        </p:nvGraphicFramePr>
        <p:xfrm>
          <a:off x="-1" y="2355960"/>
          <a:ext cx="5293896" cy="31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737">
                  <a:extLst>
                    <a:ext uri="{9D8B030D-6E8A-4147-A177-3AD203B41FA5}">
                      <a16:colId xmlns:a16="http://schemas.microsoft.com/office/drawing/2014/main" val="1179778806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863994321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4616310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94184370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561626322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35176735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37573558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12363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76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6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0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9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5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9936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D96A40-199A-4307-800D-B8C599D0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92735"/>
              </p:ext>
            </p:extLst>
          </p:nvPr>
        </p:nvGraphicFramePr>
        <p:xfrm>
          <a:off x="6898107" y="2350460"/>
          <a:ext cx="5149520" cy="31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90">
                  <a:extLst>
                    <a:ext uri="{9D8B030D-6E8A-4147-A177-3AD203B41FA5}">
                      <a16:colId xmlns:a16="http://schemas.microsoft.com/office/drawing/2014/main" val="1179778806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863994321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146163109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294184370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561626322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351767355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3375735580"/>
                    </a:ext>
                  </a:extLst>
                </a:gridCol>
                <a:gridCol w="643690">
                  <a:extLst>
                    <a:ext uri="{9D8B030D-6E8A-4147-A177-3AD203B41FA5}">
                      <a16:colId xmlns:a16="http://schemas.microsoft.com/office/drawing/2014/main" val="212363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76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6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0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9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5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99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188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BC512-6AAD-43F1-BF7F-C5DC71019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85111"/>
              </p:ext>
            </p:extLst>
          </p:nvPr>
        </p:nvGraphicFramePr>
        <p:xfrm>
          <a:off x="6803258" y="1569897"/>
          <a:ext cx="53887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3">
                  <a:extLst>
                    <a:ext uri="{9D8B030D-6E8A-4147-A177-3AD203B41FA5}">
                      <a16:colId xmlns:a16="http://schemas.microsoft.com/office/drawing/2014/main" val="176079607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75686785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407266971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94299002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658976276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299018892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348605690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87129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3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26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6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7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73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0.007265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3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0.007256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8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0.007242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3670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A3294F-C348-4E08-90F2-F5C7F7411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86924"/>
              </p:ext>
            </p:extLst>
          </p:nvPr>
        </p:nvGraphicFramePr>
        <p:xfrm>
          <a:off x="221939" y="1569897"/>
          <a:ext cx="5388744" cy="442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3">
                  <a:extLst>
                    <a:ext uri="{9D8B030D-6E8A-4147-A177-3AD203B41FA5}">
                      <a16:colId xmlns:a16="http://schemas.microsoft.com/office/drawing/2014/main" val="176079607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75686785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407266971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3494299002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658976276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2990188921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348605690"/>
                    </a:ext>
                  </a:extLst>
                </a:gridCol>
                <a:gridCol w="673593">
                  <a:extLst>
                    <a:ext uri="{9D8B030D-6E8A-4147-A177-3AD203B41FA5}">
                      <a16:colId xmlns:a16="http://schemas.microsoft.com/office/drawing/2014/main" val="1871294363"/>
                    </a:ext>
                  </a:extLst>
                </a:gridCol>
              </a:tblGrid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3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0.004451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26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0.004962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6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7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73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3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8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3670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59FEB9-471D-4157-B975-3C0172D71C8A}"/>
              </a:ext>
            </a:extLst>
          </p:cNvPr>
          <p:cNvSpPr txBox="1"/>
          <p:nvPr/>
        </p:nvSpPr>
        <p:spPr>
          <a:xfrm>
            <a:off x="4852737" y="1047384"/>
            <a:ext cx="63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72 vs Range 80</a:t>
            </a:r>
          </a:p>
        </p:txBody>
      </p:sp>
    </p:spTree>
    <p:extLst>
      <p:ext uri="{BB962C8B-B14F-4D97-AF65-F5344CB8AC3E}">
        <p14:creationId xmlns:p14="http://schemas.microsoft.com/office/powerpoint/2010/main" val="126612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1C2E-A710-4795-A6F3-D046653E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16CE7-C4F8-4AD6-8EB0-5220A87E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t="23740" r="4082" b="13014"/>
          <a:stretch/>
        </p:blipFill>
        <p:spPr>
          <a:xfrm>
            <a:off x="2965140" y="2402549"/>
            <a:ext cx="5566299" cy="337681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2201B62-67E5-4060-AAF7-055298DBE41C}"/>
              </a:ext>
            </a:extLst>
          </p:cNvPr>
          <p:cNvSpPr/>
          <p:nvPr/>
        </p:nvSpPr>
        <p:spPr>
          <a:xfrm>
            <a:off x="5832630" y="4172506"/>
            <a:ext cx="177553" cy="204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64339-F4EC-4524-B80B-06659F61E32B}"/>
              </a:ext>
            </a:extLst>
          </p:cNvPr>
          <p:cNvSpPr/>
          <p:nvPr/>
        </p:nvSpPr>
        <p:spPr>
          <a:xfrm>
            <a:off x="7963270" y="2840854"/>
            <a:ext cx="133165" cy="257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0A20A7-517A-4DB2-A3AC-DFF8FC0FB5DD}"/>
              </a:ext>
            </a:extLst>
          </p:cNvPr>
          <p:cNvSpPr/>
          <p:nvPr/>
        </p:nvSpPr>
        <p:spPr>
          <a:xfrm>
            <a:off x="3284738" y="2902998"/>
            <a:ext cx="133165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E12693-1BC2-45DA-8FB3-53B90BAD2417}"/>
              </a:ext>
            </a:extLst>
          </p:cNvPr>
          <p:cNvSpPr/>
          <p:nvPr/>
        </p:nvSpPr>
        <p:spPr>
          <a:xfrm>
            <a:off x="7963270" y="5504155"/>
            <a:ext cx="133165" cy="142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3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7A62-3249-4D9E-91CB-F95DD1A6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Nodes 60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C05272-896F-4104-AC36-6A5A81CA3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28853"/>
              </p:ext>
            </p:extLst>
          </p:nvPr>
        </p:nvGraphicFramePr>
        <p:xfrm>
          <a:off x="838200" y="1834956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901175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9288055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741108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339032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02146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033007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07983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26202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93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6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52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21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77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11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853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10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5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2564-B984-4CE4-ADF2-6AD92914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96B064-2666-45D5-8AA0-3D6C02BDE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441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261135664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84819974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127781970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048379018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86603927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538489392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53389289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10259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88921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6151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78833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19931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3903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17541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30083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17389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42151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50357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0.0148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86294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50097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13314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36116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0.0149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44651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12396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6364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49897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8049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41288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300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8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AD9B-C5A3-4108-9963-4301CE9E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" y="-105392"/>
            <a:ext cx="10515600" cy="1325563"/>
          </a:xfrm>
        </p:spPr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9A0B947-C4E5-4CFA-B954-2518344A8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12205" r="5855" b="12921"/>
          <a:stretch/>
        </p:blipFill>
        <p:spPr>
          <a:xfrm>
            <a:off x="3468209" y="2192784"/>
            <a:ext cx="4190261" cy="3178206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14368C8-397C-4A0B-BB6D-7C318A46BDFC}"/>
              </a:ext>
            </a:extLst>
          </p:cNvPr>
          <p:cNvSpPr/>
          <p:nvPr/>
        </p:nvSpPr>
        <p:spPr>
          <a:xfrm>
            <a:off x="5643238" y="3697549"/>
            <a:ext cx="168676" cy="168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AD5589-FEF8-4E47-9AE0-1BD29B2642BC}"/>
              </a:ext>
            </a:extLst>
          </p:cNvPr>
          <p:cNvSpPr/>
          <p:nvPr/>
        </p:nvSpPr>
        <p:spPr>
          <a:xfrm>
            <a:off x="7226423" y="2206101"/>
            <a:ext cx="186431" cy="221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212A1E-39B1-4C0A-BDCB-87AFDE7B7CC1}"/>
              </a:ext>
            </a:extLst>
          </p:cNvPr>
          <p:cNvSpPr/>
          <p:nvPr/>
        </p:nvSpPr>
        <p:spPr>
          <a:xfrm>
            <a:off x="3568823" y="2241611"/>
            <a:ext cx="186431" cy="150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D995AE-B6AA-49F9-84EB-FE5035830933}"/>
              </a:ext>
            </a:extLst>
          </p:cNvPr>
          <p:cNvSpPr/>
          <p:nvPr/>
        </p:nvSpPr>
        <p:spPr>
          <a:xfrm>
            <a:off x="7226423" y="5060272"/>
            <a:ext cx="186431" cy="221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5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1842B1-DD24-4A45-A856-1A89822C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Nodes 80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2A0204-F8F6-4114-ADFF-0054E105F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390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174618131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243669728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61180608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829189577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5398377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812261902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6927710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631180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Unique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56505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0.001461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0814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0.001461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48878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0.001461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5691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0.002549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291846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67116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12235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54254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0.011175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172201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67700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3645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63580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0.011078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83124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68877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68043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787" marR="7787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0.010889</a:t>
                      </a:r>
                    </a:p>
                  </a:txBody>
                  <a:tcPr marL="7787" marR="7787" marT="9525" marB="0" anchor="b"/>
                </a:tc>
                <a:extLst>
                  <a:ext uri="{0D108BD9-81ED-4DB2-BD59-A6C34878D82A}">
                    <a16:rowId xmlns:a16="http://schemas.microsoft.com/office/drawing/2014/main" val="374379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20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3799</Words>
  <Application>Microsoft Office PowerPoint</Application>
  <PresentationFormat>Widescreen</PresentationFormat>
  <Paragraphs>3330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Nodes 40</vt:lpstr>
      <vt:lpstr>PowerPoint Presentation</vt:lpstr>
      <vt:lpstr>PowerPoint Presentation</vt:lpstr>
      <vt:lpstr>Nodes 60</vt:lpstr>
      <vt:lpstr>PowerPoint Presentation</vt:lpstr>
      <vt:lpstr>PowerPoint Presentation</vt:lpstr>
      <vt:lpstr>Nodes 80</vt:lpstr>
      <vt:lpstr>PowerPoint Presentation</vt:lpstr>
      <vt:lpstr>PowerPoint Presentation</vt:lpstr>
      <vt:lpstr>Nodes 100</vt:lpstr>
      <vt:lpstr>PowerPoint Presentation</vt:lpstr>
      <vt:lpstr>PowerPoint Presentation</vt:lpstr>
      <vt:lpstr>PowerPoint Presentation</vt:lpstr>
      <vt:lpstr>Nodes 120</vt:lpstr>
      <vt:lpstr>PowerPoint Presentation</vt:lpstr>
      <vt:lpstr>PowerPoint Presentation</vt:lpstr>
      <vt:lpstr>Nodes 140</vt:lpstr>
      <vt:lpstr>PowerPoint Presentation</vt:lpstr>
      <vt:lpstr>PowerPoint Presentation</vt:lpstr>
      <vt:lpstr>Nodes 150</vt:lpstr>
      <vt:lpstr>PowerPoint Presentation</vt:lpstr>
      <vt:lpstr>Moving Nodes</vt:lpstr>
      <vt:lpstr>PowerPoint Presentation</vt:lpstr>
      <vt:lpstr>40 Nodes</vt:lpstr>
      <vt:lpstr>40 Nodes</vt:lpstr>
      <vt:lpstr>PowerPoint Presentation</vt:lpstr>
      <vt:lpstr>80 Nodes</vt:lpstr>
      <vt:lpstr>80 Nodes</vt:lpstr>
      <vt:lpstr>PowerPoint Presentation</vt:lpstr>
      <vt:lpstr>120 Nodes</vt:lpstr>
      <vt:lpstr>120 Nodes</vt:lpstr>
      <vt:lpstr>Time </vt:lpstr>
      <vt:lpstr>PowerPoint Presentation</vt:lpstr>
      <vt:lpstr>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D'Penha</dc:creator>
  <cp:lastModifiedBy>Nathan D'Penha</cp:lastModifiedBy>
  <cp:revision>41</cp:revision>
  <dcterms:created xsi:type="dcterms:W3CDTF">2018-06-09T14:41:36Z</dcterms:created>
  <dcterms:modified xsi:type="dcterms:W3CDTF">2018-06-14T08:16:02Z</dcterms:modified>
</cp:coreProperties>
</file>