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1" r:id="rId4"/>
    <p:sldId id="262" r:id="rId5"/>
    <p:sldId id="267" r:id="rId6"/>
    <p:sldId id="268" r:id="rId7"/>
    <p:sldId id="263" r:id="rId8"/>
    <p:sldId id="264" r:id="rId9"/>
    <p:sldId id="266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0F9D-8466-467B-87AE-2D7236857A81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23B7-B9F4-4562-9141-B76E7C90B20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6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0F9D-8466-467B-87AE-2D7236857A81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23B7-B9F4-4562-9141-B76E7C90B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49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0F9D-8466-467B-87AE-2D7236857A81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23B7-B9F4-4562-9141-B76E7C90B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67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0F9D-8466-467B-87AE-2D7236857A81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23B7-B9F4-4562-9141-B76E7C90B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85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0F9D-8466-467B-87AE-2D7236857A81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23B7-B9F4-4562-9141-B76E7C90B20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00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0F9D-8466-467B-87AE-2D7236857A81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23B7-B9F4-4562-9141-B76E7C90B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02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0F9D-8466-467B-87AE-2D7236857A81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23B7-B9F4-4562-9141-B76E7C90B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08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0F9D-8466-467B-87AE-2D7236857A81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23B7-B9F4-4562-9141-B76E7C90B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58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0F9D-8466-467B-87AE-2D7236857A81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23B7-B9F4-4562-9141-B76E7C90B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50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FA0F9D-8466-467B-87AE-2D7236857A81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3423B7-B9F4-4562-9141-B76E7C90B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5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0F9D-8466-467B-87AE-2D7236857A81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23B7-B9F4-4562-9141-B76E7C90B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15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FA0F9D-8466-467B-87AE-2D7236857A81}" type="datetimeFigureOut">
              <a:rPr lang="en-IN" smtClean="0"/>
              <a:t>07-06-2018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3423B7-B9F4-4562-9141-B76E7C90B20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4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443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052524-D4B8-457B-B6D6-81EC93D1D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5374"/>
              </p:ext>
            </p:extLst>
          </p:nvPr>
        </p:nvGraphicFramePr>
        <p:xfrm>
          <a:off x="6418555" y="1377389"/>
          <a:ext cx="5567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75">
                  <a:extLst>
                    <a:ext uri="{9D8B030D-6E8A-4147-A177-3AD203B41FA5}">
                      <a16:colId xmlns:a16="http://schemas.microsoft.com/office/drawing/2014/main" val="787824450"/>
                    </a:ext>
                  </a:extLst>
                </a:gridCol>
                <a:gridCol w="695875">
                  <a:extLst>
                    <a:ext uri="{9D8B030D-6E8A-4147-A177-3AD203B41FA5}">
                      <a16:colId xmlns:a16="http://schemas.microsoft.com/office/drawing/2014/main" val="2453234299"/>
                    </a:ext>
                  </a:extLst>
                </a:gridCol>
                <a:gridCol w="695875">
                  <a:extLst>
                    <a:ext uri="{9D8B030D-6E8A-4147-A177-3AD203B41FA5}">
                      <a16:colId xmlns:a16="http://schemas.microsoft.com/office/drawing/2014/main" val="4236544357"/>
                    </a:ext>
                  </a:extLst>
                </a:gridCol>
                <a:gridCol w="695875">
                  <a:extLst>
                    <a:ext uri="{9D8B030D-6E8A-4147-A177-3AD203B41FA5}">
                      <a16:colId xmlns:a16="http://schemas.microsoft.com/office/drawing/2014/main" val="2822058997"/>
                    </a:ext>
                  </a:extLst>
                </a:gridCol>
                <a:gridCol w="695875">
                  <a:extLst>
                    <a:ext uri="{9D8B030D-6E8A-4147-A177-3AD203B41FA5}">
                      <a16:colId xmlns:a16="http://schemas.microsoft.com/office/drawing/2014/main" val="2988282060"/>
                    </a:ext>
                  </a:extLst>
                </a:gridCol>
                <a:gridCol w="695875">
                  <a:extLst>
                    <a:ext uri="{9D8B030D-6E8A-4147-A177-3AD203B41FA5}">
                      <a16:colId xmlns:a16="http://schemas.microsoft.com/office/drawing/2014/main" val="2492061682"/>
                    </a:ext>
                  </a:extLst>
                </a:gridCol>
                <a:gridCol w="695875">
                  <a:extLst>
                    <a:ext uri="{9D8B030D-6E8A-4147-A177-3AD203B41FA5}">
                      <a16:colId xmlns:a16="http://schemas.microsoft.com/office/drawing/2014/main" val="3533737525"/>
                    </a:ext>
                  </a:extLst>
                </a:gridCol>
                <a:gridCol w="695875">
                  <a:extLst>
                    <a:ext uri="{9D8B030D-6E8A-4147-A177-3AD203B41FA5}">
                      <a16:colId xmlns:a16="http://schemas.microsoft.com/office/drawing/2014/main" val="2392645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91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100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967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08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32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0.013215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53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0.014414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929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0.015837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995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31418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0.017283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40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27313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508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63502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0.008362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5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62345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42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19926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42541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0.026598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945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70632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D70D341-1F8C-4D19-A2B9-30927BA5E03A}"/>
              </a:ext>
            </a:extLst>
          </p:cNvPr>
          <p:cNvSpPr txBox="1"/>
          <p:nvPr/>
        </p:nvSpPr>
        <p:spPr>
          <a:xfrm>
            <a:off x="3906175" y="25745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Line Moving Vs One Hope Away Moving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940016-1E0F-47B9-BDDD-F5D570DD4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346561"/>
              </p:ext>
            </p:extLst>
          </p:nvPr>
        </p:nvGraphicFramePr>
        <p:xfrm>
          <a:off x="0" y="1377392"/>
          <a:ext cx="5850384" cy="4450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298">
                  <a:extLst>
                    <a:ext uri="{9D8B030D-6E8A-4147-A177-3AD203B41FA5}">
                      <a16:colId xmlns:a16="http://schemas.microsoft.com/office/drawing/2014/main" val="236957872"/>
                    </a:ext>
                  </a:extLst>
                </a:gridCol>
                <a:gridCol w="731298">
                  <a:extLst>
                    <a:ext uri="{9D8B030D-6E8A-4147-A177-3AD203B41FA5}">
                      <a16:colId xmlns:a16="http://schemas.microsoft.com/office/drawing/2014/main" val="3816492888"/>
                    </a:ext>
                  </a:extLst>
                </a:gridCol>
                <a:gridCol w="731298">
                  <a:extLst>
                    <a:ext uri="{9D8B030D-6E8A-4147-A177-3AD203B41FA5}">
                      <a16:colId xmlns:a16="http://schemas.microsoft.com/office/drawing/2014/main" val="180478324"/>
                    </a:ext>
                  </a:extLst>
                </a:gridCol>
                <a:gridCol w="731298">
                  <a:extLst>
                    <a:ext uri="{9D8B030D-6E8A-4147-A177-3AD203B41FA5}">
                      <a16:colId xmlns:a16="http://schemas.microsoft.com/office/drawing/2014/main" val="3627016431"/>
                    </a:ext>
                  </a:extLst>
                </a:gridCol>
                <a:gridCol w="731298">
                  <a:extLst>
                    <a:ext uri="{9D8B030D-6E8A-4147-A177-3AD203B41FA5}">
                      <a16:colId xmlns:a16="http://schemas.microsoft.com/office/drawing/2014/main" val="1805665859"/>
                    </a:ext>
                  </a:extLst>
                </a:gridCol>
                <a:gridCol w="731298">
                  <a:extLst>
                    <a:ext uri="{9D8B030D-6E8A-4147-A177-3AD203B41FA5}">
                      <a16:colId xmlns:a16="http://schemas.microsoft.com/office/drawing/2014/main" val="2996208890"/>
                    </a:ext>
                  </a:extLst>
                </a:gridCol>
                <a:gridCol w="731298">
                  <a:extLst>
                    <a:ext uri="{9D8B030D-6E8A-4147-A177-3AD203B41FA5}">
                      <a16:colId xmlns:a16="http://schemas.microsoft.com/office/drawing/2014/main" val="652481598"/>
                    </a:ext>
                  </a:extLst>
                </a:gridCol>
                <a:gridCol w="731298">
                  <a:extLst>
                    <a:ext uri="{9D8B030D-6E8A-4147-A177-3AD203B41FA5}">
                      <a16:colId xmlns:a16="http://schemas.microsoft.com/office/drawing/2014/main" val="3122649703"/>
                    </a:ext>
                  </a:extLst>
                </a:gridCol>
              </a:tblGrid>
              <a:tr h="4045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91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100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9017141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0.012901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1568170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0.013608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9128769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0.014951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5232373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0.016664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6717751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27882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2291023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59383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7558695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22503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22503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37773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0.023508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2103033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21585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21585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38790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0.024693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7766359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19703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19703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40385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0.026899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9391116"/>
                  </a:ext>
                </a:extLst>
              </a:tr>
              <a:tr h="40455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347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67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00B2911-DC65-4597-98C0-06B64D3DA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1" t="39857" r="33624" b="22399"/>
          <a:stretch/>
        </p:blipFill>
        <p:spPr>
          <a:xfrm>
            <a:off x="2984877" y="951725"/>
            <a:ext cx="6994188" cy="4705156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7D04D1-D1C8-408B-A44C-8206503CFC05}"/>
              </a:ext>
            </a:extLst>
          </p:cNvPr>
          <p:cNvCxnSpPr/>
          <p:nvPr/>
        </p:nvCxnSpPr>
        <p:spPr>
          <a:xfrm>
            <a:off x="8012624" y="1875295"/>
            <a:ext cx="0" cy="306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D4FC1E-5D17-46E2-99AA-A929FA5F8104}"/>
              </a:ext>
            </a:extLst>
          </p:cNvPr>
          <p:cNvCxnSpPr/>
          <p:nvPr/>
        </p:nvCxnSpPr>
        <p:spPr>
          <a:xfrm>
            <a:off x="5377912" y="1968285"/>
            <a:ext cx="0" cy="282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57D766-CD57-4344-8B3E-827A4F81BB6D}"/>
              </a:ext>
            </a:extLst>
          </p:cNvPr>
          <p:cNvSpPr txBox="1"/>
          <p:nvPr/>
        </p:nvSpPr>
        <p:spPr>
          <a:xfrm>
            <a:off x="3204838" y="3429000"/>
            <a:ext cx="12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F94DE-F3D1-4D4F-882D-3340B024FF83}"/>
              </a:ext>
            </a:extLst>
          </p:cNvPr>
          <p:cNvSpPr txBox="1"/>
          <p:nvPr/>
        </p:nvSpPr>
        <p:spPr>
          <a:xfrm>
            <a:off x="8923042" y="1875295"/>
            <a:ext cx="5681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  <a:p>
            <a:r>
              <a:rPr lang="en-IN" dirty="0"/>
              <a:t>E</a:t>
            </a:r>
          </a:p>
          <a:p>
            <a:r>
              <a:rPr lang="en-IN" dirty="0"/>
              <a:t>S</a:t>
            </a:r>
          </a:p>
          <a:p>
            <a:r>
              <a:rPr lang="en-IN" dirty="0"/>
              <a:t>T</a:t>
            </a:r>
          </a:p>
          <a:p>
            <a:r>
              <a:rPr lang="en-IN" dirty="0"/>
              <a:t>I</a:t>
            </a:r>
            <a:br>
              <a:rPr lang="en-IN" dirty="0"/>
            </a:br>
            <a:r>
              <a:rPr lang="en-IN" dirty="0"/>
              <a:t>N</a:t>
            </a:r>
            <a:br>
              <a:rPr lang="en-IN" dirty="0"/>
            </a:br>
            <a:r>
              <a:rPr lang="en-IN" dirty="0"/>
              <a:t>A</a:t>
            </a:r>
            <a:br>
              <a:rPr lang="en-IN" dirty="0"/>
            </a:br>
            <a:r>
              <a:rPr lang="en-IN" dirty="0"/>
              <a:t>T</a:t>
            </a:r>
            <a:br>
              <a:rPr lang="en-IN" dirty="0"/>
            </a:br>
            <a:r>
              <a:rPr lang="en-IN" dirty="0"/>
              <a:t>I</a:t>
            </a:r>
            <a:br>
              <a:rPr lang="en-IN" dirty="0"/>
            </a:br>
            <a:r>
              <a:rPr lang="en-IN" dirty="0"/>
              <a:t>O</a:t>
            </a:r>
            <a:br>
              <a:rPr lang="en-IN" dirty="0"/>
            </a:br>
            <a:r>
              <a:rPr lang="en-IN" dirty="0"/>
              <a:t>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62192F-4C15-4EB7-A1B4-29CC8169EB1D}"/>
              </a:ext>
            </a:extLst>
          </p:cNvPr>
          <p:cNvSpPr/>
          <p:nvPr/>
        </p:nvSpPr>
        <p:spPr>
          <a:xfrm>
            <a:off x="3542047" y="3294220"/>
            <a:ext cx="177548" cy="2308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BD49FD-9890-4CA2-8157-37C23EA0F9FB}"/>
              </a:ext>
            </a:extLst>
          </p:cNvPr>
          <p:cNvSpPr/>
          <p:nvPr/>
        </p:nvSpPr>
        <p:spPr>
          <a:xfrm>
            <a:off x="8740817" y="2414726"/>
            <a:ext cx="252256" cy="22194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23ADDE-021A-4D6B-BFD1-AEE7B0DD476A}"/>
              </a:ext>
            </a:extLst>
          </p:cNvPr>
          <p:cNvSpPr/>
          <p:nvPr/>
        </p:nvSpPr>
        <p:spPr>
          <a:xfrm>
            <a:off x="8740817" y="3294220"/>
            <a:ext cx="252256" cy="22194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7DD57-620B-4F2E-99EA-0A70E2E829BC}"/>
              </a:ext>
            </a:extLst>
          </p:cNvPr>
          <p:cNvSpPr/>
          <p:nvPr/>
        </p:nvSpPr>
        <p:spPr>
          <a:xfrm>
            <a:off x="8740817" y="4154418"/>
            <a:ext cx="252256" cy="22194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63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00B2911-DC65-4597-98C0-06B64D3DA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1" t="39857" r="33624" b="22399"/>
          <a:stretch/>
        </p:blipFill>
        <p:spPr>
          <a:xfrm>
            <a:off x="2984877" y="951725"/>
            <a:ext cx="6994188" cy="4705156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91E2A4-650E-4375-AA8C-BB8517A0529D}"/>
              </a:ext>
            </a:extLst>
          </p:cNvPr>
          <p:cNvCxnSpPr/>
          <p:nvPr/>
        </p:nvCxnSpPr>
        <p:spPr>
          <a:xfrm>
            <a:off x="7129220" y="2045776"/>
            <a:ext cx="0" cy="2727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6E4C79-EC0F-49FF-9FD1-5D5AC3285422}"/>
              </a:ext>
            </a:extLst>
          </p:cNvPr>
          <p:cNvCxnSpPr/>
          <p:nvPr/>
        </p:nvCxnSpPr>
        <p:spPr>
          <a:xfrm>
            <a:off x="5424407" y="1983783"/>
            <a:ext cx="0" cy="2758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1BDCF7-B586-4E9E-8011-48B55608932E}"/>
              </a:ext>
            </a:extLst>
          </p:cNvPr>
          <p:cNvSpPr txBox="1"/>
          <p:nvPr/>
        </p:nvSpPr>
        <p:spPr>
          <a:xfrm>
            <a:off x="3246010" y="3429000"/>
            <a:ext cx="12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52510-40B1-4FC4-B9C7-4CF3D53D556C}"/>
              </a:ext>
            </a:extLst>
          </p:cNvPr>
          <p:cNvSpPr txBox="1"/>
          <p:nvPr/>
        </p:nvSpPr>
        <p:spPr>
          <a:xfrm>
            <a:off x="8923042" y="1875295"/>
            <a:ext cx="5681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  <a:p>
            <a:r>
              <a:rPr lang="en-IN" dirty="0"/>
              <a:t>E</a:t>
            </a:r>
          </a:p>
          <a:p>
            <a:r>
              <a:rPr lang="en-IN" dirty="0"/>
              <a:t>S</a:t>
            </a:r>
          </a:p>
          <a:p>
            <a:r>
              <a:rPr lang="en-IN" dirty="0"/>
              <a:t>T</a:t>
            </a:r>
          </a:p>
          <a:p>
            <a:r>
              <a:rPr lang="en-IN" dirty="0"/>
              <a:t>I</a:t>
            </a:r>
            <a:br>
              <a:rPr lang="en-IN" dirty="0"/>
            </a:br>
            <a:r>
              <a:rPr lang="en-IN" dirty="0"/>
              <a:t>N</a:t>
            </a:r>
            <a:br>
              <a:rPr lang="en-IN" dirty="0"/>
            </a:br>
            <a:r>
              <a:rPr lang="en-IN" dirty="0"/>
              <a:t>A</a:t>
            </a:r>
            <a:br>
              <a:rPr lang="en-IN" dirty="0"/>
            </a:br>
            <a:r>
              <a:rPr lang="en-IN" dirty="0"/>
              <a:t>T</a:t>
            </a:r>
            <a:br>
              <a:rPr lang="en-IN" dirty="0"/>
            </a:br>
            <a:r>
              <a:rPr lang="en-IN" dirty="0"/>
              <a:t>I</a:t>
            </a:r>
            <a:br>
              <a:rPr lang="en-IN" dirty="0"/>
            </a:br>
            <a:r>
              <a:rPr lang="en-IN" dirty="0"/>
              <a:t>O</a:t>
            </a:r>
            <a:br>
              <a:rPr lang="en-IN" dirty="0"/>
            </a:br>
            <a:r>
              <a:rPr lang="en-IN" dirty="0"/>
              <a:t>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71D835-865C-485F-9B40-F8F64679ADB0}"/>
              </a:ext>
            </a:extLst>
          </p:cNvPr>
          <p:cNvSpPr/>
          <p:nvPr/>
        </p:nvSpPr>
        <p:spPr>
          <a:xfrm>
            <a:off x="3542047" y="3294220"/>
            <a:ext cx="177548" cy="2308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B46997-0B4B-4030-A728-CE6D930E28A8}"/>
              </a:ext>
            </a:extLst>
          </p:cNvPr>
          <p:cNvSpPr/>
          <p:nvPr/>
        </p:nvSpPr>
        <p:spPr>
          <a:xfrm>
            <a:off x="8740817" y="2414726"/>
            <a:ext cx="252256" cy="22194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513E59-E9AC-4F76-8129-C4A599730218}"/>
              </a:ext>
            </a:extLst>
          </p:cNvPr>
          <p:cNvSpPr/>
          <p:nvPr/>
        </p:nvSpPr>
        <p:spPr>
          <a:xfrm>
            <a:off x="8740817" y="3294220"/>
            <a:ext cx="252262" cy="22194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6F5BD5-07A5-40D0-ABAE-097C2AB73C76}"/>
              </a:ext>
            </a:extLst>
          </p:cNvPr>
          <p:cNvSpPr/>
          <p:nvPr/>
        </p:nvSpPr>
        <p:spPr>
          <a:xfrm>
            <a:off x="8740811" y="4173714"/>
            <a:ext cx="252262" cy="22194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15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7EA98D-D0BE-449C-9C14-54814859C599}"/>
              </a:ext>
            </a:extLst>
          </p:cNvPr>
          <p:cNvSpPr txBox="1"/>
          <p:nvPr/>
        </p:nvSpPr>
        <p:spPr>
          <a:xfrm>
            <a:off x="1221045" y="1338830"/>
            <a:ext cx="988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Last node moving VS Last node Static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A119AE-C631-458D-B9DC-A3BEB1335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84429"/>
              </p:ext>
            </p:extLst>
          </p:nvPr>
        </p:nvGraphicFramePr>
        <p:xfrm>
          <a:off x="87791" y="2024684"/>
          <a:ext cx="59576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704">
                  <a:extLst>
                    <a:ext uri="{9D8B030D-6E8A-4147-A177-3AD203B41FA5}">
                      <a16:colId xmlns:a16="http://schemas.microsoft.com/office/drawing/2014/main" val="1332146193"/>
                    </a:ext>
                  </a:extLst>
                </a:gridCol>
                <a:gridCol w="744704">
                  <a:extLst>
                    <a:ext uri="{9D8B030D-6E8A-4147-A177-3AD203B41FA5}">
                      <a16:colId xmlns:a16="http://schemas.microsoft.com/office/drawing/2014/main" val="1637045692"/>
                    </a:ext>
                  </a:extLst>
                </a:gridCol>
                <a:gridCol w="744704">
                  <a:extLst>
                    <a:ext uri="{9D8B030D-6E8A-4147-A177-3AD203B41FA5}">
                      <a16:colId xmlns:a16="http://schemas.microsoft.com/office/drawing/2014/main" val="2583772104"/>
                    </a:ext>
                  </a:extLst>
                </a:gridCol>
                <a:gridCol w="744704">
                  <a:extLst>
                    <a:ext uri="{9D8B030D-6E8A-4147-A177-3AD203B41FA5}">
                      <a16:colId xmlns:a16="http://schemas.microsoft.com/office/drawing/2014/main" val="2137231027"/>
                    </a:ext>
                  </a:extLst>
                </a:gridCol>
                <a:gridCol w="744704">
                  <a:extLst>
                    <a:ext uri="{9D8B030D-6E8A-4147-A177-3AD203B41FA5}">
                      <a16:colId xmlns:a16="http://schemas.microsoft.com/office/drawing/2014/main" val="2301450009"/>
                    </a:ext>
                  </a:extLst>
                </a:gridCol>
                <a:gridCol w="744704">
                  <a:extLst>
                    <a:ext uri="{9D8B030D-6E8A-4147-A177-3AD203B41FA5}">
                      <a16:colId xmlns:a16="http://schemas.microsoft.com/office/drawing/2014/main" val="3053848110"/>
                    </a:ext>
                  </a:extLst>
                </a:gridCol>
                <a:gridCol w="744704">
                  <a:extLst>
                    <a:ext uri="{9D8B030D-6E8A-4147-A177-3AD203B41FA5}">
                      <a16:colId xmlns:a16="http://schemas.microsoft.com/office/drawing/2014/main" val="1578499460"/>
                    </a:ext>
                  </a:extLst>
                </a:gridCol>
                <a:gridCol w="744704">
                  <a:extLst>
                    <a:ext uri="{9D8B030D-6E8A-4147-A177-3AD203B41FA5}">
                      <a16:colId xmlns:a16="http://schemas.microsoft.com/office/drawing/2014/main" val="26443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4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0.022441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046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32485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0.022441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12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26298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0.016541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25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32763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2228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25689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0.022159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322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652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0.022059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728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0.021995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170733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9CC40D-65FF-4FBD-8B0C-942EAA6E7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63848"/>
              </p:ext>
            </p:extLst>
          </p:nvPr>
        </p:nvGraphicFramePr>
        <p:xfrm>
          <a:off x="6234368" y="2024684"/>
          <a:ext cx="59576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704">
                  <a:extLst>
                    <a:ext uri="{9D8B030D-6E8A-4147-A177-3AD203B41FA5}">
                      <a16:colId xmlns:a16="http://schemas.microsoft.com/office/drawing/2014/main" val="1768960844"/>
                    </a:ext>
                  </a:extLst>
                </a:gridCol>
                <a:gridCol w="744704">
                  <a:extLst>
                    <a:ext uri="{9D8B030D-6E8A-4147-A177-3AD203B41FA5}">
                      <a16:colId xmlns:a16="http://schemas.microsoft.com/office/drawing/2014/main" val="871640433"/>
                    </a:ext>
                  </a:extLst>
                </a:gridCol>
                <a:gridCol w="744704">
                  <a:extLst>
                    <a:ext uri="{9D8B030D-6E8A-4147-A177-3AD203B41FA5}">
                      <a16:colId xmlns:a16="http://schemas.microsoft.com/office/drawing/2014/main" val="162039700"/>
                    </a:ext>
                  </a:extLst>
                </a:gridCol>
                <a:gridCol w="744704">
                  <a:extLst>
                    <a:ext uri="{9D8B030D-6E8A-4147-A177-3AD203B41FA5}">
                      <a16:colId xmlns:a16="http://schemas.microsoft.com/office/drawing/2014/main" val="2829435306"/>
                    </a:ext>
                  </a:extLst>
                </a:gridCol>
                <a:gridCol w="744704">
                  <a:extLst>
                    <a:ext uri="{9D8B030D-6E8A-4147-A177-3AD203B41FA5}">
                      <a16:colId xmlns:a16="http://schemas.microsoft.com/office/drawing/2014/main" val="4211357112"/>
                    </a:ext>
                  </a:extLst>
                </a:gridCol>
                <a:gridCol w="744704">
                  <a:extLst>
                    <a:ext uri="{9D8B030D-6E8A-4147-A177-3AD203B41FA5}">
                      <a16:colId xmlns:a16="http://schemas.microsoft.com/office/drawing/2014/main" val="4165666871"/>
                    </a:ext>
                  </a:extLst>
                </a:gridCol>
                <a:gridCol w="744704">
                  <a:extLst>
                    <a:ext uri="{9D8B030D-6E8A-4147-A177-3AD203B41FA5}">
                      <a16:colId xmlns:a16="http://schemas.microsoft.com/office/drawing/2014/main" val="1556213317"/>
                    </a:ext>
                  </a:extLst>
                </a:gridCol>
                <a:gridCol w="744704">
                  <a:extLst>
                    <a:ext uri="{9D8B030D-6E8A-4147-A177-3AD203B41FA5}">
                      <a16:colId xmlns:a16="http://schemas.microsoft.com/office/drawing/2014/main" val="117502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748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0.021003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39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25996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0.021003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500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25973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0.018019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492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30370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2983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23326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0.023905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742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0.023832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398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0.023625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086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938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9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1136667-01CE-4A7D-B009-5C59C0755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57249"/>
              </p:ext>
            </p:extLst>
          </p:nvPr>
        </p:nvGraphicFramePr>
        <p:xfrm>
          <a:off x="0" y="1767231"/>
          <a:ext cx="541537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922">
                  <a:extLst>
                    <a:ext uri="{9D8B030D-6E8A-4147-A177-3AD203B41FA5}">
                      <a16:colId xmlns:a16="http://schemas.microsoft.com/office/drawing/2014/main" val="4096237792"/>
                    </a:ext>
                  </a:extLst>
                </a:gridCol>
                <a:gridCol w="676922">
                  <a:extLst>
                    <a:ext uri="{9D8B030D-6E8A-4147-A177-3AD203B41FA5}">
                      <a16:colId xmlns:a16="http://schemas.microsoft.com/office/drawing/2014/main" val="3040815650"/>
                    </a:ext>
                  </a:extLst>
                </a:gridCol>
                <a:gridCol w="676922">
                  <a:extLst>
                    <a:ext uri="{9D8B030D-6E8A-4147-A177-3AD203B41FA5}">
                      <a16:colId xmlns:a16="http://schemas.microsoft.com/office/drawing/2014/main" val="977828383"/>
                    </a:ext>
                  </a:extLst>
                </a:gridCol>
                <a:gridCol w="676922">
                  <a:extLst>
                    <a:ext uri="{9D8B030D-6E8A-4147-A177-3AD203B41FA5}">
                      <a16:colId xmlns:a16="http://schemas.microsoft.com/office/drawing/2014/main" val="4090068529"/>
                    </a:ext>
                  </a:extLst>
                </a:gridCol>
                <a:gridCol w="676922">
                  <a:extLst>
                    <a:ext uri="{9D8B030D-6E8A-4147-A177-3AD203B41FA5}">
                      <a16:colId xmlns:a16="http://schemas.microsoft.com/office/drawing/2014/main" val="3595813645"/>
                    </a:ext>
                  </a:extLst>
                </a:gridCol>
                <a:gridCol w="676922">
                  <a:extLst>
                    <a:ext uri="{9D8B030D-6E8A-4147-A177-3AD203B41FA5}">
                      <a16:colId xmlns:a16="http://schemas.microsoft.com/office/drawing/2014/main" val="323210383"/>
                    </a:ext>
                  </a:extLst>
                </a:gridCol>
                <a:gridCol w="676922">
                  <a:extLst>
                    <a:ext uri="{9D8B030D-6E8A-4147-A177-3AD203B41FA5}">
                      <a16:colId xmlns:a16="http://schemas.microsoft.com/office/drawing/2014/main" val="2331503640"/>
                    </a:ext>
                  </a:extLst>
                </a:gridCol>
                <a:gridCol w="676922">
                  <a:extLst>
                    <a:ext uri="{9D8B030D-6E8A-4147-A177-3AD203B41FA5}">
                      <a16:colId xmlns:a16="http://schemas.microsoft.com/office/drawing/2014/main" val="31210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267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0.022441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551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0.022441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05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0.022441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554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0.022441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83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0.022441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429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0.022441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07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32485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0.022441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34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23207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0.021071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570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16426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0.016255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107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26412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0.016697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797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0.016541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968274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C710F08-4EBF-4066-B1E2-E2030205D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695680"/>
              </p:ext>
            </p:extLst>
          </p:nvPr>
        </p:nvGraphicFramePr>
        <p:xfrm>
          <a:off x="6418554" y="1767231"/>
          <a:ext cx="570981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727">
                  <a:extLst>
                    <a:ext uri="{9D8B030D-6E8A-4147-A177-3AD203B41FA5}">
                      <a16:colId xmlns:a16="http://schemas.microsoft.com/office/drawing/2014/main" val="4096237792"/>
                    </a:ext>
                  </a:extLst>
                </a:gridCol>
                <a:gridCol w="713727">
                  <a:extLst>
                    <a:ext uri="{9D8B030D-6E8A-4147-A177-3AD203B41FA5}">
                      <a16:colId xmlns:a16="http://schemas.microsoft.com/office/drawing/2014/main" val="3040815650"/>
                    </a:ext>
                  </a:extLst>
                </a:gridCol>
                <a:gridCol w="713727">
                  <a:extLst>
                    <a:ext uri="{9D8B030D-6E8A-4147-A177-3AD203B41FA5}">
                      <a16:colId xmlns:a16="http://schemas.microsoft.com/office/drawing/2014/main" val="977828383"/>
                    </a:ext>
                  </a:extLst>
                </a:gridCol>
                <a:gridCol w="713727">
                  <a:extLst>
                    <a:ext uri="{9D8B030D-6E8A-4147-A177-3AD203B41FA5}">
                      <a16:colId xmlns:a16="http://schemas.microsoft.com/office/drawing/2014/main" val="4090068529"/>
                    </a:ext>
                  </a:extLst>
                </a:gridCol>
                <a:gridCol w="713727">
                  <a:extLst>
                    <a:ext uri="{9D8B030D-6E8A-4147-A177-3AD203B41FA5}">
                      <a16:colId xmlns:a16="http://schemas.microsoft.com/office/drawing/2014/main" val="3595813645"/>
                    </a:ext>
                  </a:extLst>
                </a:gridCol>
                <a:gridCol w="713727">
                  <a:extLst>
                    <a:ext uri="{9D8B030D-6E8A-4147-A177-3AD203B41FA5}">
                      <a16:colId xmlns:a16="http://schemas.microsoft.com/office/drawing/2014/main" val="323210383"/>
                    </a:ext>
                  </a:extLst>
                </a:gridCol>
                <a:gridCol w="713727">
                  <a:extLst>
                    <a:ext uri="{9D8B030D-6E8A-4147-A177-3AD203B41FA5}">
                      <a16:colId xmlns:a16="http://schemas.microsoft.com/office/drawing/2014/main" val="2331503640"/>
                    </a:ext>
                  </a:extLst>
                </a:gridCol>
                <a:gridCol w="713727">
                  <a:extLst>
                    <a:ext uri="{9D8B030D-6E8A-4147-A177-3AD203B41FA5}">
                      <a16:colId xmlns:a16="http://schemas.microsoft.com/office/drawing/2014/main" val="31210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267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0.021003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551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0.021003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05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0.021003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554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0.021003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83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0.021003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429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24202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0.020701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07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35894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0.013791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34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0.021026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570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30861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0.017498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107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0.011251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797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0.018019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968274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596B02E-6D85-41CC-B4BD-408C5B73727F}"/>
              </a:ext>
            </a:extLst>
          </p:cNvPr>
          <p:cNvSpPr txBox="1"/>
          <p:nvPr/>
        </p:nvSpPr>
        <p:spPr>
          <a:xfrm>
            <a:off x="1221045" y="1134643"/>
            <a:ext cx="988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Last node moving VS Last node Static</a:t>
            </a:r>
          </a:p>
        </p:txBody>
      </p:sp>
    </p:spTree>
    <p:extLst>
      <p:ext uri="{BB962C8B-B14F-4D97-AF65-F5344CB8AC3E}">
        <p14:creationId xmlns:p14="http://schemas.microsoft.com/office/powerpoint/2010/main" val="153275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1136667-01CE-4A7D-B009-5C59C0755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503261"/>
              </p:ext>
            </p:extLst>
          </p:nvPr>
        </p:nvGraphicFramePr>
        <p:xfrm>
          <a:off x="0" y="1767231"/>
          <a:ext cx="541537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922">
                  <a:extLst>
                    <a:ext uri="{9D8B030D-6E8A-4147-A177-3AD203B41FA5}">
                      <a16:colId xmlns:a16="http://schemas.microsoft.com/office/drawing/2014/main" val="4096237792"/>
                    </a:ext>
                  </a:extLst>
                </a:gridCol>
                <a:gridCol w="676922">
                  <a:extLst>
                    <a:ext uri="{9D8B030D-6E8A-4147-A177-3AD203B41FA5}">
                      <a16:colId xmlns:a16="http://schemas.microsoft.com/office/drawing/2014/main" val="3040815650"/>
                    </a:ext>
                  </a:extLst>
                </a:gridCol>
                <a:gridCol w="676922">
                  <a:extLst>
                    <a:ext uri="{9D8B030D-6E8A-4147-A177-3AD203B41FA5}">
                      <a16:colId xmlns:a16="http://schemas.microsoft.com/office/drawing/2014/main" val="977828383"/>
                    </a:ext>
                  </a:extLst>
                </a:gridCol>
                <a:gridCol w="676922">
                  <a:extLst>
                    <a:ext uri="{9D8B030D-6E8A-4147-A177-3AD203B41FA5}">
                      <a16:colId xmlns:a16="http://schemas.microsoft.com/office/drawing/2014/main" val="4090068529"/>
                    </a:ext>
                  </a:extLst>
                </a:gridCol>
                <a:gridCol w="676922">
                  <a:extLst>
                    <a:ext uri="{9D8B030D-6E8A-4147-A177-3AD203B41FA5}">
                      <a16:colId xmlns:a16="http://schemas.microsoft.com/office/drawing/2014/main" val="3595813645"/>
                    </a:ext>
                  </a:extLst>
                </a:gridCol>
                <a:gridCol w="676922">
                  <a:extLst>
                    <a:ext uri="{9D8B030D-6E8A-4147-A177-3AD203B41FA5}">
                      <a16:colId xmlns:a16="http://schemas.microsoft.com/office/drawing/2014/main" val="323210383"/>
                    </a:ext>
                  </a:extLst>
                </a:gridCol>
                <a:gridCol w="676922">
                  <a:extLst>
                    <a:ext uri="{9D8B030D-6E8A-4147-A177-3AD203B41FA5}">
                      <a16:colId xmlns:a16="http://schemas.microsoft.com/office/drawing/2014/main" val="2331503640"/>
                    </a:ext>
                  </a:extLst>
                </a:gridCol>
                <a:gridCol w="676922">
                  <a:extLst>
                    <a:ext uri="{9D8B030D-6E8A-4147-A177-3AD203B41FA5}">
                      <a16:colId xmlns:a16="http://schemas.microsoft.com/office/drawing/2014/main" val="31210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267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0.016541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551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0.018874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05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0.020926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554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28132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0.020795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83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429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33388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0.021205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07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0.020578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34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570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0.022936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107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0.022317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797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0.022159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968274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C710F08-4EBF-4066-B1E2-E2030205D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744814"/>
              </p:ext>
            </p:extLst>
          </p:nvPr>
        </p:nvGraphicFramePr>
        <p:xfrm>
          <a:off x="6418554" y="1767231"/>
          <a:ext cx="570981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727">
                  <a:extLst>
                    <a:ext uri="{9D8B030D-6E8A-4147-A177-3AD203B41FA5}">
                      <a16:colId xmlns:a16="http://schemas.microsoft.com/office/drawing/2014/main" val="4096237792"/>
                    </a:ext>
                  </a:extLst>
                </a:gridCol>
                <a:gridCol w="713727">
                  <a:extLst>
                    <a:ext uri="{9D8B030D-6E8A-4147-A177-3AD203B41FA5}">
                      <a16:colId xmlns:a16="http://schemas.microsoft.com/office/drawing/2014/main" val="3040815650"/>
                    </a:ext>
                  </a:extLst>
                </a:gridCol>
                <a:gridCol w="713727">
                  <a:extLst>
                    <a:ext uri="{9D8B030D-6E8A-4147-A177-3AD203B41FA5}">
                      <a16:colId xmlns:a16="http://schemas.microsoft.com/office/drawing/2014/main" val="977828383"/>
                    </a:ext>
                  </a:extLst>
                </a:gridCol>
                <a:gridCol w="713727">
                  <a:extLst>
                    <a:ext uri="{9D8B030D-6E8A-4147-A177-3AD203B41FA5}">
                      <a16:colId xmlns:a16="http://schemas.microsoft.com/office/drawing/2014/main" val="4090068529"/>
                    </a:ext>
                  </a:extLst>
                </a:gridCol>
                <a:gridCol w="713727">
                  <a:extLst>
                    <a:ext uri="{9D8B030D-6E8A-4147-A177-3AD203B41FA5}">
                      <a16:colId xmlns:a16="http://schemas.microsoft.com/office/drawing/2014/main" val="3595813645"/>
                    </a:ext>
                  </a:extLst>
                </a:gridCol>
                <a:gridCol w="713727">
                  <a:extLst>
                    <a:ext uri="{9D8B030D-6E8A-4147-A177-3AD203B41FA5}">
                      <a16:colId xmlns:a16="http://schemas.microsoft.com/office/drawing/2014/main" val="323210383"/>
                    </a:ext>
                  </a:extLst>
                </a:gridCol>
                <a:gridCol w="713727">
                  <a:extLst>
                    <a:ext uri="{9D8B030D-6E8A-4147-A177-3AD203B41FA5}">
                      <a16:colId xmlns:a16="http://schemas.microsoft.com/office/drawing/2014/main" val="2331503640"/>
                    </a:ext>
                  </a:extLst>
                </a:gridCol>
                <a:gridCol w="713727">
                  <a:extLst>
                    <a:ext uri="{9D8B030D-6E8A-4147-A177-3AD203B41FA5}">
                      <a16:colId xmlns:a16="http://schemas.microsoft.com/office/drawing/2014/main" val="31210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22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23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267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0.018019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551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0.021559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05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0.018144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554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29778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0.023373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83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25363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429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59270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0.009161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079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0.023747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34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0.023921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570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0.023857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107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797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0.023905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96827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957F7A-35B8-4CF3-9402-A2F6B8E42445}"/>
              </a:ext>
            </a:extLst>
          </p:cNvPr>
          <p:cNvSpPr txBox="1"/>
          <p:nvPr/>
        </p:nvSpPr>
        <p:spPr>
          <a:xfrm>
            <a:off x="1061247" y="788414"/>
            <a:ext cx="988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Last node moving VS Last node Static</a:t>
            </a:r>
          </a:p>
        </p:txBody>
      </p:sp>
    </p:spTree>
    <p:extLst>
      <p:ext uri="{BB962C8B-B14F-4D97-AF65-F5344CB8AC3E}">
        <p14:creationId xmlns:p14="http://schemas.microsoft.com/office/powerpoint/2010/main" val="100226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51C9004-454D-4A75-8BCC-E263BB635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4" t="16088" r="14132" b="13721"/>
          <a:stretch/>
        </p:blipFill>
        <p:spPr>
          <a:xfrm>
            <a:off x="176534" y="1053466"/>
            <a:ext cx="5256600" cy="4459882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C275B45-F0C9-4213-B38B-5693B0D2B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4" t="16088" r="14132" b="13721"/>
          <a:stretch/>
        </p:blipFill>
        <p:spPr>
          <a:xfrm>
            <a:off x="6454524" y="1053465"/>
            <a:ext cx="5256601" cy="445988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26E75A-DFD8-452F-A70C-A93031DBD8C7}"/>
              </a:ext>
            </a:extLst>
          </p:cNvPr>
          <p:cNvCxnSpPr/>
          <p:nvPr/>
        </p:nvCxnSpPr>
        <p:spPr>
          <a:xfrm flipV="1">
            <a:off x="3302493" y="2689934"/>
            <a:ext cx="0" cy="878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52D310-45B2-421C-826F-3A545C3B35ED}"/>
              </a:ext>
            </a:extLst>
          </p:cNvPr>
          <p:cNvCxnSpPr/>
          <p:nvPr/>
        </p:nvCxnSpPr>
        <p:spPr>
          <a:xfrm flipH="1">
            <a:off x="2441359" y="2672179"/>
            <a:ext cx="843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3E45EA-959A-43AF-9006-C71AEBEDA2E8}"/>
              </a:ext>
            </a:extLst>
          </p:cNvPr>
          <p:cNvCxnSpPr/>
          <p:nvPr/>
        </p:nvCxnSpPr>
        <p:spPr>
          <a:xfrm>
            <a:off x="2405849" y="2689934"/>
            <a:ext cx="0" cy="878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FDF0D5-D98B-48AA-B486-DC9DD27D0F23}"/>
              </a:ext>
            </a:extLst>
          </p:cNvPr>
          <p:cNvCxnSpPr/>
          <p:nvPr/>
        </p:nvCxnSpPr>
        <p:spPr>
          <a:xfrm>
            <a:off x="2441359" y="3568823"/>
            <a:ext cx="861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9BDAE0-F0C2-497E-A045-DEC9593EDDEC}"/>
              </a:ext>
            </a:extLst>
          </p:cNvPr>
          <p:cNvCxnSpPr/>
          <p:nvPr/>
        </p:nvCxnSpPr>
        <p:spPr>
          <a:xfrm flipV="1">
            <a:off x="10040645" y="2219417"/>
            <a:ext cx="0" cy="1784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D9592F-491B-4463-B65D-1893ADF355D7}"/>
              </a:ext>
            </a:extLst>
          </p:cNvPr>
          <p:cNvCxnSpPr/>
          <p:nvPr/>
        </p:nvCxnSpPr>
        <p:spPr>
          <a:xfrm flipH="1">
            <a:off x="8309499" y="2219417"/>
            <a:ext cx="1731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1EA535-923D-4CC9-8C67-81B1BA3760ED}"/>
              </a:ext>
            </a:extLst>
          </p:cNvPr>
          <p:cNvCxnSpPr/>
          <p:nvPr/>
        </p:nvCxnSpPr>
        <p:spPr>
          <a:xfrm>
            <a:off x="8282866" y="2219417"/>
            <a:ext cx="0" cy="1784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329519-95C4-4317-915D-A639161D2BA4}"/>
              </a:ext>
            </a:extLst>
          </p:cNvPr>
          <p:cNvCxnSpPr/>
          <p:nvPr/>
        </p:nvCxnSpPr>
        <p:spPr>
          <a:xfrm>
            <a:off x="8309499" y="4003829"/>
            <a:ext cx="1731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BC60BD7-2736-4F14-8C7F-D32C68F67871}"/>
              </a:ext>
            </a:extLst>
          </p:cNvPr>
          <p:cNvSpPr/>
          <p:nvPr/>
        </p:nvSpPr>
        <p:spPr>
          <a:xfrm>
            <a:off x="2778711" y="2982897"/>
            <a:ext cx="177549" cy="2308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E45783-2985-41F9-9790-F48163422F6A}"/>
              </a:ext>
            </a:extLst>
          </p:cNvPr>
          <p:cNvSpPr/>
          <p:nvPr/>
        </p:nvSpPr>
        <p:spPr>
          <a:xfrm>
            <a:off x="577049" y="1251751"/>
            <a:ext cx="186431" cy="22194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09461A-093A-4AE0-B21E-A7A798BB0F85}"/>
              </a:ext>
            </a:extLst>
          </p:cNvPr>
          <p:cNvSpPr/>
          <p:nvPr/>
        </p:nvSpPr>
        <p:spPr>
          <a:xfrm>
            <a:off x="4564602" y="1253230"/>
            <a:ext cx="186431" cy="22194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5E9FB9-4D53-46C1-8C19-D2C9BF0508FB}"/>
              </a:ext>
            </a:extLst>
          </p:cNvPr>
          <p:cNvSpPr/>
          <p:nvPr/>
        </p:nvSpPr>
        <p:spPr>
          <a:xfrm>
            <a:off x="4564602" y="5168283"/>
            <a:ext cx="186431" cy="22194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3F72AD-B9C0-47F1-88F2-746937CC84BF}"/>
              </a:ext>
            </a:extLst>
          </p:cNvPr>
          <p:cNvSpPr/>
          <p:nvPr/>
        </p:nvSpPr>
        <p:spPr>
          <a:xfrm>
            <a:off x="6837286" y="1198485"/>
            <a:ext cx="186431" cy="22194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ED5F8A-D82E-4F42-AEFC-1F224A620599}"/>
              </a:ext>
            </a:extLst>
          </p:cNvPr>
          <p:cNvSpPr/>
          <p:nvPr/>
        </p:nvSpPr>
        <p:spPr>
          <a:xfrm>
            <a:off x="10849992" y="1198485"/>
            <a:ext cx="186431" cy="22194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833DAF-3589-45E2-9891-1174D92FBFC3}"/>
              </a:ext>
            </a:extLst>
          </p:cNvPr>
          <p:cNvSpPr/>
          <p:nvPr/>
        </p:nvSpPr>
        <p:spPr>
          <a:xfrm>
            <a:off x="10849991" y="5168283"/>
            <a:ext cx="186431" cy="22194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6B8C2B-FC27-4B7E-AFAF-3A30ED03D8E2}"/>
              </a:ext>
            </a:extLst>
          </p:cNvPr>
          <p:cNvSpPr/>
          <p:nvPr/>
        </p:nvSpPr>
        <p:spPr>
          <a:xfrm>
            <a:off x="9082824" y="3013971"/>
            <a:ext cx="177549" cy="2308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80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EEFFF4-8A5B-4360-B6A5-AF7AF2E26EDD}"/>
              </a:ext>
            </a:extLst>
          </p:cNvPr>
          <p:cNvSpPr txBox="1"/>
          <p:nvPr/>
        </p:nvSpPr>
        <p:spPr>
          <a:xfrm>
            <a:off x="3906175" y="25745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Line Moving Vs One Hope Away Moving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6D3534-63C0-43C1-B10F-E36BD11BC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41268"/>
              </p:ext>
            </p:extLst>
          </p:nvPr>
        </p:nvGraphicFramePr>
        <p:xfrm>
          <a:off x="0" y="1487405"/>
          <a:ext cx="57882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530">
                  <a:extLst>
                    <a:ext uri="{9D8B030D-6E8A-4147-A177-3AD203B41FA5}">
                      <a16:colId xmlns:a16="http://schemas.microsoft.com/office/drawing/2014/main" val="1660875310"/>
                    </a:ext>
                  </a:extLst>
                </a:gridCol>
                <a:gridCol w="723530">
                  <a:extLst>
                    <a:ext uri="{9D8B030D-6E8A-4147-A177-3AD203B41FA5}">
                      <a16:colId xmlns:a16="http://schemas.microsoft.com/office/drawing/2014/main" val="755896931"/>
                    </a:ext>
                  </a:extLst>
                </a:gridCol>
                <a:gridCol w="723530">
                  <a:extLst>
                    <a:ext uri="{9D8B030D-6E8A-4147-A177-3AD203B41FA5}">
                      <a16:colId xmlns:a16="http://schemas.microsoft.com/office/drawing/2014/main" val="2279026954"/>
                    </a:ext>
                  </a:extLst>
                </a:gridCol>
                <a:gridCol w="723530">
                  <a:extLst>
                    <a:ext uri="{9D8B030D-6E8A-4147-A177-3AD203B41FA5}">
                      <a16:colId xmlns:a16="http://schemas.microsoft.com/office/drawing/2014/main" val="1217296604"/>
                    </a:ext>
                  </a:extLst>
                </a:gridCol>
                <a:gridCol w="723530">
                  <a:extLst>
                    <a:ext uri="{9D8B030D-6E8A-4147-A177-3AD203B41FA5}">
                      <a16:colId xmlns:a16="http://schemas.microsoft.com/office/drawing/2014/main" val="888750057"/>
                    </a:ext>
                  </a:extLst>
                </a:gridCol>
                <a:gridCol w="723530">
                  <a:extLst>
                    <a:ext uri="{9D8B030D-6E8A-4147-A177-3AD203B41FA5}">
                      <a16:colId xmlns:a16="http://schemas.microsoft.com/office/drawing/2014/main" val="1848142759"/>
                    </a:ext>
                  </a:extLst>
                </a:gridCol>
                <a:gridCol w="723530">
                  <a:extLst>
                    <a:ext uri="{9D8B030D-6E8A-4147-A177-3AD203B41FA5}">
                      <a16:colId xmlns:a16="http://schemas.microsoft.com/office/drawing/2014/main" val="1081699188"/>
                    </a:ext>
                  </a:extLst>
                </a:gridCol>
                <a:gridCol w="723530">
                  <a:extLst>
                    <a:ext uri="{9D8B030D-6E8A-4147-A177-3AD203B41FA5}">
                      <a16:colId xmlns:a16="http://schemas.microsoft.com/office/drawing/2014/main" val="1802010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91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100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44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02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0.009051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766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57682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57682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3929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0.009292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855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45769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45769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15991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0.011689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166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60595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799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0.008599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342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53919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86DD28-DF20-4BDC-8362-D6BD7AC85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97805"/>
              </p:ext>
            </p:extLst>
          </p:nvPr>
        </p:nvGraphicFramePr>
        <p:xfrm>
          <a:off x="6276513" y="1492239"/>
          <a:ext cx="564127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159">
                  <a:extLst>
                    <a:ext uri="{9D8B030D-6E8A-4147-A177-3AD203B41FA5}">
                      <a16:colId xmlns:a16="http://schemas.microsoft.com/office/drawing/2014/main" val="3390412281"/>
                    </a:ext>
                  </a:extLst>
                </a:gridCol>
                <a:gridCol w="705159">
                  <a:extLst>
                    <a:ext uri="{9D8B030D-6E8A-4147-A177-3AD203B41FA5}">
                      <a16:colId xmlns:a16="http://schemas.microsoft.com/office/drawing/2014/main" val="624340103"/>
                    </a:ext>
                  </a:extLst>
                </a:gridCol>
                <a:gridCol w="705159">
                  <a:extLst>
                    <a:ext uri="{9D8B030D-6E8A-4147-A177-3AD203B41FA5}">
                      <a16:colId xmlns:a16="http://schemas.microsoft.com/office/drawing/2014/main" val="2291598063"/>
                    </a:ext>
                  </a:extLst>
                </a:gridCol>
                <a:gridCol w="705159">
                  <a:extLst>
                    <a:ext uri="{9D8B030D-6E8A-4147-A177-3AD203B41FA5}">
                      <a16:colId xmlns:a16="http://schemas.microsoft.com/office/drawing/2014/main" val="1352939324"/>
                    </a:ext>
                  </a:extLst>
                </a:gridCol>
                <a:gridCol w="705159">
                  <a:extLst>
                    <a:ext uri="{9D8B030D-6E8A-4147-A177-3AD203B41FA5}">
                      <a16:colId xmlns:a16="http://schemas.microsoft.com/office/drawing/2014/main" val="2177343400"/>
                    </a:ext>
                  </a:extLst>
                </a:gridCol>
                <a:gridCol w="705159">
                  <a:extLst>
                    <a:ext uri="{9D8B030D-6E8A-4147-A177-3AD203B41FA5}">
                      <a16:colId xmlns:a16="http://schemas.microsoft.com/office/drawing/2014/main" val="199720081"/>
                    </a:ext>
                  </a:extLst>
                </a:gridCol>
                <a:gridCol w="705159">
                  <a:extLst>
                    <a:ext uri="{9D8B030D-6E8A-4147-A177-3AD203B41FA5}">
                      <a16:colId xmlns:a16="http://schemas.microsoft.com/office/drawing/2014/main" val="2771706215"/>
                    </a:ext>
                  </a:extLst>
                </a:gridCol>
                <a:gridCol w="705159">
                  <a:extLst>
                    <a:ext uri="{9D8B030D-6E8A-4147-A177-3AD203B41FA5}">
                      <a16:colId xmlns:a16="http://schemas.microsoft.com/office/drawing/2014/main" val="1564574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91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100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8182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941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881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937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34113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234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62200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601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76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0.008321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8587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2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1DDFB-38EC-4959-B741-D8EEA8EB5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603438"/>
              </p:ext>
            </p:extLst>
          </p:nvPr>
        </p:nvGraphicFramePr>
        <p:xfrm>
          <a:off x="275904" y="1377393"/>
          <a:ext cx="5157928" cy="4465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741">
                  <a:extLst>
                    <a:ext uri="{9D8B030D-6E8A-4147-A177-3AD203B41FA5}">
                      <a16:colId xmlns:a16="http://schemas.microsoft.com/office/drawing/2014/main" val="787824450"/>
                    </a:ext>
                  </a:extLst>
                </a:gridCol>
                <a:gridCol w="644741">
                  <a:extLst>
                    <a:ext uri="{9D8B030D-6E8A-4147-A177-3AD203B41FA5}">
                      <a16:colId xmlns:a16="http://schemas.microsoft.com/office/drawing/2014/main" val="2453234299"/>
                    </a:ext>
                  </a:extLst>
                </a:gridCol>
                <a:gridCol w="644741">
                  <a:extLst>
                    <a:ext uri="{9D8B030D-6E8A-4147-A177-3AD203B41FA5}">
                      <a16:colId xmlns:a16="http://schemas.microsoft.com/office/drawing/2014/main" val="4236544357"/>
                    </a:ext>
                  </a:extLst>
                </a:gridCol>
                <a:gridCol w="644741">
                  <a:extLst>
                    <a:ext uri="{9D8B030D-6E8A-4147-A177-3AD203B41FA5}">
                      <a16:colId xmlns:a16="http://schemas.microsoft.com/office/drawing/2014/main" val="2822058997"/>
                    </a:ext>
                  </a:extLst>
                </a:gridCol>
                <a:gridCol w="644741">
                  <a:extLst>
                    <a:ext uri="{9D8B030D-6E8A-4147-A177-3AD203B41FA5}">
                      <a16:colId xmlns:a16="http://schemas.microsoft.com/office/drawing/2014/main" val="2988282060"/>
                    </a:ext>
                  </a:extLst>
                </a:gridCol>
                <a:gridCol w="644741">
                  <a:extLst>
                    <a:ext uri="{9D8B030D-6E8A-4147-A177-3AD203B41FA5}">
                      <a16:colId xmlns:a16="http://schemas.microsoft.com/office/drawing/2014/main" val="2492061682"/>
                    </a:ext>
                  </a:extLst>
                </a:gridCol>
                <a:gridCol w="644741">
                  <a:extLst>
                    <a:ext uri="{9D8B030D-6E8A-4147-A177-3AD203B41FA5}">
                      <a16:colId xmlns:a16="http://schemas.microsoft.com/office/drawing/2014/main" val="3533737525"/>
                    </a:ext>
                  </a:extLst>
                </a:gridCol>
                <a:gridCol w="644741">
                  <a:extLst>
                    <a:ext uri="{9D8B030D-6E8A-4147-A177-3AD203B41FA5}">
                      <a16:colId xmlns:a16="http://schemas.microsoft.com/office/drawing/2014/main" val="2392645837"/>
                    </a:ext>
                  </a:extLst>
                </a:gridCol>
              </a:tblGrid>
              <a:tr h="4966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91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100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9671039"/>
                  </a:ext>
                </a:extLst>
              </a:tr>
              <a:tr h="3594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0.009107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088765"/>
                  </a:ext>
                </a:extLst>
              </a:tr>
              <a:tr h="3594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0.007763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325395"/>
                  </a:ext>
                </a:extLst>
              </a:tr>
              <a:tr h="3594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0.007962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537992"/>
                  </a:ext>
                </a:extLst>
              </a:tr>
              <a:tr h="3594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54328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54328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4996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0.009387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9291358"/>
                  </a:ext>
                </a:extLst>
              </a:tr>
              <a:tr h="3594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55652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55652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5900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0.009685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9958345"/>
                  </a:ext>
                </a:extLst>
              </a:tr>
              <a:tr h="3594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54825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54825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6510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0.009777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405528"/>
                  </a:ext>
                </a:extLst>
              </a:tr>
              <a:tr h="3594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54754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54754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7644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0.00999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5081746"/>
                  </a:ext>
                </a:extLst>
              </a:tr>
              <a:tr h="3594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47973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47973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8075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0.00938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583124"/>
                  </a:ext>
                </a:extLst>
              </a:tr>
              <a:tr h="3594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41701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41701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10819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0.008921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421802"/>
                  </a:ext>
                </a:extLst>
              </a:tr>
              <a:tr h="3594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41192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41192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11719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0.009104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9450291"/>
                  </a:ext>
                </a:extLst>
              </a:tr>
              <a:tr h="3594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46468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46468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15265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0.011556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706325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052524-D4B8-457B-B6D6-81EC93D1D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24615"/>
              </p:ext>
            </p:extLst>
          </p:nvPr>
        </p:nvGraphicFramePr>
        <p:xfrm>
          <a:off x="6551720" y="1377392"/>
          <a:ext cx="543383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229">
                  <a:extLst>
                    <a:ext uri="{9D8B030D-6E8A-4147-A177-3AD203B41FA5}">
                      <a16:colId xmlns:a16="http://schemas.microsoft.com/office/drawing/2014/main" val="787824450"/>
                    </a:ext>
                  </a:extLst>
                </a:gridCol>
                <a:gridCol w="679229">
                  <a:extLst>
                    <a:ext uri="{9D8B030D-6E8A-4147-A177-3AD203B41FA5}">
                      <a16:colId xmlns:a16="http://schemas.microsoft.com/office/drawing/2014/main" val="2453234299"/>
                    </a:ext>
                  </a:extLst>
                </a:gridCol>
                <a:gridCol w="679229">
                  <a:extLst>
                    <a:ext uri="{9D8B030D-6E8A-4147-A177-3AD203B41FA5}">
                      <a16:colId xmlns:a16="http://schemas.microsoft.com/office/drawing/2014/main" val="4236544357"/>
                    </a:ext>
                  </a:extLst>
                </a:gridCol>
                <a:gridCol w="679229">
                  <a:extLst>
                    <a:ext uri="{9D8B030D-6E8A-4147-A177-3AD203B41FA5}">
                      <a16:colId xmlns:a16="http://schemas.microsoft.com/office/drawing/2014/main" val="2822058997"/>
                    </a:ext>
                  </a:extLst>
                </a:gridCol>
                <a:gridCol w="679229">
                  <a:extLst>
                    <a:ext uri="{9D8B030D-6E8A-4147-A177-3AD203B41FA5}">
                      <a16:colId xmlns:a16="http://schemas.microsoft.com/office/drawing/2014/main" val="2988282060"/>
                    </a:ext>
                  </a:extLst>
                </a:gridCol>
                <a:gridCol w="679229">
                  <a:extLst>
                    <a:ext uri="{9D8B030D-6E8A-4147-A177-3AD203B41FA5}">
                      <a16:colId xmlns:a16="http://schemas.microsoft.com/office/drawing/2014/main" val="2492061682"/>
                    </a:ext>
                  </a:extLst>
                </a:gridCol>
                <a:gridCol w="679229">
                  <a:extLst>
                    <a:ext uri="{9D8B030D-6E8A-4147-A177-3AD203B41FA5}">
                      <a16:colId xmlns:a16="http://schemas.microsoft.com/office/drawing/2014/main" val="3533737525"/>
                    </a:ext>
                  </a:extLst>
                </a:gridCol>
                <a:gridCol w="679229">
                  <a:extLst>
                    <a:ext uri="{9D8B030D-6E8A-4147-A177-3AD203B41FA5}">
                      <a16:colId xmlns:a16="http://schemas.microsoft.com/office/drawing/2014/main" val="2392645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Non-Coded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91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100 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967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08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32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53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929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6977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995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11355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40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508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0.006447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5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0.008191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42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0.008105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945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70632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41EEF20-93ED-45FF-8137-2E11E4014919}"/>
              </a:ext>
            </a:extLst>
          </p:cNvPr>
          <p:cNvSpPr txBox="1"/>
          <p:nvPr/>
        </p:nvSpPr>
        <p:spPr>
          <a:xfrm>
            <a:off x="3906175" y="25745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Line Moving Vs One Hope Away Moving</a:t>
            </a:r>
          </a:p>
        </p:txBody>
      </p:sp>
    </p:spTree>
    <p:extLst>
      <p:ext uri="{BB962C8B-B14F-4D97-AF65-F5344CB8AC3E}">
        <p14:creationId xmlns:p14="http://schemas.microsoft.com/office/powerpoint/2010/main" val="24733659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</TotalTime>
  <Words>1193</Words>
  <Application>Microsoft Office PowerPoint</Application>
  <PresentationFormat>Widescreen</PresentationFormat>
  <Paragraphs>1034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D'Penha</dc:creator>
  <cp:lastModifiedBy>Nathan D'Penha</cp:lastModifiedBy>
  <cp:revision>51</cp:revision>
  <dcterms:created xsi:type="dcterms:W3CDTF">2018-06-05T04:39:16Z</dcterms:created>
  <dcterms:modified xsi:type="dcterms:W3CDTF">2018-06-07T11:00:22Z</dcterms:modified>
</cp:coreProperties>
</file>