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9" r:id="rId6"/>
    <p:sldId id="257" r:id="rId7"/>
    <p:sldId id="264" r:id="rId8"/>
    <p:sldId id="267" r:id="rId9"/>
    <p:sldId id="259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Network-Coding-TCL-Scripts-NS2\100nodes7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Network-Coding-TCL-Scripts-NS2\100nodes7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Network-Coding-TCL-Scripts-NS2\100nodesCircl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Network-Coding-TCL-Scripts-NS2\100nodesCircl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'100nodesStatic'!$B$4:$B$11</c:f>
              <c:numCache>
                <c:formatCode>General</c:formatCode>
                <c:ptCount val="8"/>
                <c:pt idx="0">
                  <c:v>119006</c:v>
                </c:pt>
                <c:pt idx="1">
                  <c:v>119006</c:v>
                </c:pt>
                <c:pt idx="2">
                  <c:v>138036</c:v>
                </c:pt>
                <c:pt idx="3">
                  <c:v>150487</c:v>
                </c:pt>
                <c:pt idx="4">
                  <c:v>150637</c:v>
                </c:pt>
                <c:pt idx="5">
                  <c:v>150708</c:v>
                </c:pt>
                <c:pt idx="6">
                  <c:v>151707</c:v>
                </c:pt>
                <c:pt idx="7">
                  <c:v>151707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75-490E-BDCD-A2142260CC52}"/>
            </c:ext>
          </c:extLst>
        </c:ser>
        <c:ser>
          <c:idx val="1"/>
          <c:order val="1"/>
          <c:tx>
            <c:strRef>
              <c:f>'100nodesStatic'!$C$3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'100nodesStatic'!$C$4:$C$11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75-490E-BDCD-A2142260CC52}"/>
            </c:ext>
          </c:extLst>
        </c:ser>
        <c:ser>
          <c:idx val="2"/>
          <c:order val="2"/>
          <c:tx>
            <c:strRef>
              <c:f>'100nodesStatic'!$D$3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'100nodesStatic'!$D$4:$D$11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175-490E-BDCD-A2142260C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31520"/>
        <c:axId val="470532832"/>
      </c:scatterChart>
      <c:valAx>
        <c:axId val="47053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2832"/>
        <c:crosses val="autoZero"/>
        <c:crossBetween val="midCat"/>
      </c:valAx>
      <c:valAx>
        <c:axId val="47053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'100nodesStatic'!$C$4:$C$11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31-43C8-AFC0-A86DFA4E12C6}"/>
            </c:ext>
          </c:extLst>
        </c:ser>
        <c:ser>
          <c:idx val="1"/>
          <c:order val="1"/>
          <c:tx>
            <c:strRef>
              <c:f>'100nodesStatic'!$D$3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'100nodesStatic'!$D$4:$D$11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B31-43C8-AFC0-A86DFA4E1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69440"/>
        <c:axId val="478267472"/>
      </c:scatterChart>
      <c:valAx>
        <c:axId val="47826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67472"/>
        <c:crosses val="autoZero"/>
        <c:crossBetween val="midCat"/>
      </c:valAx>
      <c:valAx>
        <c:axId val="47826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6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'100nodes70'!$B$3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'100nodes70'!$A$4:$A$11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'100nodes70'!$B$4:$B$11</c:f>
              <c:numCache>
                <c:formatCode>General</c:formatCode>
                <c:ptCount val="8"/>
                <c:pt idx="0">
                  <c:v>44757</c:v>
                </c:pt>
                <c:pt idx="1">
                  <c:v>44757</c:v>
                </c:pt>
                <c:pt idx="2">
                  <c:v>44757</c:v>
                </c:pt>
                <c:pt idx="3">
                  <c:v>81477</c:v>
                </c:pt>
                <c:pt idx="4">
                  <c:v>86625</c:v>
                </c:pt>
                <c:pt idx="5">
                  <c:v>87601</c:v>
                </c:pt>
                <c:pt idx="6">
                  <c:v>87837</c:v>
                </c:pt>
                <c:pt idx="7">
                  <c:v>87572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9E-4520-9DDC-401F1F3D15A7}"/>
            </c:ext>
          </c:extLst>
        </c:ser>
        <c:ser>
          <c:idx val="1"/>
          <c:order val="1"/>
          <c:tx>
            <c:strRef>
              <c:f>'100nodes70'!$C$3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'100nodes70'!$A$4:$A$11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'100nodes70'!$C$4:$C$11</c:f>
              <c:numCache>
                <c:formatCode>General</c:formatCode>
                <c:ptCount val="8"/>
                <c:pt idx="0">
                  <c:v>131</c:v>
                </c:pt>
                <c:pt idx="1">
                  <c:v>131</c:v>
                </c:pt>
                <c:pt idx="2">
                  <c:v>131</c:v>
                </c:pt>
                <c:pt idx="3">
                  <c:v>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9E-4520-9DDC-401F1F3D15A7}"/>
            </c:ext>
          </c:extLst>
        </c:ser>
        <c:ser>
          <c:idx val="2"/>
          <c:order val="2"/>
          <c:tx>
            <c:strRef>
              <c:f>'100nodes70'!$D$3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'100nodes70'!$A$4:$A$11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'100nodes70'!$D$4:$D$11</c:f>
              <c:numCache>
                <c:formatCode>General</c:formatCode>
                <c:ptCount val="8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21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B9E-4520-9DDC-401F1F3D1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42832"/>
        <c:axId val="470543816"/>
      </c:scatterChart>
      <c:valAx>
        <c:axId val="47054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43816"/>
        <c:crosses val="autoZero"/>
        <c:crossBetween val="midCat"/>
      </c:valAx>
      <c:valAx>
        <c:axId val="47054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42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'100nodes70'!$C$3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'100nodes70'!$A$4:$A$11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'100nodes70'!$C$4:$C$11</c:f>
              <c:numCache>
                <c:formatCode>General</c:formatCode>
                <c:ptCount val="8"/>
                <c:pt idx="0">
                  <c:v>131</c:v>
                </c:pt>
                <c:pt idx="1">
                  <c:v>131</c:v>
                </c:pt>
                <c:pt idx="2">
                  <c:v>131</c:v>
                </c:pt>
                <c:pt idx="3">
                  <c:v>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BC-4447-B4A8-52E29762D7BE}"/>
            </c:ext>
          </c:extLst>
        </c:ser>
        <c:ser>
          <c:idx val="1"/>
          <c:order val="1"/>
          <c:tx>
            <c:strRef>
              <c:f>'100nodes70'!$D$3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'100nodes70'!$A$4:$A$11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'100nodes70'!$D$4:$D$11</c:f>
              <c:numCache>
                <c:formatCode>General</c:formatCode>
                <c:ptCount val="8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21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0BC-4447-B4A8-52E29762D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47424"/>
        <c:axId val="470546112"/>
      </c:scatterChart>
      <c:valAx>
        <c:axId val="47054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46112"/>
        <c:crosses val="autoZero"/>
        <c:crossBetween val="midCat"/>
      </c:valAx>
      <c:valAx>
        <c:axId val="4705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47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'100nodesCircle'!$B$3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'100nodesCircle'!$B$4:$B$11</c:f>
              <c:numCache>
                <c:formatCode>General</c:formatCode>
                <c:ptCount val="8"/>
                <c:pt idx="0">
                  <c:v>52322</c:v>
                </c:pt>
                <c:pt idx="1">
                  <c:v>3636956766</c:v>
                </c:pt>
                <c:pt idx="2">
                  <c:v>57196</c:v>
                </c:pt>
                <c:pt idx="3">
                  <c:v>50290</c:v>
                </c:pt>
                <c:pt idx="4">
                  <c:v>16013</c:v>
                </c:pt>
                <c:pt idx="5">
                  <c:v>60438</c:v>
                </c:pt>
                <c:pt idx="6">
                  <c:v>60767</c:v>
                </c:pt>
                <c:pt idx="7">
                  <c:v>60668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82-4D11-81EC-7E227FB74659}"/>
            </c:ext>
          </c:extLst>
        </c:ser>
        <c:ser>
          <c:idx val="1"/>
          <c:order val="1"/>
          <c:tx>
            <c:strRef>
              <c:f>'100nodesCircle'!$C$3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'100nodesCircle'!$C$4:$C$11</c:f>
              <c:numCache>
                <c:formatCode>General</c:formatCode>
                <c:ptCount val="8"/>
                <c:pt idx="0">
                  <c:v>95</c:v>
                </c:pt>
                <c:pt idx="1">
                  <c:v>84</c:v>
                </c:pt>
                <c:pt idx="2">
                  <c:v>74</c:v>
                </c:pt>
                <c:pt idx="3">
                  <c:v>59</c:v>
                </c:pt>
                <c:pt idx="4">
                  <c:v>73</c:v>
                </c:pt>
                <c:pt idx="5">
                  <c:v>74</c:v>
                </c:pt>
                <c:pt idx="6">
                  <c:v>74</c:v>
                </c:pt>
                <c:pt idx="7">
                  <c:v>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82-4D11-81EC-7E227FB74659}"/>
            </c:ext>
          </c:extLst>
        </c:ser>
        <c:ser>
          <c:idx val="2"/>
          <c:order val="2"/>
          <c:tx>
            <c:strRef>
              <c:f>'100nodesCircle'!$D$3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'100nodesCircle'!$D$4:$D$11</c:f>
              <c:numCache>
                <c:formatCode>General</c:formatCode>
                <c:ptCount val="8"/>
                <c:pt idx="0">
                  <c:v>100</c:v>
                </c:pt>
                <c:pt idx="1">
                  <c:v>87</c:v>
                </c:pt>
                <c:pt idx="2">
                  <c:v>74</c:v>
                </c:pt>
                <c:pt idx="3">
                  <c:v>59</c:v>
                </c:pt>
                <c:pt idx="4">
                  <c:v>82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782-4D11-81EC-7E227FB74659}"/>
            </c:ext>
          </c:extLst>
        </c:ser>
        <c:ser>
          <c:idx val="3"/>
          <c:order val="3"/>
          <c:tx>
            <c:strRef>
              <c:f>'100nodesCircle'!$E$3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'100nodesCircle'!$E$4:$E$11</c:f>
              <c:numCache>
                <c:formatCode>General</c:formatCode>
                <c:ptCount val="8"/>
                <c:pt idx="0">
                  <c:v>94</c:v>
                </c:pt>
                <c:pt idx="1">
                  <c:v>86</c:v>
                </c:pt>
                <c:pt idx="2">
                  <c:v>74</c:v>
                </c:pt>
                <c:pt idx="3">
                  <c:v>60</c:v>
                </c:pt>
                <c:pt idx="4">
                  <c:v>74</c:v>
                </c:pt>
                <c:pt idx="5">
                  <c:v>74</c:v>
                </c:pt>
                <c:pt idx="6">
                  <c:v>75</c:v>
                </c:pt>
                <c:pt idx="7">
                  <c:v>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782-4D11-81EC-7E227FB74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828120"/>
        <c:axId val="474614272"/>
      </c:scatterChart>
      <c:valAx>
        <c:axId val="475828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14272"/>
        <c:crosses val="autoZero"/>
        <c:crossBetween val="midCat"/>
      </c:valAx>
      <c:valAx>
        <c:axId val="4746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28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'100nodesCircle'!$C$3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'100nodesCircle'!$C$4:$C$11</c:f>
              <c:numCache>
                <c:formatCode>General</c:formatCode>
                <c:ptCount val="8"/>
                <c:pt idx="0">
                  <c:v>95</c:v>
                </c:pt>
                <c:pt idx="1">
                  <c:v>84</c:v>
                </c:pt>
                <c:pt idx="2">
                  <c:v>74</c:v>
                </c:pt>
                <c:pt idx="3">
                  <c:v>59</c:v>
                </c:pt>
                <c:pt idx="4">
                  <c:v>73</c:v>
                </c:pt>
                <c:pt idx="5">
                  <c:v>74</c:v>
                </c:pt>
                <c:pt idx="6">
                  <c:v>74</c:v>
                </c:pt>
                <c:pt idx="7">
                  <c:v>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F4-4B18-ACC8-47FFDB83D52E}"/>
            </c:ext>
          </c:extLst>
        </c:ser>
        <c:ser>
          <c:idx val="1"/>
          <c:order val="1"/>
          <c:tx>
            <c:strRef>
              <c:f>'100nodesCircle'!$D$3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'100nodesCircle'!$D$4:$D$11</c:f>
              <c:numCache>
                <c:formatCode>General</c:formatCode>
                <c:ptCount val="8"/>
                <c:pt idx="0">
                  <c:v>100</c:v>
                </c:pt>
                <c:pt idx="1">
                  <c:v>87</c:v>
                </c:pt>
                <c:pt idx="2">
                  <c:v>74</c:v>
                </c:pt>
                <c:pt idx="3">
                  <c:v>59</c:v>
                </c:pt>
                <c:pt idx="4">
                  <c:v>82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F4-4B18-ACC8-47FFDB83D52E}"/>
            </c:ext>
          </c:extLst>
        </c:ser>
        <c:ser>
          <c:idx val="2"/>
          <c:order val="2"/>
          <c:tx>
            <c:strRef>
              <c:f>'100nodesCircle'!$E$3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'100nodesCircle'!$A$4:$A$11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'100nodesCircle'!$E$4:$E$11</c:f>
              <c:numCache>
                <c:formatCode>General</c:formatCode>
                <c:ptCount val="8"/>
                <c:pt idx="0">
                  <c:v>94</c:v>
                </c:pt>
                <c:pt idx="1">
                  <c:v>86</c:v>
                </c:pt>
                <c:pt idx="2">
                  <c:v>74</c:v>
                </c:pt>
                <c:pt idx="3">
                  <c:v>60</c:v>
                </c:pt>
                <c:pt idx="4">
                  <c:v>74</c:v>
                </c:pt>
                <c:pt idx="5">
                  <c:v>74</c:v>
                </c:pt>
                <c:pt idx="6">
                  <c:v>75</c:v>
                </c:pt>
                <c:pt idx="7">
                  <c:v>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7F4-4B18-ACC8-47FFDB83D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778416"/>
        <c:axId val="480770544"/>
      </c:scatterChart>
      <c:valAx>
        <c:axId val="48077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70544"/>
        <c:crosses val="autoZero"/>
        <c:crossBetween val="midCat"/>
      </c:valAx>
      <c:valAx>
        <c:axId val="48077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7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movingnodes3ExtraLine!$B$3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movingnodes3ExtraLine!$B$4:$B$11</c:f>
              <c:numCache>
                <c:formatCode>General</c:formatCode>
                <c:ptCount val="8"/>
                <c:pt idx="0">
                  <c:v>19299</c:v>
                </c:pt>
                <c:pt idx="1">
                  <c:v>19299</c:v>
                </c:pt>
                <c:pt idx="2">
                  <c:v>16973</c:v>
                </c:pt>
                <c:pt idx="3">
                  <c:v>26423</c:v>
                </c:pt>
                <c:pt idx="4">
                  <c:v>28034</c:v>
                </c:pt>
                <c:pt idx="5">
                  <c:v>27860</c:v>
                </c:pt>
                <c:pt idx="6">
                  <c:v>28217</c:v>
                </c:pt>
                <c:pt idx="7">
                  <c:v>27901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8A-4A0B-8177-477995BFF32A}"/>
            </c:ext>
          </c:extLst>
        </c:ser>
        <c:ser>
          <c:idx val="1"/>
          <c:order val="1"/>
          <c:tx>
            <c:strRef>
              <c:f>movingnodes3ExtraLine!$C$3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movingnodes3ExtraLine!$C$4:$C$11</c:f>
              <c:numCache>
                <c:formatCode>General</c:formatCode>
                <c:ptCount val="8"/>
                <c:pt idx="0">
                  <c:v>28</c:v>
                </c:pt>
                <c:pt idx="1">
                  <c:v>28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8A-4A0B-8177-477995BFF32A}"/>
            </c:ext>
          </c:extLst>
        </c:ser>
        <c:ser>
          <c:idx val="2"/>
          <c:order val="2"/>
          <c:tx>
            <c:strRef>
              <c:f>movingnodes3ExtraLine!$D$3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movingnodes3ExtraLine!$D$4:$D$11</c:f>
              <c:numCache>
                <c:formatCode>General</c:formatCode>
                <c:ptCount val="8"/>
                <c:pt idx="0">
                  <c:v>28</c:v>
                </c:pt>
                <c:pt idx="1">
                  <c:v>28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F8A-4A0B-8177-477995BFF32A}"/>
            </c:ext>
          </c:extLst>
        </c:ser>
        <c:ser>
          <c:idx val="3"/>
          <c:order val="3"/>
          <c:tx>
            <c:strRef>
              <c:f>movingnodes3ExtraLine!$E$3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movingnodes3ExtraLine!$E$4:$E$11</c:f>
              <c:numCache>
                <c:formatCode>General</c:formatCode>
                <c:ptCount val="8"/>
                <c:pt idx="0">
                  <c:v>69</c:v>
                </c:pt>
                <c:pt idx="1">
                  <c:v>69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F8A-4A0B-8177-477995BFF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669824"/>
        <c:axId val="431676384"/>
      </c:scatterChart>
      <c:valAx>
        <c:axId val="43166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676384"/>
        <c:crosses val="autoZero"/>
        <c:crossBetween val="midCat"/>
      </c:valAx>
      <c:valAx>
        <c:axId val="43167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66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movingnodes3ExtraLine!$C$3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movingnodes3ExtraLine!$C$4:$C$11</c:f>
              <c:numCache>
                <c:formatCode>General</c:formatCode>
                <c:ptCount val="8"/>
                <c:pt idx="0">
                  <c:v>28</c:v>
                </c:pt>
                <c:pt idx="1">
                  <c:v>28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A0-4A74-B697-EDA002BC8DB0}"/>
            </c:ext>
          </c:extLst>
        </c:ser>
        <c:ser>
          <c:idx val="1"/>
          <c:order val="1"/>
          <c:tx>
            <c:strRef>
              <c:f>movingnodes3ExtraLine!$D$3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movingnodes3ExtraLine!$D$4:$D$11</c:f>
              <c:numCache>
                <c:formatCode>General</c:formatCode>
                <c:ptCount val="8"/>
                <c:pt idx="0">
                  <c:v>28</c:v>
                </c:pt>
                <c:pt idx="1">
                  <c:v>28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A0-4A74-B697-EDA002BC8DB0}"/>
            </c:ext>
          </c:extLst>
        </c:ser>
        <c:ser>
          <c:idx val="2"/>
          <c:order val="2"/>
          <c:tx>
            <c:strRef>
              <c:f>movingnodes3ExtraLine!$E$3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movingnodes3ExtraLine!$A$4:$A$11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movingnodes3ExtraLine!$E$4:$E$11</c:f>
              <c:numCache>
                <c:formatCode>General</c:formatCode>
                <c:ptCount val="8"/>
                <c:pt idx="0">
                  <c:v>69</c:v>
                </c:pt>
                <c:pt idx="1">
                  <c:v>69</c:v>
                </c:pt>
                <c:pt idx="2">
                  <c:v>76</c:v>
                </c:pt>
                <c:pt idx="3">
                  <c:v>11</c:v>
                </c:pt>
                <c:pt idx="4">
                  <c:v>4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A0-4A74-B697-EDA002BC8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0263664"/>
        <c:axId val="430264976"/>
      </c:scatterChart>
      <c:valAx>
        <c:axId val="43026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264976"/>
        <c:crosses val="autoZero"/>
        <c:crossBetween val="midCat"/>
      </c:valAx>
      <c:valAx>
        <c:axId val="43026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263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8AF0-149E-4162-8B6B-5FF15C55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F26FD-6905-4974-B7B6-575556ED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F811-6C96-4304-BB44-342655FF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B5C8-FFCD-4EFD-9C4F-F87FF9E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3899-4DBB-47DB-A776-4944A0CF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F9B8-3C0E-4C0B-BB65-5E09B1D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0ECC-88E9-4FB0-9EA5-C4BC0CAD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8296-3868-40BF-BEA6-D2338B7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7981-EC33-4D9D-811F-B7A668A6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9A01-393C-4D3B-BB86-6D97735A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7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2FB6B-156E-4010-AA1F-5E6DEBC29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82A71-08BC-43E7-B628-E47C9108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CBD2-E36D-419A-875A-6AABE3F0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72E9-8793-453C-9C60-1EE3B0D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E813-9CC5-435D-B552-B90C96D2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CCD8-81EE-4CF2-AB00-D3DF1C65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B7F5-E93E-4C26-95AB-DC3C6AC4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792A-9369-4831-9C20-7326D89A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6B0A-9265-42C0-8D58-6A900012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B0AD-B81C-4E40-9DCF-2B7D37DA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7D41-B843-4D29-B3B7-4342D649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85DB-7B2B-43E4-AFEB-73B5ECAB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F57E-07D0-4477-B5F2-5D0EE081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7C6B-5543-4045-AA81-0A4DB40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31C8-EB62-47CB-9648-AEC83CF0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D218-818D-40F6-AC52-1363EB3D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B41E-F88B-495D-96E6-D693CEB3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26A6-FBFA-4803-82C0-D0036914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F4259-1BA4-46A1-B617-A09A2EBD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892A-F0C7-4661-A389-AE75BC88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3826F-813E-4904-9AE6-D728BDEF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3B4-020D-481B-A4A0-CF836849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1163-AF30-4AE1-9E8D-E2E59F73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D97C-45A1-46BA-B5CC-19B452969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49AB-BCD4-4C5D-BF28-259ADFDA5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B8C1C-3951-4386-8FF5-9285FFBDB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C2655-686F-49B4-A399-9BF69487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A8EE-72E1-461D-A196-B20C776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7AD64-7F74-42AF-B0CB-1D862DA4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1BF-1027-407B-8DE6-BE4B94BA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14BB-6D8D-44C9-8000-B7FEDC16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50BF7-B8A6-4EAB-B17D-E5E0CEA8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95C35-DFC9-4EBC-B0B8-68DC99A5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1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95E31-A6E6-4002-B5C5-4D8840FE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A21E2-D844-40DD-8C4A-6CD82A6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C139-68C9-408B-925A-E581642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7F74-56B5-4535-8F09-6D810A22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9FE8-B0C4-46F5-B56B-70F36CAF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85D67-0899-4987-AD8F-1CFA559B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EDC6-3BA2-4E57-9C06-5FCD13F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67258-F01E-4357-910D-A7E637DB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044A-D668-4451-BEED-C0590582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FFCB-A42A-4C9E-B51C-CD5FBAC0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F6B4-5C55-4CEF-A13D-246DE0692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F13D-49A1-40A0-A04E-CA9E3EB5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7A11-F11A-453E-BD1E-3BEC306D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5836-3775-4C3F-B0C2-32DE06B5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93889-8069-42B5-B867-8829A199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52784-4602-4F52-BCDE-82D2B3DF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0D83-B93B-4550-A60E-804B2D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8B4B-AE61-4E04-9815-D2DE121C0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1E2A-CF52-433B-BE4E-9BB11913143F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7A0C-853D-4FE7-A287-6E7F694A2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7975-A73A-43EF-AA06-BE502A885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205D-4BC1-4D51-A8D4-6BB97D8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FEBC-8B24-416C-A3C6-6F687549E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347ED-881C-4FCA-8E53-EE45F7453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1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B006AC-BEFE-4EB7-881D-A7190B356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30144"/>
              </p:ext>
            </p:extLst>
          </p:nvPr>
        </p:nvGraphicFramePr>
        <p:xfrm>
          <a:off x="0" y="246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7B94BC-31ED-4F52-A7F2-2F307A866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77147"/>
              </p:ext>
            </p:extLst>
          </p:nvPr>
        </p:nvGraphicFramePr>
        <p:xfrm>
          <a:off x="7290046" y="246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4209AF-854F-4C43-A813-1E141665E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90477"/>
              </p:ext>
            </p:extLst>
          </p:nvPr>
        </p:nvGraphicFramePr>
        <p:xfrm>
          <a:off x="6383044" y="3169903"/>
          <a:ext cx="52950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07">
                  <a:extLst>
                    <a:ext uri="{9D8B030D-6E8A-4147-A177-3AD203B41FA5}">
                      <a16:colId xmlns:a16="http://schemas.microsoft.com/office/drawing/2014/main" val="1700637821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17799963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196357257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425111747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158846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42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6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1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54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8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14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998831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F5CE6E4-B95C-4DA8-AB1B-2D836391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t="39857" r="33624" b="22399"/>
          <a:stretch/>
        </p:blipFill>
        <p:spPr>
          <a:xfrm>
            <a:off x="513921" y="3429000"/>
            <a:ext cx="4834834" cy="3252526"/>
          </a:xfrm>
        </p:spPr>
      </p:pic>
    </p:spTree>
    <p:extLst>
      <p:ext uri="{BB962C8B-B14F-4D97-AF65-F5344CB8AC3E}">
        <p14:creationId xmlns:p14="http://schemas.microsoft.com/office/powerpoint/2010/main" val="121294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8F5D7-8B91-4062-AC55-438D61EF5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36804"/>
              </p:ext>
            </p:extLst>
          </p:nvPr>
        </p:nvGraphicFramePr>
        <p:xfrm>
          <a:off x="6338161" y="1517566"/>
          <a:ext cx="58538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68">
                  <a:extLst>
                    <a:ext uri="{9D8B030D-6E8A-4147-A177-3AD203B41FA5}">
                      <a16:colId xmlns:a16="http://schemas.microsoft.com/office/drawing/2014/main" val="1427967931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1058912698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1665450349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3237012772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35947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17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18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19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87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8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42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53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49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1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7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722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6895AE-B5A1-4692-83D0-CD61D5E1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76113"/>
              </p:ext>
            </p:extLst>
          </p:nvPr>
        </p:nvGraphicFramePr>
        <p:xfrm>
          <a:off x="558806" y="1517566"/>
          <a:ext cx="52950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07">
                  <a:extLst>
                    <a:ext uri="{9D8B030D-6E8A-4147-A177-3AD203B41FA5}">
                      <a16:colId xmlns:a16="http://schemas.microsoft.com/office/drawing/2014/main" val="1700637821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17799963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196357257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2425111747"/>
                    </a:ext>
                  </a:extLst>
                </a:gridCol>
                <a:gridCol w="1059007">
                  <a:extLst>
                    <a:ext uri="{9D8B030D-6E8A-4147-A177-3AD203B41FA5}">
                      <a16:colId xmlns:a16="http://schemas.microsoft.com/office/drawing/2014/main" val="158846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42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6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1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54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8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14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99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F411B3-6E33-4674-AC05-AE2EC5E11D43}"/>
              </a:ext>
            </a:extLst>
          </p:cNvPr>
          <p:cNvSpPr txBox="1"/>
          <p:nvPr/>
        </p:nvSpPr>
        <p:spPr>
          <a:xfrm>
            <a:off x="2324578" y="6737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 Static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190B1-7D3F-4285-B944-778679C83B17}"/>
              </a:ext>
            </a:extLst>
          </p:cNvPr>
          <p:cNvSpPr txBox="1"/>
          <p:nvPr/>
        </p:nvSpPr>
        <p:spPr>
          <a:xfrm>
            <a:off x="8285748" y="6737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Extra Static Line</a:t>
            </a:r>
          </a:p>
        </p:txBody>
      </p:sp>
    </p:spTree>
    <p:extLst>
      <p:ext uri="{BB962C8B-B14F-4D97-AF65-F5344CB8AC3E}">
        <p14:creationId xmlns:p14="http://schemas.microsoft.com/office/powerpoint/2010/main" val="25604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9FE588-F194-4A56-B866-C7ACAC7B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30272"/>
              </p:ext>
            </p:extLst>
          </p:nvPr>
        </p:nvGraphicFramePr>
        <p:xfrm>
          <a:off x="1" y="603682"/>
          <a:ext cx="4829450" cy="285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0">
                  <a:extLst>
                    <a:ext uri="{9D8B030D-6E8A-4147-A177-3AD203B41FA5}">
                      <a16:colId xmlns:a16="http://schemas.microsoft.com/office/drawing/2014/main" val="1700637821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217799963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2196357257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2425111747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1588467243"/>
                    </a:ext>
                  </a:extLst>
                </a:gridCol>
              </a:tblGrid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79747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420697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653206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13058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544628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02791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878627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149603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998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D2720-8741-4A40-BA29-525ECEC6C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04670"/>
              </p:ext>
            </p:extLst>
          </p:nvPr>
        </p:nvGraphicFramePr>
        <p:xfrm>
          <a:off x="6747031" y="2192784"/>
          <a:ext cx="4980370" cy="270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074">
                  <a:extLst>
                    <a:ext uri="{9D8B030D-6E8A-4147-A177-3AD203B41FA5}">
                      <a16:colId xmlns:a16="http://schemas.microsoft.com/office/drawing/2014/main" val="1026851148"/>
                    </a:ext>
                  </a:extLst>
                </a:gridCol>
                <a:gridCol w="996074">
                  <a:extLst>
                    <a:ext uri="{9D8B030D-6E8A-4147-A177-3AD203B41FA5}">
                      <a16:colId xmlns:a16="http://schemas.microsoft.com/office/drawing/2014/main" val="1901931839"/>
                    </a:ext>
                  </a:extLst>
                </a:gridCol>
                <a:gridCol w="996074">
                  <a:extLst>
                    <a:ext uri="{9D8B030D-6E8A-4147-A177-3AD203B41FA5}">
                      <a16:colId xmlns:a16="http://schemas.microsoft.com/office/drawing/2014/main" val="1794967764"/>
                    </a:ext>
                  </a:extLst>
                </a:gridCol>
                <a:gridCol w="996074">
                  <a:extLst>
                    <a:ext uri="{9D8B030D-6E8A-4147-A177-3AD203B41FA5}">
                      <a16:colId xmlns:a16="http://schemas.microsoft.com/office/drawing/2014/main" val="1967387770"/>
                    </a:ext>
                  </a:extLst>
                </a:gridCol>
                <a:gridCol w="996074">
                  <a:extLst>
                    <a:ext uri="{9D8B030D-6E8A-4147-A177-3AD203B41FA5}">
                      <a16:colId xmlns:a16="http://schemas.microsoft.com/office/drawing/2014/main" val="1238089434"/>
                    </a:ext>
                  </a:extLst>
                </a:gridCol>
              </a:tblGrid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281818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366266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143625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615575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854667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32887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509857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586056"/>
                  </a:ext>
                </a:extLst>
              </a:tr>
              <a:tr h="29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899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A69FBF-AA9A-40BF-9ADB-9B1621F8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45822"/>
              </p:ext>
            </p:extLst>
          </p:nvPr>
        </p:nvGraphicFramePr>
        <p:xfrm>
          <a:off x="1" y="4136994"/>
          <a:ext cx="4829450" cy="274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0">
                  <a:extLst>
                    <a:ext uri="{9D8B030D-6E8A-4147-A177-3AD203B41FA5}">
                      <a16:colId xmlns:a16="http://schemas.microsoft.com/office/drawing/2014/main" val="3180150583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3692841701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465056522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3468504619"/>
                    </a:ext>
                  </a:extLst>
                </a:gridCol>
                <a:gridCol w="965890">
                  <a:extLst>
                    <a:ext uri="{9D8B030D-6E8A-4147-A177-3AD203B41FA5}">
                      <a16:colId xmlns:a16="http://schemas.microsoft.com/office/drawing/2014/main" val="406743424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3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192907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251174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478527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9922904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175980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604959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699196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06398"/>
                  </a:ext>
                </a:extLst>
              </a:tr>
              <a:tr h="29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27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334107-50F8-4DDA-A7E5-2064BF3BE2C6}"/>
              </a:ext>
            </a:extLst>
          </p:cNvPr>
          <p:cNvSpPr txBox="1"/>
          <p:nvPr/>
        </p:nvSpPr>
        <p:spPr>
          <a:xfrm>
            <a:off x="1597981" y="97654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8CADE-7896-4DD9-8664-32795990FF57}"/>
              </a:ext>
            </a:extLst>
          </p:cNvPr>
          <p:cNvSpPr txBox="1"/>
          <p:nvPr/>
        </p:nvSpPr>
        <p:spPr>
          <a:xfrm>
            <a:off x="8257713" y="1646172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9242B-A7C3-4B2D-A319-127067EF8381}"/>
              </a:ext>
            </a:extLst>
          </p:cNvPr>
          <p:cNvSpPr txBox="1"/>
          <p:nvPr/>
        </p:nvSpPr>
        <p:spPr>
          <a:xfrm>
            <a:off x="1597980" y="3665271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 5</a:t>
            </a:r>
          </a:p>
        </p:txBody>
      </p:sp>
    </p:spTree>
    <p:extLst>
      <p:ext uri="{BB962C8B-B14F-4D97-AF65-F5344CB8AC3E}">
        <p14:creationId xmlns:p14="http://schemas.microsoft.com/office/powerpoint/2010/main" val="8752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6E16C-8A68-4E47-A4AE-1A4A0BF29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2503501" y="390617"/>
            <a:ext cx="6790947" cy="5761608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86A8E6-84BD-40C4-8D8B-23D23F57DAAB}"/>
              </a:ext>
            </a:extLst>
          </p:cNvPr>
          <p:cNvSpPr/>
          <p:nvPr/>
        </p:nvSpPr>
        <p:spPr>
          <a:xfrm>
            <a:off x="3462291" y="5113538"/>
            <a:ext cx="488272" cy="497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8F435F-756B-40D3-92DA-4AA94C17E5D6}"/>
              </a:ext>
            </a:extLst>
          </p:cNvPr>
          <p:cNvSpPr/>
          <p:nvPr/>
        </p:nvSpPr>
        <p:spPr>
          <a:xfrm>
            <a:off x="5823751" y="2840854"/>
            <a:ext cx="355107" cy="372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50B7B-E756-487A-9F6F-1B8F67C83204}"/>
              </a:ext>
            </a:extLst>
          </p:cNvPr>
          <p:cNvSpPr/>
          <p:nvPr/>
        </p:nvSpPr>
        <p:spPr>
          <a:xfrm>
            <a:off x="8123068" y="603682"/>
            <a:ext cx="310718" cy="35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A6B04-DA36-4834-811E-5D6A33B5A803}"/>
              </a:ext>
            </a:extLst>
          </p:cNvPr>
          <p:cNvSpPr/>
          <p:nvPr/>
        </p:nvSpPr>
        <p:spPr>
          <a:xfrm>
            <a:off x="5743852" y="2840854"/>
            <a:ext cx="585927" cy="372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A4F8F-E8C2-4151-87CA-D1318BC1B353}"/>
              </a:ext>
            </a:extLst>
          </p:cNvPr>
          <p:cNvSpPr/>
          <p:nvPr/>
        </p:nvSpPr>
        <p:spPr>
          <a:xfrm>
            <a:off x="8060924" y="532660"/>
            <a:ext cx="5060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2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ECA9-3A8A-4B90-8437-4D207867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081"/>
            <a:ext cx="10515600" cy="1325563"/>
          </a:xfrm>
        </p:spPr>
        <p:txBody>
          <a:bodyPr/>
          <a:lstStyle/>
          <a:p>
            <a:r>
              <a:rPr lang="en-IN" dirty="0"/>
              <a:t>History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5BBE7-F70D-4D4B-9BB4-DDEBC73D66C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872540"/>
          <a:ext cx="5710989" cy="354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4698FD-16D0-456F-AD88-9B63715E736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81013" y="230855"/>
          <a:ext cx="5325977" cy="354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4FF589-256D-4656-B215-1AD192EDCE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1013" y="3773295"/>
          <a:ext cx="5325976" cy="308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4">
                  <a:extLst>
                    <a:ext uri="{9D8B030D-6E8A-4147-A177-3AD203B41FA5}">
                      <a16:colId xmlns:a16="http://schemas.microsoft.com/office/drawing/2014/main" val="2005469945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2256910724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2631158934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3337428134"/>
                    </a:ext>
                  </a:extLst>
                </a:gridCol>
              </a:tblGrid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060721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882618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871536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16255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17860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52536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155281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278785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342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DC6976-60D1-4A8A-876E-69AE4A8A7931}"/>
              </a:ext>
            </a:extLst>
          </p:cNvPr>
          <p:cNvSpPr txBox="1"/>
          <p:nvPr/>
        </p:nvSpPr>
        <p:spPr>
          <a:xfrm>
            <a:off x="941033" y="4740676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the network 119006</a:t>
            </a:r>
          </a:p>
          <a:p>
            <a:r>
              <a:rPr lang="en-IN" dirty="0"/>
              <a:t>Threshold 0-0.1 loss 12 and 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FED75-B40D-43A8-8498-64EE0F1C068E}"/>
              </a:ext>
            </a:extLst>
          </p:cNvPr>
          <p:cNvSpPr txBox="1"/>
          <p:nvPr/>
        </p:nvSpPr>
        <p:spPr>
          <a:xfrm>
            <a:off x="5257800" y="4694509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50</a:t>
            </a:r>
          </a:p>
        </p:txBody>
      </p:sp>
    </p:spTree>
    <p:extLst>
      <p:ext uri="{BB962C8B-B14F-4D97-AF65-F5344CB8AC3E}">
        <p14:creationId xmlns:p14="http://schemas.microsoft.com/office/powerpoint/2010/main" val="22947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9EB9BF-0BF1-4A52-A212-B8A99ECB7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48285"/>
              </p:ext>
            </p:extLst>
          </p:nvPr>
        </p:nvGraphicFramePr>
        <p:xfrm>
          <a:off x="341050" y="685800"/>
          <a:ext cx="4916750" cy="304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1F1C44-D44A-4669-A88A-24CBDC844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853821"/>
              </p:ext>
            </p:extLst>
          </p:nvPr>
        </p:nvGraphicFramePr>
        <p:xfrm>
          <a:off x="6499934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9A68F-FE2F-4913-B86C-85D4076B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75196"/>
              </p:ext>
            </p:extLst>
          </p:nvPr>
        </p:nvGraphicFramePr>
        <p:xfrm>
          <a:off x="5681710" y="3429000"/>
          <a:ext cx="64402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065">
                  <a:extLst>
                    <a:ext uri="{9D8B030D-6E8A-4147-A177-3AD203B41FA5}">
                      <a16:colId xmlns:a16="http://schemas.microsoft.com/office/drawing/2014/main" val="3743393106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4025513312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3239626673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260440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19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3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4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81477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80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87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33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9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503778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5EBC707-A333-4247-A2E8-B6A0D2CD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1341181" y="4402748"/>
            <a:ext cx="2626391" cy="222829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2C0846-F4A3-4148-B408-892FD178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867"/>
            <a:ext cx="10515600" cy="1325563"/>
          </a:xfrm>
        </p:spPr>
        <p:txBody>
          <a:bodyPr/>
          <a:lstStyle/>
          <a:p>
            <a:r>
              <a:rPr lang="en-IN" dirty="0"/>
              <a:t>History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B0235-9326-4914-BA69-76671A0B34DB}"/>
              </a:ext>
            </a:extLst>
          </p:cNvPr>
          <p:cNvSpPr txBox="1"/>
          <p:nvPr/>
        </p:nvSpPr>
        <p:spPr>
          <a:xfrm>
            <a:off x="1985686" y="3881018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70</a:t>
            </a:r>
          </a:p>
        </p:txBody>
      </p:sp>
    </p:spTree>
    <p:extLst>
      <p:ext uri="{BB962C8B-B14F-4D97-AF65-F5344CB8AC3E}">
        <p14:creationId xmlns:p14="http://schemas.microsoft.com/office/powerpoint/2010/main" val="2141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2BCECF-5620-4B1E-A320-B9E00548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92474"/>
              </p:ext>
            </p:extLst>
          </p:nvPr>
        </p:nvGraphicFramePr>
        <p:xfrm>
          <a:off x="-1" y="2137000"/>
          <a:ext cx="5678904" cy="330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6">
                  <a:extLst>
                    <a:ext uri="{9D8B030D-6E8A-4147-A177-3AD203B41FA5}">
                      <a16:colId xmlns:a16="http://schemas.microsoft.com/office/drawing/2014/main" val="2005469945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2256910724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2631158934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3337428134"/>
                    </a:ext>
                  </a:extLst>
                </a:gridCol>
              </a:tblGrid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060721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882618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871536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162557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178607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525360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155281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278785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342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EA258-5544-46A1-87EC-1F445A9A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87815"/>
              </p:ext>
            </p:extLst>
          </p:nvPr>
        </p:nvGraphicFramePr>
        <p:xfrm>
          <a:off x="5743071" y="2137000"/>
          <a:ext cx="64402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065">
                  <a:extLst>
                    <a:ext uri="{9D8B030D-6E8A-4147-A177-3AD203B41FA5}">
                      <a16:colId xmlns:a16="http://schemas.microsoft.com/office/drawing/2014/main" val="3743393106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4025513312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3239626673"/>
                    </a:ext>
                  </a:extLst>
                </a:gridCol>
                <a:gridCol w="1610065">
                  <a:extLst>
                    <a:ext uri="{9D8B030D-6E8A-4147-A177-3AD203B41FA5}">
                      <a16:colId xmlns:a16="http://schemas.microsoft.com/office/drawing/2014/main" val="260440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19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3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4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81477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80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87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33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9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503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AAA6F6-D502-48DF-BB16-4AE882A983C0}"/>
              </a:ext>
            </a:extLst>
          </p:cNvPr>
          <p:cNvSpPr txBox="1"/>
          <p:nvPr/>
        </p:nvSpPr>
        <p:spPr>
          <a:xfrm>
            <a:off x="7026922" y="1383440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6A5E1-9F67-4229-865D-8784D78BCF8D}"/>
              </a:ext>
            </a:extLst>
          </p:cNvPr>
          <p:cNvSpPr txBox="1"/>
          <p:nvPr/>
        </p:nvSpPr>
        <p:spPr>
          <a:xfrm>
            <a:off x="1581752" y="1383440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50</a:t>
            </a:r>
          </a:p>
        </p:txBody>
      </p:sp>
    </p:spTree>
    <p:extLst>
      <p:ext uri="{BB962C8B-B14F-4D97-AF65-F5344CB8AC3E}">
        <p14:creationId xmlns:p14="http://schemas.microsoft.com/office/powerpoint/2010/main" val="58491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A0A4D4-4577-4121-A71E-D59A0A57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2883597" y="438503"/>
            <a:ext cx="6606631" cy="560529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BD78C2-BC1A-462D-BF0F-4985001B6F35}"/>
              </a:ext>
            </a:extLst>
          </p:cNvPr>
          <p:cNvSpPr/>
          <p:nvPr/>
        </p:nvSpPr>
        <p:spPr>
          <a:xfrm>
            <a:off x="6096000" y="2894120"/>
            <a:ext cx="349188" cy="26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C7E6C-971C-4384-8E68-AEFBB255C108}"/>
              </a:ext>
            </a:extLst>
          </p:cNvPr>
          <p:cNvSpPr/>
          <p:nvPr/>
        </p:nvSpPr>
        <p:spPr>
          <a:xfrm>
            <a:off x="8300621" y="5610687"/>
            <a:ext cx="399496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6500E-D833-4488-B84B-B7059334BDDC}"/>
              </a:ext>
            </a:extLst>
          </p:cNvPr>
          <p:cNvSpPr/>
          <p:nvPr/>
        </p:nvSpPr>
        <p:spPr>
          <a:xfrm>
            <a:off x="3169328" y="568171"/>
            <a:ext cx="568171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BEDC0-5905-457E-82C0-7209F71D62E3}"/>
              </a:ext>
            </a:extLst>
          </p:cNvPr>
          <p:cNvSpPr/>
          <p:nvPr/>
        </p:nvSpPr>
        <p:spPr>
          <a:xfrm>
            <a:off x="8300621" y="665825"/>
            <a:ext cx="399496" cy="31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17F40E-367F-4879-BE2F-C68EF1FB372F}"/>
              </a:ext>
            </a:extLst>
          </p:cNvPr>
          <p:cNvCxnSpPr/>
          <p:nvPr/>
        </p:nvCxnSpPr>
        <p:spPr>
          <a:xfrm flipV="1">
            <a:off x="7039992" y="2388093"/>
            <a:ext cx="0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243781-5AFF-4B92-95B6-ACB40DADBE11}"/>
              </a:ext>
            </a:extLst>
          </p:cNvPr>
          <p:cNvCxnSpPr/>
          <p:nvPr/>
        </p:nvCxnSpPr>
        <p:spPr>
          <a:xfrm flipH="1">
            <a:off x="5663953" y="225492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34CF23-BAF2-486B-9D71-825C78EC2CEC}"/>
              </a:ext>
            </a:extLst>
          </p:cNvPr>
          <p:cNvCxnSpPr/>
          <p:nvPr/>
        </p:nvCxnSpPr>
        <p:spPr>
          <a:xfrm>
            <a:off x="5504155" y="2388093"/>
            <a:ext cx="0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A7CFF6-1143-4C38-9F9F-BBBA23D84F47}"/>
              </a:ext>
            </a:extLst>
          </p:cNvPr>
          <p:cNvCxnSpPr/>
          <p:nvPr/>
        </p:nvCxnSpPr>
        <p:spPr>
          <a:xfrm>
            <a:off x="5663953" y="3844031"/>
            <a:ext cx="1260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FD159B-6457-4130-85B4-17B3795F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61195"/>
              </p:ext>
            </p:extLst>
          </p:nvPr>
        </p:nvGraphicFramePr>
        <p:xfrm>
          <a:off x="5752730" y="3568822"/>
          <a:ext cx="6369240" cy="31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48">
                  <a:extLst>
                    <a:ext uri="{9D8B030D-6E8A-4147-A177-3AD203B41FA5}">
                      <a16:colId xmlns:a16="http://schemas.microsoft.com/office/drawing/2014/main" val="2462098455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2050351762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1763763617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4115874258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718768342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299535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317578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46568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3970185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890502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406130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61649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338802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98036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4D994C-53DD-4907-8529-65DA0158BF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4607"/>
              </p:ext>
            </p:extLst>
          </p:nvPr>
        </p:nvGraphicFramePr>
        <p:xfrm>
          <a:off x="257451" y="5459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36B594-34F2-4705-9363-A215D5145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41679"/>
              </p:ext>
            </p:extLst>
          </p:nvPr>
        </p:nvGraphicFramePr>
        <p:xfrm>
          <a:off x="7148004" y="5459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247B353-94DF-481A-B630-89CD4014C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1099184" y="3429000"/>
            <a:ext cx="3730267" cy="3164888"/>
          </a:xfrm>
        </p:spPr>
      </p:pic>
    </p:spTree>
    <p:extLst>
      <p:ext uri="{BB962C8B-B14F-4D97-AF65-F5344CB8AC3E}">
        <p14:creationId xmlns:p14="http://schemas.microsoft.com/office/powerpoint/2010/main" val="39454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8A9FBA-EE5D-4712-A24A-CDB71B7BA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82434"/>
              </p:ext>
            </p:extLst>
          </p:nvPr>
        </p:nvGraphicFramePr>
        <p:xfrm>
          <a:off x="5299968" y="3429000"/>
          <a:ext cx="6892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06">
                  <a:extLst>
                    <a:ext uri="{9D8B030D-6E8A-4147-A177-3AD203B41FA5}">
                      <a16:colId xmlns:a16="http://schemas.microsoft.com/office/drawing/2014/main" val="1203748951"/>
                    </a:ext>
                  </a:extLst>
                </a:gridCol>
                <a:gridCol w="1378406">
                  <a:extLst>
                    <a:ext uri="{9D8B030D-6E8A-4147-A177-3AD203B41FA5}">
                      <a16:colId xmlns:a16="http://schemas.microsoft.com/office/drawing/2014/main" val="3575879474"/>
                    </a:ext>
                  </a:extLst>
                </a:gridCol>
                <a:gridCol w="1378406">
                  <a:extLst>
                    <a:ext uri="{9D8B030D-6E8A-4147-A177-3AD203B41FA5}">
                      <a16:colId xmlns:a16="http://schemas.microsoft.com/office/drawing/2014/main" val="43251644"/>
                    </a:ext>
                  </a:extLst>
                </a:gridCol>
                <a:gridCol w="1378406">
                  <a:extLst>
                    <a:ext uri="{9D8B030D-6E8A-4147-A177-3AD203B41FA5}">
                      <a16:colId xmlns:a16="http://schemas.microsoft.com/office/drawing/2014/main" val="553120297"/>
                    </a:ext>
                  </a:extLst>
                </a:gridCol>
                <a:gridCol w="1378406">
                  <a:extLst>
                    <a:ext uri="{9D8B030D-6E8A-4147-A177-3AD203B41FA5}">
                      <a16:colId xmlns:a16="http://schemas.microsoft.com/office/drawing/2014/main" val="291191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00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592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49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21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37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22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17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3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5736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FBC50D-DFC8-468F-8D6D-7CBE5632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7000"/>
              </p:ext>
            </p:extLst>
          </p:nvPr>
        </p:nvGraphicFramePr>
        <p:xfrm>
          <a:off x="0" y="91440"/>
          <a:ext cx="6369240" cy="31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48">
                  <a:extLst>
                    <a:ext uri="{9D8B030D-6E8A-4147-A177-3AD203B41FA5}">
                      <a16:colId xmlns:a16="http://schemas.microsoft.com/office/drawing/2014/main" val="2462098455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2050351762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1763763617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4115874258"/>
                    </a:ext>
                  </a:extLst>
                </a:gridCol>
                <a:gridCol w="1273848">
                  <a:extLst>
                    <a:ext uri="{9D8B030D-6E8A-4147-A177-3AD203B41FA5}">
                      <a16:colId xmlns:a16="http://schemas.microsoft.com/office/drawing/2014/main" val="718768342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299535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317578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46568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3970185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890502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406130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61649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338802"/>
                  </a:ext>
                </a:extLst>
              </a:tr>
              <a:tr h="355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98036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19BDBA0-05E5-4A2A-BCCB-0E5183B9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1010408" y="3693112"/>
            <a:ext cx="3730267" cy="3164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36C97-0C79-4120-962A-8F5BFA12D6B8}"/>
              </a:ext>
            </a:extLst>
          </p:cNvPr>
          <p:cNvSpPr txBox="1"/>
          <p:nvPr/>
        </p:nvSpPr>
        <p:spPr>
          <a:xfrm>
            <a:off x="6369240" y="259883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91098-D615-487B-AD63-41AF3CFF07C0}"/>
              </a:ext>
            </a:extLst>
          </p:cNvPr>
          <p:cNvSpPr txBox="1"/>
          <p:nvPr/>
        </p:nvSpPr>
        <p:spPr>
          <a:xfrm>
            <a:off x="6734476" y="2919844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 2-10</a:t>
            </a:r>
          </a:p>
        </p:txBody>
      </p:sp>
    </p:spTree>
    <p:extLst>
      <p:ext uri="{BB962C8B-B14F-4D97-AF65-F5344CB8AC3E}">
        <p14:creationId xmlns:p14="http://schemas.microsoft.com/office/powerpoint/2010/main" val="40694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1B4BA-2C5E-4183-9969-BDA07211E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t="39857" r="33624" b="22399"/>
          <a:stretch/>
        </p:blipFill>
        <p:spPr>
          <a:xfrm>
            <a:off x="2592280" y="1263764"/>
            <a:ext cx="6862440" cy="461655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A70D39D-E370-4DF1-80BF-C9FA3E89E8D6}"/>
              </a:ext>
            </a:extLst>
          </p:cNvPr>
          <p:cNvSpPr/>
          <p:nvPr/>
        </p:nvSpPr>
        <p:spPr>
          <a:xfrm>
            <a:off x="3045041" y="3429000"/>
            <a:ext cx="435006" cy="503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D06738-E289-4BBD-BBF0-34C4118BDB6A}"/>
              </a:ext>
            </a:extLst>
          </p:cNvPr>
          <p:cNvSpPr/>
          <p:nvPr/>
        </p:nvSpPr>
        <p:spPr>
          <a:xfrm>
            <a:off x="8149701" y="2589327"/>
            <a:ext cx="461639" cy="42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5D1A6D-009D-4B88-B256-9E9F2D51173F}"/>
              </a:ext>
            </a:extLst>
          </p:cNvPr>
          <p:cNvSpPr/>
          <p:nvPr/>
        </p:nvSpPr>
        <p:spPr>
          <a:xfrm>
            <a:off x="8149701" y="3515557"/>
            <a:ext cx="532660" cy="332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5764A2-768D-4B85-8505-AE4C234005FD}"/>
              </a:ext>
            </a:extLst>
          </p:cNvPr>
          <p:cNvSpPr/>
          <p:nvPr/>
        </p:nvSpPr>
        <p:spPr>
          <a:xfrm>
            <a:off x="8149701" y="4354498"/>
            <a:ext cx="532660" cy="392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97F179-F61B-4F1B-AA0A-79A8E3DF9D3F}"/>
              </a:ext>
            </a:extLst>
          </p:cNvPr>
          <p:cNvCxnSpPr/>
          <p:nvPr/>
        </p:nvCxnSpPr>
        <p:spPr>
          <a:xfrm>
            <a:off x="6791417" y="2325950"/>
            <a:ext cx="0" cy="282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6470C4-CECB-4665-9091-CB66E6EB062E}"/>
              </a:ext>
            </a:extLst>
          </p:cNvPr>
          <p:cNvCxnSpPr/>
          <p:nvPr/>
        </p:nvCxnSpPr>
        <p:spPr>
          <a:xfrm flipV="1">
            <a:off x="6578353" y="2237173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98D19C-61D0-46CC-83C9-096BCFEF87D1}"/>
              </a:ext>
            </a:extLst>
          </p:cNvPr>
          <p:cNvCxnSpPr/>
          <p:nvPr/>
        </p:nvCxnSpPr>
        <p:spPr>
          <a:xfrm flipV="1">
            <a:off x="5024761" y="2237173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B13EB7-71C1-48B1-B44E-CBD3EF5A74CF}"/>
              </a:ext>
            </a:extLst>
          </p:cNvPr>
          <p:cNvCxnSpPr/>
          <p:nvPr/>
        </p:nvCxnSpPr>
        <p:spPr>
          <a:xfrm>
            <a:off x="4838330" y="2325950"/>
            <a:ext cx="0" cy="269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4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689</Words>
  <Application>Microsoft Office PowerPoint</Application>
  <PresentationFormat>Widescreen</PresentationFormat>
  <Paragraphs>566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History 1</vt:lpstr>
      <vt:lpstr>History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D'Penha</dc:creator>
  <cp:lastModifiedBy>Nathan D'Penha</cp:lastModifiedBy>
  <cp:revision>30</cp:revision>
  <dcterms:created xsi:type="dcterms:W3CDTF">2018-05-29T05:26:49Z</dcterms:created>
  <dcterms:modified xsi:type="dcterms:W3CDTF">2018-06-01T06:22:07Z</dcterms:modified>
</cp:coreProperties>
</file>