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HAN%20DPENHA\Desktop\proposal\week%206\data\100Movingnodes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HAN%20DPENHA\Desktop\proposal\week%206\data\movingnodes3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ownloads\movingnodes2Clos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%20Downloads\movingnodes2Closer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HAN%20DPENHA\Desktop\proposal\week%206\data\100nodesStatic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HAN%20DPENHA\Desktop\proposal\week%206\data\100nodesStatic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HAN%20DPENHA\Desktop\proposal\week%206\data\100nodesStatic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THAN%20DPENHA\Desktop\proposal\week%206\data\100nodesStatic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movingnodes2!$A$4:$A$11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movingnodes2!$B$4:$B$11</c:f>
              <c:numCache>
                <c:formatCode>General</c:formatCode>
                <c:ptCount val="8"/>
                <c:pt idx="0">
                  <c:v>258</c:v>
                </c:pt>
                <c:pt idx="1">
                  <c:v>258</c:v>
                </c:pt>
                <c:pt idx="2">
                  <c:v>258</c:v>
                </c:pt>
                <c:pt idx="3">
                  <c:v>258</c:v>
                </c:pt>
                <c:pt idx="4">
                  <c:v>258</c:v>
                </c:pt>
                <c:pt idx="5">
                  <c:v>258</c:v>
                </c:pt>
                <c:pt idx="6">
                  <c:v>258</c:v>
                </c:pt>
                <c:pt idx="7">
                  <c:v>258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597-4205-895B-7123257ADFBB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movingnodes2!$A$4:$A$11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movingnodes2!$C$4:$C$11</c:f>
              <c:numCache>
                <c:formatCode>General</c:formatCode>
                <c:ptCount val="8"/>
                <c:pt idx="0">
                  <c:v>217</c:v>
                </c:pt>
                <c:pt idx="1">
                  <c:v>217</c:v>
                </c:pt>
                <c:pt idx="2">
                  <c:v>217</c:v>
                </c:pt>
                <c:pt idx="3">
                  <c:v>205</c:v>
                </c:pt>
                <c:pt idx="4">
                  <c:v>204</c:v>
                </c:pt>
                <c:pt idx="5">
                  <c:v>192</c:v>
                </c:pt>
                <c:pt idx="6">
                  <c:v>191</c:v>
                </c:pt>
                <c:pt idx="7">
                  <c:v>190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597-4205-895B-7123257ADFBB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movingnodes2!$A$4:$A$11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movingnodes2!$D$4:$D$11</c:f>
              <c:numCache>
                <c:formatCode>General</c:formatCode>
                <c:ptCount val="8"/>
                <c:pt idx="0">
                  <c:v>217</c:v>
                </c:pt>
                <c:pt idx="1">
                  <c:v>217</c:v>
                </c:pt>
                <c:pt idx="2">
                  <c:v>217</c:v>
                </c:pt>
                <c:pt idx="3">
                  <c:v>205</c:v>
                </c:pt>
                <c:pt idx="4">
                  <c:v>204</c:v>
                </c:pt>
                <c:pt idx="5">
                  <c:v>192</c:v>
                </c:pt>
                <c:pt idx="6">
                  <c:v>191</c:v>
                </c:pt>
                <c:pt idx="7">
                  <c:v>190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597-4205-895B-7123257AD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6164296"/>
        <c:axId val="466165936"/>
      </c:scatterChart>
      <c:valAx>
        <c:axId val="466164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165936"/>
        <c:crosses val="autoZero"/>
        <c:crossBetween val="midCat"/>
      </c:valAx>
      <c:valAx>
        <c:axId val="46616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164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'100nodesStatic'!$B$93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'100nodesStatic'!$A$94:$A$101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'100nodesStatic'!$B$94:$B$101</c:f>
              <c:numCache>
                <c:formatCode>General</c:formatCode>
                <c:ptCount val="8"/>
                <c:pt idx="0">
                  <c:v>12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889-457A-A046-FA79B58BE7D8}"/>
            </c:ext>
          </c:extLst>
        </c:ser>
        <c:ser>
          <c:idx val="1"/>
          <c:order val="1"/>
          <c:tx>
            <c:strRef>
              <c:f>'100nodesStatic'!$C$93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'100nodesStatic'!$A$94:$A$101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'100nodesStatic'!$C$94:$C$101</c:f>
              <c:numCache>
                <c:formatCode>General</c:formatCode>
                <c:ptCount val="8"/>
                <c:pt idx="0">
                  <c:v>16</c:v>
                </c:pt>
                <c:pt idx="1">
                  <c:v>0</c:v>
                </c:pt>
                <c:pt idx="2">
                  <c:v>4</c:v>
                </c:pt>
                <c:pt idx="3">
                  <c:v>113</c:v>
                </c:pt>
                <c:pt idx="4">
                  <c:v>29</c:v>
                </c:pt>
                <c:pt idx="5">
                  <c:v>29</c:v>
                </c:pt>
                <c:pt idx="6">
                  <c:v>29</c:v>
                </c:pt>
                <c:pt idx="7">
                  <c:v>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889-457A-A046-FA79B58BE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627896"/>
        <c:axId val="503559368"/>
      </c:scatterChart>
      <c:valAx>
        <c:axId val="503627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559368"/>
        <c:crosses val="autoZero"/>
        <c:crossBetween val="midCat"/>
      </c:valAx>
      <c:valAx>
        <c:axId val="503559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627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'100Movingnodes'!$B$3</c:f>
              <c:strCache>
                <c:ptCount val="1"/>
                <c:pt idx="0">
                  <c:v>Packets in network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'100Movingnodes'!$A$4:$A$11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'100Movingnodes'!$B$4:$B$11</c:f>
              <c:numCache>
                <c:formatCode>General</c:formatCode>
                <c:ptCount val="8"/>
                <c:pt idx="2">
                  <c:v>83210</c:v>
                </c:pt>
                <c:pt idx="5">
                  <c:v>17187</c:v>
                </c:pt>
                <c:pt idx="6">
                  <c:v>120575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E06-4C94-9733-EE3E2746B53C}"/>
            </c:ext>
          </c:extLst>
        </c:ser>
        <c:ser>
          <c:idx val="1"/>
          <c:order val="1"/>
          <c:tx>
            <c:strRef>
              <c:f>'100Movingnodes'!$C$3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'100Movingnodes'!$A$4:$A$11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'100Movingnodes'!$C$4:$C$11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237</c:v>
                </c:pt>
                <c:pt idx="3">
                  <c:v>0</c:v>
                </c:pt>
                <c:pt idx="4">
                  <c:v>0</c:v>
                </c:pt>
                <c:pt idx="5">
                  <c:v>233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E06-4C94-9733-EE3E2746B53C}"/>
            </c:ext>
          </c:extLst>
        </c:ser>
        <c:ser>
          <c:idx val="2"/>
          <c:order val="2"/>
          <c:tx>
            <c:strRef>
              <c:f>'100Movingnodes'!$D$3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'100Movingnodes'!$A$4:$A$11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'100Movingnodes'!$D$4:$D$11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242</c:v>
                </c:pt>
                <c:pt idx="3">
                  <c:v>0</c:v>
                </c:pt>
                <c:pt idx="4">
                  <c:v>0</c:v>
                </c:pt>
                <c:pt idx="5">
                  <c:v>240</c:v>
                </c:pt>
                <c:pt idx="6">
                  <c:v>51</c:v>
                </c:pt>
                <c:pt idx="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E06-4C94-9733-EE3E2746B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568224"/>
        <c:axId val="503563632"/>
      </c:scatterChart>
      <c:valAx>
        <c:axId val="50356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563632"/>
        <c:crosses val="autoZero"/>
        <c:crossBetween val="midCat"/>
      </c:valAx>
      <c:valAx>
        <c:axId val="50356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568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'100Movingnodes'!$C$3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'100Movingnodes'!$A$4:$A$11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'100Movingnodes'!$C$4:$C$11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237</c:v>
                </c:pt>
                <c:pt idx="3">
                  <c:v>0</c:v>
                </c:pt>
                <c:pt idx="4">
                  <c:v>0</c:v>
                </c:pt>
                <c:pt idx="5">
                  <c:v>233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82-4272-82F1-9D4BAECF45F7}"/>
            </c:ext>
          </c:extLst>
        </c:ser>
        <c:ser>
          <c:idx val="1"/>
          <c:order val="1"/>
          <c:tx>
            <c:strRef>
              <c:f>'100Movingnodes'!$D$3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'100Movingnodes'!$A$4:$A$11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'100Movingnodes'!$D$4:$D$11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242</c:v>
                </c:pt>
                <c:pt idx="3">
                  <c:v>0</c:v>
                </c:pt>
                <c:pt idx="4">
                  <c:v>0</c:v>
                </c:pt>
                <c:pt idx="5">
                  <c:v>240</c:v>
                </c:pt>
                <c:pt idx="6">
                  <c:v>51</c:v>
                </c:pt>
                <c:pt idx="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482-4272-82F1-9D4BAECF4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2775920"/>
        <c:axId val="512782152"/>
      </c:scatterChart>
      <c:valAx>
        <c:axId val="512775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782152"/>
        <c:crosses val="autoZero"/>
        <c:crossBetween val="midCat"/>
      </c:valAx>
      <c:valAx>
        <c:axId val="512782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775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'100Movingnodes2'!$B$3</c:f>
              <c:strCache>
                <c:ptCount val="1"/>
                <c:pt idx="0">
                  <c:v>Packets in network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'100Movingnodes2'!$A$4:$A$11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'100Movingnodes2'!$B$4:$B$11</c:f>
              <c:numCache>
                <c:formatCode>General</c:formatCode>
                <c:ptCount val="8"/>
                <c:pt idx="1">
                  <c:v>2846</c:v>
                </c:pt>
                <c:pt idx="2">
                  <c:v>52331</c:v>
                </c:pt>
                <c:pt idx="4">
                  <c:v>129074</c:v>
                </c:pt>
                <c:pt idx="5">
                  <c:v>85222</c:v>
                </c:pt>
                <c:pt idx="6">
                  <c:v>127626</c:v>
                </c:pt>
                <c:pt idx="7">
                  <c:v>114604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DDC-486C-BAAC-266E648BE6ED}"/>
            </c:ext>
          </c:extLst>
        </c:ser>
        <c:ser>
          <c:idx val="1"/>
          <c:order val="1"/>
          <c:tx>
            <c:strRef>
              <c:f>'100Movingnodes2'!$C$3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'100Movingnodes2'!$A$4:$A$11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'100Movingnodes2'!$C$4:$C$11</c:f>
              <c:numCache>
                <c:formatCode>General</c:formatCode>
                <c:ptCount val="8"/>
                <c:pt idx="0">
                  <c:v>0</c:v>
                </c:pt>
                <c:pt idx="1">
                  <c:v>247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11</c:v>
                </c:pt>
                <c:pt idx="6">
                  <c:v>0</c:v>
                </c:pt>
                <c:pt idx="7">
                  <c:v>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DDC-486C-BAAC-266E648BE6ED}"/>
            </c:ext>
          </c:extLst>
        </c:ser>
        <c:ser>
          <c:idx val="2"/>
          <c:order val="2"/>
          <c:tx>
            <c:strRef>
              <c:f>'100Movingnodes2'!$D$3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'100Movingnodes2'!$A$4:$A$11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'100Movingnodes2'!$D$4:$D$11</c:f>
              <c:numCache>
                <c:formatCode>General</c:formatCode>
                <c:ptCount val="8"/>
                <c:pt idx="0">
                  <c:v>0</c:v>
                </c:pt>
                <c:pt idx="1">
                  <c:v>249</c:v>
                </c:pt>
                <c:pt idx="2">
                  <c:v>239</c:v>
                </c:pt>
                <c:pt idx="3">
                  <c:v>0</c:v>
                </c:pt>
                <c:pt idx="4">
                  <c:v>178</c:v>
                </c:pt>
                <c:pt idx="5">
                  <c:v>239</c:v>
                </c:pt>
                <c:pt idx="6">
                  <c:v>21</c:v>
                </c:pt>
                <c:pt idx="7">
                  <c:v>113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DDC-486C-BAAC-266E648BE6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7794784"/>
        <c:axId val="567795112"/>
      </c:scatterChart>
      <c:valAx>
        <c:axId val="56779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795112"/>
        <c:crosses val="autoZero"/>
        <c:crossBetween val="midCat"/>
      </c:valAx>
      <c:valAx>
        <c:axId val="567795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7947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'100Movingnodes2'!$C$3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'100Movingnodes2'!$A$4:$A$11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'100Movingnodes2'!$C$4:$C$11</c:f>
              <c:numCache>
                <c:formatCode>General</c:formatCode>
                <c:ptCount val="8"/>
                <c:pt idx="0">
                  <c:v>0</c:v>
                </c:pt>
                <c:pt idx="1">
                  <c:v>247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11</c:v>
                </c:pt>
                <c:pt idx="6">
                  <c:v>0</c:v>
                </c:pt>
                <c:pt idx="7">
                  <c:v>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8D0-47D7-973D-C36EDFF80C74}"/>
            </c:ext>
          </c:extLst>
        </c:ser>
        <c:ser>
          <c:idx val="1"/>
          <c:order val="1"/>
          <c:tx>
            <c:strRef>
              <c:f>'100Movingnodes2'!$D$3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'100Movingnodes2'!$A$4:$A$11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'100Movingnodes2'!$D$4:$D$11</c:f>
              <c:numCache>
                <c:formatCode>General</c:formatCode>
                <c:ptCount val="8"/>
                <c:pt idx="0">
                  <c:v>0</c:v>
                </c:pt>
                <c:pt idx="1">
                  <c:v>249</c:v>
                </c:pt>
                <c:pt idx="2">
                  <c:v>239</c:v>
                </c:pt>
                <c:pt idx="3">
                  <c:v>0</c:v>
                </c:pt>
                <c:pt idx="4">
                  <c:v>178</c:v>
                </c:pt>
                <c:pt idx="5">
                  <c:v>239</c:v>
                </c:pt>
                <c:pt idx="6">
                  <c:v>21</c:v>
                </c:pt>
                <c:pt idx="7">
                  <c:v>113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8D0-47D7-973D-C36EDFF80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7798720"/>
        <c:axId val="567800688"/>
      </c:scatterChart>
      <c:valAx>
        <c:axId val="567798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800688"/>
        <c:crosses val="autoZero"/>
        <c:crossBetween val="midCat"/>
      </c:valAx>
      <c:valAx>
        <c:axId val="56780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798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movingnodes3!$B$3</c:f>
              <c:strCache>
                <c:ptCount val="1"/>
                <c:pt idx="0">
                  <c:v>Packets in network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movingnodes3!$A$4:$A$11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movingnodes3!$B$4:$B$11</c:f>
              <c:numCache>
                <c:formatCode>General</c:formatCode>
                <c:ptCount val="8"/>
                <c:pt idx="0">
                  <c:v>13863</c:v>
                </c:pt>
                <c:pt idx="1">
                  <c:v>13863</c:v>
                </c:pt>
                <c:pt idx="2">
                  <c:v>11974</c:v>
                </c:pt>
                <c:pt idx="3">
                  <c:v>21573</c:v>
                </c:pt>
                <c:pt idx="4">
                  <c:v>22844</c:v>
                </c:pt>
                <c:pt idx="5">
                  <c:v>23001</c:v>
                </c:pt>
                <c:pt idx="6">
                  <c:v>23002</c:v>
                </c:pt>
                <c:pt idx="7">
                  <c:v>22743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5BA-4D31-80FB-B101446AFC36}"/>
            </c:ext>
          </c:extLst>
        </c:ser>
        <c:ser>
          <c:idx val="1"/>
          <c:order val="1"/>
          <c:tx>
            <c:strRef>
              <c:f>movingnodes3!$C$3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movingnodes3!$A$4:$A$11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movingnodes3!$C$4:$C$11</c:f>
              <c:numCache>
                <c:formatCode>General</c:formatCode>
                <c:ptCount val="8"/>
                <c:pt idx="0">
                  <c:v>40</c:v>
                </c:pt>
                <c:pt idx="1">
                  <c:v>40</c:v>
                </c:pt>
                <c:pt idx="2">
                  <c:v>68</c:v>
                </c:pt>
                <c:pt idx="3">
                  <c:v>14</c:v>
                </c:pt>
                <c:pt idx="4">
                  <c:v>7</c:v>
                </c:pt>
                <c:pt idx="5">
                  <c:v>6</c:v>
                </c:pt>
                <c:pt idx="6">
                  <c:v>7</c:v>
                </c:pt>
                <c:pt idx="7">
                  <c:v>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5BA-4D31-80FB-B101446AFC36}"/>
            </c:ext>
          </c:extLst>
        </c:ser>
        <c:ser>
          <c:idx val="2"/>
          <c:order val="2"/>
          <c:tx>
            <c:strRef>
              <c:f>movingnodes3!$D$3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movingnodes3!$A$4:$A$11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movingnodes3!$D$4:$D$11</c:f>
              <c:numCache>
                <c:formatCode>General</c:formatCode>
                <c:ptCount val="8"/>
                <c:pt idx="0">
                  <c:v>75</c:v>
                </c:pt>
                <c:pt idx="1">
                  <c:v>75</c:v>
                </c:pt>
                <c:pt idx="2">
                  <c:v>90</c:v>
                </c:pt>
                <c:pt idx="3">
                  <c:v>14</c:v>
                </c:pt>
                <c:pt idx="4">
                  <c:v>7</c:v>
                </c:pt>
                <c:pt idx="5">
                  <c:v>6</c:v>
                </c:pt>
                <c:pt idx="6">
                  <c:v>7</c:v>
                </c:pt>
                <c:pt idx="7">
                  <c:v>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5BA-4D31-80FB-B101446AFC36}"/>
            </c:ext>
          </c:extLst>
        </c:ser>
        <c:ser>
          <c:idx val="3"/>
          <c:order val="3"/>
          <c:tx>
            <c:strRef>
              <c:f>movingnodes3!$E$3</c:f>
              <c:strCache>
                <c:ptCount val="1"/>
                <c:pt idx="0">
                  <c:v>Destination 3 Loss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movingnodes3!$A$4:$A$11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movingnodes3!$E$4:$E$11</c:f>
              <c:numCache>
                <c:formatCode>General</c:formatCode>
                <c:ptCount val="8"/>
                <c:pt idx="0">
                  <c:v>62</c:v>
                </c:pt>
                <c:pt idx="1">
                  <c:v>62</c:v>
                </c:pt>
                <c:pt idx="2">
                  <c:v>88</c:v>
                </c:pt>
                <c:pt idx="3">
                  <c:v>14</c:v>
                </c:pt>
                <c:pt idx="4">
                  <c:v>7</c:v>
                </c:pt>
                <c:pt idx="5">
                  <c:v>6</c:v>
                </c:pt>
                <c:pt idx="6">
                  <c:v>7</c:v>
                </c:pt>
                <c:pt idx="7">
                  <c:v>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5BA-4D31-80FB-B101446AF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1267824"/>
        <c:axId val="481264544"/>
      </c:scatterChart>
      <c:valAx>
        <c:axId val="481267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264544"/>
        <c:crosses val="autoZero"/>
        <c:crossBetween val="midCat"/>
      </c:valAx>
      <c:valAx>
        <c:axId val="48126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2678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movingnodes3!$C$3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movingnodes3!$A$4:$A$11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movingnodes3!$C$4:$C$11</c:f>
              <c:numCache>
                <c:formatCode>General</c:formatCode>
                <c:ptCount val="8"/>
                <c:pt idx="0">
                  <c:v>40</c:v>
                </c:pt>
                <c:pt idx="1">
                  <c:v>40</c:v>
                </c:pt>
                <c:pt idx="2">
                  <c:v>68</c:v>
                </c:pt>
                <c:pt idx="3">
                  <c:v>14</c:v>
                </c:pt>
                <c:pt idx="4">
                  <c:v>7</c:v>
                </c:pt>
                <c:pt idx="5">
                  <c:v>6</c:v>
                </c:pt>
                <c:pt idx="6">
                  <c:v>7</c:v>
                </c:pt>
                <c:pt idx="7">
                  <c:v>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A5B-46D8-8E1F-84D20971A754}"/>
            </c:ext>
          </c:extLst>
        </c:ser>
        <c:ser>
          <c:idx val="1"/>
          <c:order val="1"/>
          <c:tx>
            <c:strRef>
              <c:f>movingnodes3!$D$3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movingnodes3!$A$4:$A$11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movingnodes3!$D$4:$D$11</c:f>
              <c:numCache>
                <c:formatCode>General</c:formatCode>
                <c:ptCount val="8"/>
                <c:pt idx="0">
                  <c:v>75</c:v>
                </c:pt>
                <c:pt idx="1">
                  <c:v>75</c:v>
                </c:pt>
                <c:pt idx="2">
                  <c:v>90</c:v>
                </c:pt>
                <c:pt idx="3">
                  <c:v>14</c:v>
                </c:pt>
                <c:pt idx="4">
                  <c:v>7</c:v>
                </c:pt>
                <c:pt idx="5">
                  <c:v>6</c:v>
                </c:pt>
                <c:pt idx="6">
                  <c:v>7</c:v>
                </c:pt>
                <c:pt idx="7">
                  <c:v>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A5B-46D8-8E1F-84D20971A754}"/>
            </c:ext>
          </c:extLst>
        </c:ser>
        <c:ser>
          <c:idx val="2"/>
          <c:order val="2"/>
          <c:tx>
            <c:strRef>
              <c:f>movingnodes3!$E$3</c:f>
              <c:strCache>
                <c:ptCount val="1"/>
                <c:pt idx="0">
                  <c:v>Destination 3 Loss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movingnodes3!$A$4:$A$11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movingnodes3!$E$4:$E$11</c:f>
              <c:numCache>
                <c:formatCode>General</c:formatCode>
                <c:ptCount val="8"/>
                <c:pt idx="0">
                  <c:v>62</c:v>
                </c:pt>
                <c:pt idx="1">
                  <c:v>62</c:v>
                </c:pt>
                <c:pt idx="2">
                  <c:v>88</c:v>
                </c:pt>
                <c:pt idx="3">
                  <c:v>14</c:v>
                </c:pt>
                <c:pt idx="4">
                  <c:v>7</c:v>
                </c:pt>
                <c:pt idx="5">
                  <c:v>6</c:v>
                </c:pt>
                <c:pt idx="6">
                  <c:v>7</c:v>
                </c:pt>
                <c:pt idx="7">
                  <c:v>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A5B-46D8-8E1F-84D20971A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7385672"/>
        <c:axId val="477386656"/>
      </c:scatterChart>
      <c:valAx>
        <c:axId val="477385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386656"/>
        <c:crosses val="autoZero"/>
        <c:crossBetween val="midCat"/>
      </c:valAx>
      <c:valAx>
        <c:axId val="47738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385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movingnodes2!$B$13</c:f>
              <c:strCache>
                <c:ptCount val="1"/>
                <c:pt idx="0">
                  <c:v>Packets in network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movingnodes2!$A$14:$A$21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movingnodes2!$B$14:$B$21</c:f>
              <c:numCache>
                <c:formatCode>General</c:formatCode>
                <c:ptCount val="8"/>
                <c:pt idx="0">
                  <c:v>258</c:v>
                </c:pt>
                <c:pt idx="1">
                  <c:v>258</c:v>
                </c:pt>
                <c:pt idx="2">
                  <c:v>258</c:v>
                </c:pt>
                <c:pt idx="3">
                  <c:v>258</c:v>
                </c:pt>
                <c:pt idx="4">
                  <c:v>258</c:v>
                </c:pt>
                <c:pt idx="5">
                  <c:v>258</c:v>
                </c:pt>
                <c:pt idx="6">
                  <c:v>258</c:v>
                </c:pt>
                <c:pt idx="7">
                  <c:v>258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6A3-422B-A046-3A7D30E86CE8}"/>
            </c:ext>
          </c:extLst>
        </c:ser>
        <c:ser>
          <c:idx val="1"/>
          <c:order val="1"/>
          <c:tx>
            <c:strRef>
              <c:f>movingnodes2!$C$13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movingnodes2!$A$14:$A$21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movingnodes2!$C$14:$C$21</c:f>
              <c:numCache>
                <c:formatCode>General</c:formatCode>
                <c:ptCount val="8"/>
                <c:pt idx="0">
                  <c:v>219</c:v>
                </c:pt>
                <c:pt idx="1">
                  <c:v>219</c:v>
                </c:pt>
                <c:pt idx="2">
                  <c:v>219</c:v>
                </c:pt>
                <c:pt idx="3">
                  <c:v>204</c:v>
                </c:pt>
                <c:pt idx="4">
                  <c:v>204</c:v>
                </c:pt>
                <c:pt idx="5">
                  <c:v>189</c:v>
                </c:pt>
                <c:pt idx="6">
                  <c:v>192</c:v>
                </c:pt>
                <c:pt idx="7">
                  <c:v>189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6A3-422B-A046-3A7D30E86CE8}"/>
            </c:ext>
          </c:extLst>
        </c:ser>
        <c:ser>
          <c:idx val="2"/>
          <c:order val="2"/>
          <c:tx>
            <c:strRef>
              <c:f>movingnodes2!$D$13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movingnodes2!$A$14:$A$21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movingnodes2!$D$14:$D$21</c:f>
              <c:numCache>
                <c:formatCode>General</c:formatCode>
                <c:ptCount val="8"/>
                <c:pt idx="0">
                  <c:v>219</c:v>
                </c:pt>
                <c:pt idx="1">
                  <c:v>219</c:v>
                </c:pt>
                <c:pt idx="2">
                  <c:v>219</c:v>
                </c:pt>
                <c:pt idx="3">
                  <c:v>204</c:v>
                </c:pt>
                <c:pt idx="4">
                  <c:v>204</c:v>
                </c:pt>
                <c:pt idx="5">
                  <c:v>189</c:v>
                </c:pt>
                <c:pt idx="6">
                  <c:v>192</c:v>
                </c:pt>
                <c:pt idx="7">
                  <c:v>189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6A3-422B-A046-3A7D30E86C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3476232"/>
        <c:axId val="473477544"/>
      </c:scatterChart>
      <c:valAx>
        <c:axId val="473476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477544"/>
        <c:crosses val="autoZero"/>
        <c:crossBetween val="midCat"/>
      </c:valAx>
      <c:valAx>
        <c:axId val="473477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476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movingnodes2Closer!$B$3</c:f>
              <c:strCache>
                <c:ptCount val="1"/>
                <c:pt idx="0">
                  <c:v>Packets in network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movingnodes2Closer!$A$4:$A$11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movingnodes2Closer!$B$4:$B$11</c:f>
              <c:numCache>
                <c:formatCode>General</c:formatCode>
                <c:ptCount val="8"/>
                <c:pt idx="0">
                  <c:v>14634</c:v>
                </c:pt>
                <c:pt idx="1">
                  <c:v>14733</c:v>
                </c:pt>
                <c:pt idx="2">
                  <c:v>14351</c:v>
                </c:pt>
                <c:pt idx="3">
                  <c:v>14936</c:v>
                </c:pt>
                <c:pt idx="4">
                  <c:v>14791</c:v>
                </c:pt>
                <c:pt idx="5">
                  <c:v>14845</c:v>
                </c:pt>
                <c:pt idx="6">
                  <c:v>14674</c:v>
                </c:pt>
                <c:pt idx="7">
                  <c:v>14674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572-4810-816B-67862DF78C0A}"/>
            </c:ext>
          </c:extLst>
        </c:ser>
        <c:ser>
          <c:idx val="1"/>
          <c:order val="1"/>
          <c:tx>
            <c:strRef>
              <c:f>movingnodes2Closer!$C$3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movingnodes2Closer!$A$4:$A$11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movingnodes2Closer!$C$4:$C$11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572-4810-816B-67862DF78C0A}"/>
            </c:ext>
          </c:extLst>
        </c:ser>
        <c:ser>
          <c:idx val="2"/>
          <c:order val="2"/>
          <c:tx>
            <c:strRef>
              <c:f>movingnodes2Closer!$D$3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movingnodes2Closer!$A$4:$A$11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movingnodes2Closer!$D$4:$D$11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572-4810-816B-67862DF78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411176"/>
        <c:axId val="429414784"/>
      </c:scatterChart>
      <c:valAx>
        <c:axId val="429411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414784"/>
        <c:crosses val="autoZero"/>
        <c:crossBetween val="midCat"/>
      </c:valAx>
      <c:valAx>
        <c:axId val="42941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411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movingnodes2Closer!$C$3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movingnodes2Closer!$A$4:$A$11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movingnodes2Closer!$C$4:$C$11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6F8-4584-A330-C6C24E9D0332}"/>
            </c:ext>
          </c:extLst>
        </c:ser>
        <c:ser>
          <c:idx val="1"/>
          <c:order val="1"/>
          <c:tx>
            <c:strRef>
              <c:f>movingnodes2Closer!$D$3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movingnodes2Closer!$A$4:$A$11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movingnodes2Closer!$D$4:$D$11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6F8-4584-A330-C6C24E9D0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4640288"/>
        <c:axId val="434640616"/>
      </c:scatterChart>
      <c:valAx>
        <c:axId val="434640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640616"/>
        <c:crosses val="autoZero"/>
        <c:crossBetween val="midCat"/>
      </c:valAx>
      <c:valAx>
        <c:axId val="434640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4640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'100nodesStatic'!$B$3</c:f>
              <c:strCache>
                <c:ptCount val="1"/>
                <c:pt idx="0">
                  <c:v>Packets in network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'100nodesStatic'!$A$4:$A$11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'100nodesStatic'!$B$4:$B$11</c:f>
              <c:numCache>
                <c:formatCode>General</c:formatCode>
                <c:ptCount val="8"/>
                <c:pt idx="0">
                  <c:v>119006</c:v>
                </c:pt>
                <c:pt idx="1">
                  <c:v>119006</c:v>
                </c:pt>
                <c:pt idx="2">
                  <c:v>138036</c:v>
                </c:pt>
                <c:pt idx="3">
                  <c:v>150487</c:v>
                </c:pt>
                <c:pt idx="4">
                  <c:v>150637</c:v>
                </c:pt>
                <c:pt idx="5">
                  <c:v>150708</c:v>
                </c:pt>
                <c:pt idx="6">
                  <c:v>151707</c:v>
                </c:pt>
                <c:pt idx="7">
                  <c:v>151707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175-490E-BDCD-A2142260CC52}"/>
            </c:ext>
          </c:extLst>
        </c:ser>
        <c:ser>
          <c:idx val="1"/>
          <c:order val="1"/>
          <c:tx>
            <c:strRef>
              <c:f>'100nodesStatic'!$C$3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'100nodesStatic'!$A$4:$A$11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'100nodesStatic'!$C$4:$C$11</c:f>
              <c:numCache>
                <c:formatCode>General</c:formatCode>
                <c:ptCount val="8"/>
                <c:pt idx="0">
                  <c:v>12</c:v>
                </c:pt>
                <c:pt idx="1">
                  <c:v>12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175-490E-BDCD-A2142260CC52}"/>
            </c:ext>
          </c:extLst>
        </c:ser>
        <c:ser>
          <c:idx val="2"/>
          <c:order val="2"/>
          <c:tx>
            <c:strRef>
              <c:f>'100nodesStatic'!$D$3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'100nodesStatic'!$A$4:$A$11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'100nodesStatic'!$D$4:$D$11</c:f>
              <c:numCache>
                <c:formatCode>General</c:formatCode>
                <c:ptCount val="8"/>
                <c:pt idx="0">
                  <c:v>16</c:v>
                </c:pt>
                <c:pt idx="1">
                  <c:v>16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175-490E-BDCD-A2142260CC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531520"/>
        <c:axId val="470532832"/>
      </c:scatterChart>
      <c:valAx>
        <c:axId val="470531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32832"/>
        <c:crosses val="autoZero"/>
        <c:crossBetween val="midCat"/>
      </c:valAx>
      <c:valAx>
        <c:axId val="47053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31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'100nodesStatic'!$C$3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'100nodesStatic'!$A$4:$A$11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'100nodesStatic'!$C$4:$C$11</c:f>
              <c:numCache>
                <c:formatCode>General</c:formatCode>
                <c:ptCount val="8"/>
                <c:pt idx="0">
                  <c:v>12</c:v>
                </c:pt>
                <c:pt idx="1">
                  <c:v>12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B31-43C8-AFC0-A86DFA4E12C6}"/>
            </c:ext>
          </c:extLst>
        </c:ser>
        <c:ser>
          <c:idx val="1"/>
          <c:order val="1"/>
          <c:tx>
            <c:strRef>
              <c:f>'100nodesStatic'!$D$3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'100nodesStatic'!$A$4:$A$11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'100nodesStatic'!$D$4:$D$11</c:f>
              <c:numCache>
                <c:formatCode>General</c:formatCode>
                <c:ptCount val="8"/>
                <c:pt idx="0">
                  <c:v>16</c:v>
                </c:pt>
                <c:pt idx="1">
                  <c:v>16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B31-43C8-AFC0-A86DFA4E1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8269440"/>
        <c:axId val="478267472"/>
      </c:scatterChart>
      <c:valAx>
        <c:axId val="478269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267472"/>
        <c:crosses val="autoZero"/>
        <c:crossBetween val="midCat"/>
      </c:valAx>
      <c:valAx>
        <c:axId val="47826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269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'100nodesStatic'!$B$83</c:f>
              <c:strCache>
                <c:ptCount val="1"/>
                <c:pt idx="0">
                  <c:v>Packets in network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'100nodesStatic'!$A$84:$A$91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'100nodesStatic'!$B$84:$B$91</c:f>
              <c:numCache>
                <c:formatCode>General</c:formatCode>
                <c:ptCount val="8"/>
                <c:pt idx="0">
                  <c:v>119006</c:v>
                </c:pt>
                <c:pt idx="1">
                  <c:v>119006</c:v>
                </c:pt>
                <c:pt idx="2">
                  <c:v>137713</c:v>
                </c:pt>
                <c:pt idx="3">
                  <c:v>150105</c:v>
                </c:pt>
                <c:pt idx="4">
                  <c:v>150339</c:v>
                </c:pt>
                <c:pt idx="5">
                  <c:v>150708</c:v>
                </c:pt>
                <c:pt idx="6">
                  <c:v>151707</c:v>
                </c:pt>
                <c:pt idx="7">
                  <c:v>151707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941-4D1D-BE01-ABC9B2F91797}"/>
            </c:ext>
          </c:extLst>
        </c:ser>
        <c:ser>
          <c:idx val="1"/>
          <c:order val="1"/>
          <c:tx>
            <c:strRef>
              <c:f>'100nodesStatic'!$C$83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'100nodesStatic'!$A$84:$A$91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'100nodesStatic'!$C$84:$C$91</c:f>
              <c:numCache>
                <c:formatCode>General</c:formatCode>
                <c:ptCount val="8"/>
                <c:pt idx="0">
                  <c:v>12</c:v>
                </c:pt>
                <c:pt idx="1">
                  <c:v>12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941-4D1D-BE01-ABC9B2F91797}"/>
            </c:ext>
          </c:extLst>
        </c:ser>
        <c:ser>
          <c:idx val="2"/>
          <c:order val="2"/>
          <c:tx>
            <c:strRef>
              <c:f>'100nodesStatic'!$D$83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'100nodesStatic'!$A$84:$A$91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'100nodesStatic'!$D$84:$D$91</c:f>
              <c:numCache>
                <c:formatCode>General</c:formatCode>
                <c:ptCount val="8"/>
                <c:pt idx="0">
                  <c:v>16</c:v>
                </c:pt>
                <c:pt idx="1">
                  <c:v>16</c:v>
                </c:pt>
                <c:pt idx="2">
                  <c:v>4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941-4D1D-BE01-ABC9B2F91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0797632"/>
        <c:axId val="270801240"/>
      </c:scatterChart>
      <c:valAx>
        <c:axId val="270797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801240"/>
        <c:crosses val="autoZero"/>
        <c:crossBetween val="midCat"/>
      </c:valAx>
      <c:valAx>
        <c:axId val="270801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7976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'100nodesStatic'!$C$83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'100nodesStatic'!$A$84:$A$91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'100nodesStatic'!$C$84:$C$91</c:f>
              <c:numCache>
                <c:formatCode>General</c:formatCode>
                <c:ptCount val="8"/>
                <c:pt idx="0">
                  <c:v>12</c:v>
                </c:pt>
                <c:pt idx="1">
                  <c:v>12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954-46F7-B20B-F47D9491EF67}"/>
            </c:ext>
          </c:extLst>
        </c:ser>
        <c:ser>
          <c:idx val="1"/>
          <c:order val="1"/>
          <c:tx>
            <c:strRef>
              <c:f>'100nodesStatic'!$D$83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'100nodesStatic'!$A$84:$A$91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'100nodesStatic'!$D$84:$D$91</c:f>
              <c:numCache>
                <c:formatCode>General</c:formatCode>
                <c:ptCount val="8"/>
                <c:pt idx="0">
                  <c:v>16</c:v>
                </c:pt>
                <c:pt idx="1">
                  <c:v>16</c:v>
                </c:pt>
                <c:pt idx="2">
                  <c:v>4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954-46F7-B20B-F47D9491E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628480"/>
        <c:axId val="500630120"/>
      </c:scatterChart>
      <c:valAx>
        <c:axId val="50062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630120"/>
        <c:crosses val="autoZero"/>
        <c:crossBetween val="midCat"/>
      </c:valAx>
      <c:valAx>
        <c:axId val="500630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628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'100nodesStatic'!$B$93</c:f>
              <c:strCache>
                <c:ptCount val="1"/>
                <c:pt idx="0">
                  <c:v>Packets in network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'100nodesStatic'!$A$94:$A$101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'100nodesStatic'!$B$94:$B$101</c:f>
              <c:numCache>
                <c:formatCode>General</c:formatCode>
                <c:ptCount val="8"/>
                <c:pt idx="0">
                  <c:v>119006</c:v>
                </c:pt>
                <c:pt idx="1">
                  <c:v>80302</c:v>
                </c:pt>
                <c:pt idx="2">
                  <c:v>55736</c:v>
                </c:pt>
                <c:pt idx="3">
                  <c:v>38518</c:v>
                </c:pt>
                <c:pt idx="4">
                  <c:v>2181329855</c:v>
                </c:pt>
                <c:pt idx="5">
                  <c:v>2181329855</c:v>
                </c:pt>
                <c:pt idx="6">
                  <c:v>2181329855</c:v>
                </c:pt>
                <c:pt idx="7">
                  <c:v>2181329855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5B5-4E8E-80A8-E7DE7F46690B}"/>
            </c:ext>
          </c:extLst>
        </c:ser>
        <c:ser>
          <c:idx val="1"/>
          <c:order val="1"/>
          <c:tx>
            <c:strRef>
              <c:f>'100nodesStatic'!$C$93</c:f>
              <c:strCache>
                <c:ptCount val="1"/>
                <c:pt idx="0">
                  <c:v>Destination 1 Loss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'100nodesStatic'!$A$94:$A$101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'100nodesStatic'!$C$94:$C$101</c:f>
              <c:numCache>
                <c:formatCode>General</c:formatCode>
                <c:ptCount val="8"/>
                <c:pt idx="0">
                  <c:v>12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5B5-4E8E-80A8-E7DE7F46690B}"/>
            </c:ext>
          </c:extLst>
        </c:ser>
        <c:ser>
          <c:idx val="2"/>
          <c:order val="2"/>
          <c:tx>
            <c:strRef>
              <c:f>'100nodesStatic'!$D$93</c:f>
              <c:strCache>
                <c:ptCount val="1"/>
                <c:pt idx="0">
                  <c:v>Destination 2 Loss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'100nodesStatic'!$A$94:$A$101</c:f>
              <c:numCache>
                <c:formatCode>General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</c:numCache>
            </c:numRef>
          </c:xVal>
          <c:yVal>
            <c:numRef>
              <c:f>'100nodesStatic'!$D$94:$D$101</c:f>
              <c:numCache>
                <c:formatCode>General</c:formatCode>
                <c:ptCount val="8"/>
                <c:pt idx="0">
                  <c:v>16</c:v>
                </c:pt>
                <c:pt idx="1">
                  <c:v>0</c:v>
                </c:pt>
                <c:pt idx="2">
                  <c:v>4</c:v>
                </c:pt>
                <c:pt idx="3">
                  <c:v>113</c:v>
                </c:pt>
                <c:pt idx="4">
                  <c:v>29</c:v>
                </c:pt>
                <c:pt idx="5">
                  <c:v>29</c:v>
                </c:pt>
                <c:pt idx="6">
                  <c:v>29</c:v>
                </c:pt>
                <c:pt idx="7">
                  <c:v>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5B5-4E8E-80A8-E7DE7F4669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536440"/>
        <c:axId val="470536768"/>
      </c:scatterChart>
      <c:valAx>
        <c:axId val="470536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36768"/>
        <c:crosses val="autoZero"/>
        <c:crossBetween val="midCat"/>
      </c:valAx>
      <c:valAx>
        <c:axId val="47053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536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634F-C406-49F2-99A3-8BF8FC344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F8CDD-1A24-4CFF-9FCD-2362635C0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9913C-3132-44A5-8A29-EA6769AE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1C8D-43D8-4E19-B685-975A2318B091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D9E0-E7DA-4F60-8F37-E974967B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33B5-823D-4095-9024-9C215DA8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93D-A3FB-407B-85A3-8DCA5850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31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A542-194F-4FA6-A17B-6DB23567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9070F-FDE5-4231-8085-25F711318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B3C8D-B48B-4E2D-989E-FCC7EA9D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1C8D-43D8-4E19-B685-975A2318B091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4DAD4-19D7-4674-AE72-89378CE1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DDA04-CD1F-45E5-B16A-D69704B9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93D-A3FB-407B-85A3-8DCA5850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35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6D3D9-6E91-4AAD-919A-82B19933D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B9917-C20F-4D56-B7CA-850F681C9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64E3D-FC5C-4A41-A91D-3262EB31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1C8D-43D8-4E19-B685-975A2318B091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BC2A-82DF-4469-A7A8-D38879C5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DB8A9-C8B5-4C51-8862-6A0D11F5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93D-A3FB-407B-85A3-8DCA5850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43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3FD3-395E-4092-B6D1-0D7D3588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2C8A-7FDB-482D-A380-D21BFB61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83450-F143-4AF4-ADE3-528FBA35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1C8D-43D8-4E19-B685-975A2318B091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52348-1697-43EC-9F16-77C01899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8B92-99E7-48F0-9A8B-2B7FAFAE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93D-A3FB-407B-85A3-8DCA5850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31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5AD5-FD43-4914-A642-1E556374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575AE-210D-41A3-8107-FDA476144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77068-FCA6-462D-BAEC-BD1505DE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1C8D-43D8-4E19-B685-975A2318B091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CFC8C-1D9F-4CB5-9489-1B4928A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D767-E1B6-42EA-8C05-F113A94C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93D-A3FB-407B-85A3-8DCA5850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87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EB8B-7B4F-49B5-941E-46E32661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DB60-5170-460A-94AA-26E7F0D2C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B15A1-843F-4FF6-B62C-8093D98B9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40391-3DB8-41F9-8C89-4C912B05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1C8D-43D8-4E19-B685-975A2318B091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7D816-A448-4E35-BF97-7F9ECBC8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45B58-7509-47C0-B2D6-9464BA6F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93D-A3FB-407B-85A3-8DCA5850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97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D84E-6D63-409B-BBCC-61C51676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97EA3-37E0-407F-A502-8C924E587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FCE1E-62F8-45C6-B31D-7E2C84407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C5BCD-A0D7-4DCA-951D-F6D043BF2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B8213-6D34-46FF-A353-C2EE57698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0A83D-FF08-4113-83D1-E0196E4B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1C8D-43D8-4E19-B685-975A2318B091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FC26F-E6E7-4996-B039-9D39EE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0B3B6-1E3E-4F8D-BBD5-88BA52BE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93D-A3FB-407B-85A3-8DCA5850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58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9629-EC13-4428-BD85-4E261977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24A38-D0DB-4E75-9FBF-EB4C191B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1C8D-43D8-4E19-B685-975A2318B091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AEFB6-FD84-490B-937A-5B68D3CB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07642-7446-46FA-87E2-BA9820C2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93D-A3FB-407B-85A3-8DCA5850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95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DDDF3-21A2-417C-8E1F-301F795B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1C8D-43D8-4E19-B685-975A2318B091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41287-7443-4928-B505-909C04D8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C1854-8154-4D87-A0D9-47B349D9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93D-A3FB-407B-85A3-8DCA5850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17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CD4F-0AAA-4D5E-B005-A8060ED7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E249-318A-4D1F-A504-340D57A1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EC9F2-2811-46B5-9E0E-AD8E00553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AC4AC-A728-4DF3-925F-009FED9A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1C8D-43D8-4E19-B685-975A2318B091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BE7DE-04CB-4482-B975-F7A4864D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7BD0B-3808-42D5-A903-72F908E0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93D-A3FB-407B-85A3-8DCA5850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31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7969-B312-49C3-9199-062774E1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24516-B119-4D40-A489-05DEF14CA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9120F-157B-4DFC-9653-BEA94AA01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F474D-5F88-4788-AA88-57339F07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1C8D-43D8-4E19-B685-975A2318B091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03C05-3C3F-41FD-B58F-F8D386FE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6FF75-6313-4C40-9D48-9C103CF8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D793D-A3FB-407B-85A3-8DCA5850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46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59733-D7C5-492E-BBE6-ED4A785A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FF073-AC05-4833-9690-A22B6B874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C80DD-1686-4404-8DB6-456A52944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B1C8D-43D8-4E19-B685-975A2318B091}" type="datetimeFigureOut">
              <a:rPr lang="en-IN" smtClean="0"/>
              <a:t>25-05-2018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C665D-7246-4925-A631-C84C66B70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C664-F3C1-408D-BA06-695536A05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793D-A3FB-407B-85A3-8DCA5850D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57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6E4E-4B46-40DD-88DC-03B70C2D6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34B7F-3373-469D-8F1C-773F04BF3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4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6BCC-0A0F-4964-B01B-D87A7E5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5729"/>
            <a:ext cx="10515600" cy="1325563"/>
          </a:xfrm>
        </p:spPr>
        <p:txBody>
          <a:bodyPr/>
          <a:lstStyle/>
          <a:p>
            <a:r>
              <a:rPr lang="en-IN" dirty="0"/>
              <a:t>History 10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93ACAFA-9D72-4E0F-9173-71A6F54696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757708"/>
              </p:ext>
            </p:extLst>
          </p:nvPr>
        </p:nvGraphicFramePr>
        <p:xfrm>
          <a:off x="143523" y="592583"/>
          <a:ext cx="5041036" cy="3260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9676CE1-E7E1-495C-8D7D-927C604B8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250548"/>
              </p:ext>
            </p:extLst>
          </p:nvPr>
        </p:nvGraphicFramePr>
        <p:xfrm>
          <a:off x="6096000" y="592583"/>
          <a:ext cx="5399103" cy="3167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ACC73A-D80A-4753-AB17-744139148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305239"/>
              </p:ext>
            </p:extLst>
          </p:nvPr>
        </p:nvGraphicFramePr>
        <p:xfrm>
          <a:off x="5610687" y="3666478"/>
          <a:ext cx="6249636" cy="269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409">
                  <a:extLst>
                    <a:ext uri="{9D8B030D-6E8A-4147-A177-3AD203B41FA5}">
                      <a16:colId xmlns:a16="http://schemas.microsoft.com/office/drawing/2014/main" val="132130338"/>
                    </a:ext>
                  </a:extLst>
                </a:gridCol>
                <a:gridCol w="1562409">
                  <a:extLst>
                    <a:ext uri="{9D8B030D-6E8A-4147-A177-3AD203B41FA5}">
                      <a16:colId xmlns:a16="http://schemas.microsoft.com/office/drawing/2014/main" val="1608315366"/>
                    </a:ext>
                  </a:extLst>
                </a:gridCol>
                <a:gridCol w="1562409">
                  <a:extLst>
                    <a:ext uri="{9D8B030D-6E8A-4147-A177-3AD203B41FA5}">
                      <a16:colId xmlns:a16="http://schemas.microsoft.com/office/drawing/2014/main" val="3042051378"/>
                    </a:ext>
                  </a:extLst>
                </a:gridCol>
                <a:gridCol w="1562409">
                  <a:extLst>
                    <a:ext uri="{9D8B030D-6E8A-4147-A177-3AD203B41FA5}">
                      <a16:colId xmlns:a16="http://schemas.microsoft.com/office/drawing/2014/main" val="666311387"/>
                    </a:ext>
                  </a:extLst>
                </a:gridCol>
              </a:tblGrid>
              <a:tr h="298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66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2161458"/>
                  </a:ext>
                </a:extLst>
              </a:tr>
              <a:tr h="298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9088286"/>
                  </a:ext>
                </a:extLst>
              </a:tr>
              <a:tr h="298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119599"/>
                  </a:ext>
                </a:extLst>
              </a:tr>
              <a:tr h="298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312911"/>
                  </a:ext>
                </a:extLst>
              </a:tr>
              <a:tr h="298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1427777"/>
                  </a:ext>
                </a:extLst>
              </a:tr>
              <a:tr h="298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2181329855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6121561"/>
                  </a:ext>
                </a:extLst>
              </a:tr>
              <a:tr h="298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2181329855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398835"/>
                  </a:ext>
                </a:extLst>
              </a:tr>
              <a:tr h="298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2181329855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985320"/>
                  </a:ext>
                </a:extLst>
              </a:tr>
              <a:tr h="2988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2181329855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12061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E57896-4DD7-4984-8062-E0428969C415}"/>
              </a:ext>
            </a:extLst>
          </p:cNvPr>
          <p:cNvSpPr txBox="1"/>
          <p:nvPr/>
        </p:nvSpPr>
        <p:spPr>
          <a:xfrm>
            <a:off x="870012" y="4791220"/>
            <a:ext cx="376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Packets in the network 55736</a:t>
            </a:r>
          </a:p>
          <a:p>
            <a:r>
              <a:rPr lang="en-IN" dirty="0"/>
              <a:t>Threshold 0.2 loss 0 and 4</a:t>
            </a:r>
          </a:p>
        </p:txBody>
      </p:sp>
    </p:spTree>
    <p:extLst>
      <p:ext uri="{BB962C8B-B14F-4D97-AF65-F5344CB8AC3E}">
        <p14:creationId xmlns:p14="http://schemas.microsoft.com/office/powerpoint/2010/main" val="31907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9D23DA-6689-43E7-9D30-891F7207C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0" t="14355" r="17302" b="13829"/>
          <a:stretch/>
        </p:blipFill>
        <p:spPr>
          <a:xfrm>
            <a:off x="852256" y="954180"/>
            <a:ext cx="4136994" cy="37243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C9D51-AC3F-4BDD-B268-430658090F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8" t="10696" r="4121" b="13463"/>
          <a:stretch/>
        </p:blipFill>
        <p:spPr>
          <a:xfrm>
            <a:off x="5166804" y="1154097"/>
            <a:ext cx="6400799" cy="50527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544615-E881-4FF3-88D6-23F6132195B0}"/>
              </a:ext>
            </a:extLst>
          </p:cNvPr>
          <p:cNvSpPr/>
          <p:nvPr/>
        </p:nvSpPr>
        <p:spPr>
          <a:xfrm>
            <a:off x="2974019" y="2290439"/>
            <a:ext cx="266331" cy="18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AB125C-41B1-4FDD-B570-F1C6DED8FF43}"/>
              </a:ext>
            </a:extLst>
          </p:cNvPr>
          <p:cNvSpPr/>
          <p:nvPr/>
        </p:nvSpPr>
        <p:spPr>
          <a:xfrm>
            <a:off x="4447713" y="1154097"/>
            <a:ext cx="221941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2453D6-0799-40DC-B038-4CEA66E67980}"/>
              </a:ext>
            </a:extLst>
          </p:cNvPr>
          <p:cNvSpPr/>
          <p:nvPr/>
        </p:nvSpPr>
        <p:spPr>
          <a:xfrm>
            <a:off x="1571348" y="4092606"/>
            <a:ext cx="204186" cy="150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190C83-E4E3-45FB-92C4-A76D9D9EBD45}"/>
              </a:ext>
            </a:extLst>
          </p:cNvPr>
          <p:cNvSpPr/>
          <p:nvPr/>
        </p:nvSpPr>
        <p:spPr>
          <a:xfrm>
            <a:off x="6096000" y="5468645"/>
            <a:ext cx="198268" cy="168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E2AD44-4F55-493B-911D-9E16E58413DF}"/>
              </a:ext>
            </a:extLst>
          </p:cNvPr>
          <p:cNvSpPr/>
          <p:nvPr/>
        </p:nvSpPr>
        <p:spPr>
          <a:xfrm>
            <a:off x="7563775" y="3429000"/>
            <a:ext cx="168675" cy="1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C0D122-4306-4158-A42F-B6975C30632A}"/>
              </a:ext>
            </a:extLst>
          </p:cNvPr>
          <p:cNvSpPr/>
          <p:nvPr/>
        </p:nvSpPr>
        <p:spPr>
          <a:xfrm>
            <a:off x="9800948" y="1695635"/>
            <a:ext cx="195308" cy="221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77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CFD0-1FBC-4980-9736-88CECCB7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B2178B-103A-484B-94EA-76B0CC8C4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024895"/>
              </p:ext>
            </p:extLst>
          </p:nvPr>
        </p:nvGraphicFramePr>
        <p:xfrm>
          <a:off x="358806" y="1690688"/>
          <a:ext cx="4222072" cy="330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406D58-AE19-480E-8A82-1245CE1A86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783856"/>
              </p:ext>
            </p:extLst>
          </p:nvPr>
        </p:nvGraphicFramePr>
        <p:xfrm>
          <a:off x="6781800" y="3651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39C5F0-972C-4606-BB65-8CF835DD0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7789"/>
              </p:ext>
            </p:extLst>
          </p:nvPr>
        </p:nvGraphicFramePr>
        <p:xfrm>
          <a:off x="5069150" y="3345426"/>
          <a:ext cx="7257004" cy="294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251">
                  <a:extLst>
                    <a:ext uri="{9D8B030D-6E8A-4147-A177-3AD203B41FA5}">
                      <a16:colId xmlns:a16="http://schemas.microsoft.com/office/drawing/2014/main" val="2145581489"/>
                    </a:ext>
                  </a:extLst>
                </a:gridCol>
                <a:gridCol w="1814251">
                  <a:extLst>
                    <a:ext uri="{9D8B030D-6E8A-4147-A177-3AD203B41FA5}">
                      <a16:colId xmlns:a16="http://schemas.microsoft.com/office/drawing/2014/main" val="2082086397"/>
                    </a:ext>
                  </a:extLst>
                </a:gridCol>
                <a:gridCol w="1814251">
                  <a:extLst>
                    <a:ext uri="{9D8B030D-6E8A-4147-A177-3AD203B41FA5}">
                      <a16:colId xmlns:a16="http://schemas.microsoft.com/office/drawing/2014/main" val="2769233853"/>
                    </a:ext>
                  </a:extLst>
                </a:gridCol>
                <a:gridCol w="1814251">
                  <a:extLst>
                    <a:ext uri="{9D8B030D-6E8A-4147-A177-3AD203B41FA5}">
                      <a16:colId xmlns:a16="http://schemas.microsoft.com/office/drawing/2014/main" val="1263823993"/>
                    </a:ext>
                  </a:extLst>
                </a:gridCol>
              </a:tblGrid>
              <a:tr h="327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66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5211652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4161643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1030634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83210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3615276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9255122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3505654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9339252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120575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2209002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517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8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F787-F672-475D-84A4-6EF7292E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0802"/>
            <a:ext cx="10515600" cy="1325563"/>
          </a:xfrm>
        </p:spPr>
        <p:txBody>
          <a:bodyPr/>
          <a:lstStyle/>
          <a:p>
            <a:r>
              <a:rPr lang="en-IN" dirty="0"/>
              <a:t>History 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D51705-19FF-4B2E-8549-56500673F2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491503"/>
              </p:ext>
            </p:extLst>
          </p:nvPr>
        </p:nvGraphicFramePr>
        <p:xfrm>
          <a:off x="152400" y="11047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5C66508-26F6-4134-BC7E-5A26737F7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509653"/>
              </p:ext>
            </p:extLst>
          </p:nvPr>
        </p:nvGraphicFramePr>
        <p:xfrm>
          <a:off x="6096000" y="72524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CCACAC-A56A-430B-ABD8-854645B18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88050"/>
              </p:ext>
            </p:extLst>
          </p:nvPr>
        </p:nvGraphicFramePr>
        <p:xfrm>
          <a:off x="4886664" y="3542189"/>
          <a:ext cx="7152936" cy="296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234">
                  <a:extLst>
                    <a:ext uri="{9D8B030D-6E8A-4147-A177-3AD203B41FA5}">
                      <a16:colId xmlns:a16="http://schemas.microsoft.com/office/drawing/2014/main" val="2457444533"/>
                    </a:ext>
                  </a:extLst>
                </a:gridCol>
                <a:gridCol w="1788234">
                  <a:extLst>
                    <a:ext uri="{9D8B030D-6E8A-4147-A177-3AD203B41FA5}">
                      <a16:colId xmlns:a16="http://schemas.microsoft.com/office/drawing/2014/main" val="4037762344"/>
                    </a:ext>
                  </a:extLst>
                </a:gridCol>
                <a:gridCol w="1788234">
                  <a:extLst>
                    <a:ext uri="{9D8B030D-6E8A-4147-A177-3AD203B41FA5}">
                      <a16:colId xmlns:a16="http://schemas.microsoft.com/office/drawing/2014/main" val="1334065371"/>
                    </a:ext>
                  </a:extLst>
                </a:gridCol>
                <a:gridCol w="1788234">
                  <a:extLst>
                    <a:ext uri="{9D8B030D-6E8A-4147-A177-3AD203B41FA5}">
                      <a16:colId xmlns:a16="http://schemas.microsoft.com/office/drawing/2014/main" val="2470368905"/>
                    </a:ext>
                  </a:extLst>
                </a:gridCol>
              </a:tblGrid>
              <a:tr h="329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66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607019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8009620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0063244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3885526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6808002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9955657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1436651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127626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913190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240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15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0485E4-553A-407C-8CC9-55407E040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436292"/>
              </p:ext>
            </p:extLst>
          </p:nvPr>
        </p:nvGraphicFramePr>
        <p:xfrm>
          <a:off x="0" y="0"/>
          <a:ext cx="6604988" cy="294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247">
                  <a:extLst>
                    <a:ext uri="{9D8B030D-6E8A-4147-A177-3AD203B41FA5}">
                      <a16:colId xmlns:a16="http://schemas.microsoft.com/office/drawing/2014/main" val="2145581489"/>
                    </a:ext>
                  </a:extLst>
                </a:gridCol>
                <a:gridCol w="1651247">
                  <a:extLst>
                    <a:ext uri="{9D8B030D-6E8A-4147-A177-3AD203B41FA5}">
                      <a16:colId xmlns:a16="http://schemas.microsoft.com/office/drawing/2014/main" val="2082086397"/>
                    </a:ext>
                  </a:extLst>
                </a:gridCol>
                <a:gridCol w="1651247">
                  <a:extLst>
                    <a:ext uri="{9D8B030D-6E8A-4147-A177-3AD203B41FA5}">
                      <a16:colId xmlns:a16="http://schemas.microsoft.com/office/drawing/2014/main" val="2769233853"/>
                    </a:ext>
                  </a:extLst>
                </a:gridCol>
                <a:gridCol w="1651247">
                  <a:extLst>
                    <a:ext uri="{9D8B030D-6E8A-4147-A177-3AD203B41FA5}">
                      <a16:colId xmlns:a16="http://schemas.microsoft.com/office/drawing/2014/main" val="1263823993"/>
                    </a:ext>
                  </a:extLst>
                </a:gridCol>
              </a:tblGrid>
              <a:tr h="327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66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5211652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4161643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1030634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83210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3615276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9255122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3505654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17187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9339252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120575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2209002"/>
                  </a:ext>
                </a:extLst>
              </a:tr>
              <a:tr h="3273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51710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C18812-3C4A-43F4-BB09-7ED8676B1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349218"/>
              </p:ext>
            </p:extLst>
          </p:nvPr>
        </p:nvGraphicFramePr>
        <p:xfrm>
          <a:off x="5039064" y="3429000"/>
          <a:ext cx="7152936" cy="296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234">
                  <a:extLst>
                    <a:ext uri="{9D8B030D-6E8A-4147-A177-3AD203B41FA5}">
                      <a16:colId xmlns:a16="http://schemas.microsoft.com/office/drawing/2014/main" val="2457444533"/>
                    </a:ext>
                  </a:extLst>
                </a:gridCol>
                <a:gridCol w="1788234">
                  <a:extLst>
                    <a:ext uri="{9D8B030D-6E8A-4147-A177-3AD203B41FA5}">
                      <a16:colId xmlns:a16="http://schemas.microsoft.com/office/drawing/2014/main" val="4037762344"/>
                    </a:ext>
                  </a:extLst>
                </a:gridCol>
                <a:gridCol w="1788234">
                  <a:extLst>
                    <a:ext uri="{9D8B030D-6E8A-4147-A177-3AD203B41FA5}">
                      <a16:colId xmlns:a16="http://schemas.microsoft.com/office/drawing/2014/main" val="1334065371"/>
                    </a:ext>
                  </a:extLst>
                </a:gridCol>
                <a:gridCol w="1788234">
                  <a:extLst>
                    <a:ext uri="{9D8B030D-6E8A-4147-A177-3AD203B41FA5}">
                      <a16:colId xmlns:a16="http://schemas.microsoft.com/office/drawing/2014/main" val="2470368905"/>
                    </a:ext>
                  </a:extLst>
                </a:gridCol>
              </a:tblGrid>
              <a:tr h="329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66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607019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8009620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0063244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3885526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6808002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9955657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1436651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127626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913190"/>
                  </a:ext>
                </a:extLst>
              </a:tr>
              <a:tr h="3294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2408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16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B9C461-E886-470E-9178-C39287CCA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3" t="30880" r="6693" b="19134"/>
          <a:stretch/>
        </p:blipFill>
        <p:spPr>
          <a:xfrm>
            <a:off x="838200" y="1802166"/>
            <a:ext cx="5583472" cy="28763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16B876-CC4C-432F-806F-A31055AA30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6" t="27811" r="10495" b="17506"/>
          <a:stretch/>
        </p:blipFill>
        <p:spPr>
          <a:xfrm>
            <a:off x="6649375" y="1690687"/>
            <a:ext cx="4950864" cy="298784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A2DADC-01F6-4C9C-834F-294D3E6424AB}"/>
              </a:ext>
            </a:extLst>
          </p:cNvPr>
          <p:cNvSpPr/>
          <p:nvPr/>
        </p:nvSpPr>
        <p:spPr>
          <a:xfrm>
            <a:off x="1438183" y="3329126"/>
            <a:ext cx="230819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2F619C-F16A-40EE-B397-C71878D7AD31}"/>
              </a:ext>
            </a:extLst>
          </p:cNvPr>
          <p:cNvSpPr/>
          <p:nvPr/>
        </p:nvSpPr>
        <p:spPr>
          <a:xfrm>
            <a:off x="3506680" y="2974019"/>
            <a:ext cx="115409" cy="15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382F75-19FA-42FC-8FD3-53BFF41D20EC}"/>
              </a:ext>
            </a:extLst>
          </p:cNvPr>
          <p:cNvSpPr/>
          <p:nvPr/>
        </p:nvSpPr>
        <p:spPr>
          <a:xfrm>
            <a:off x="3506680" y="3329126"/>
            <a:ext cx="115409" cy="24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C4A68-E024-4206-A759-17870E5564A6}"/>
              </a:ext>
            </a:extLst>
          </p:cNvPr>
          <p:cNvSpPr/>
          <p:nvPr/>
        </p:nvSpPr>
        <p:spPr>
          <a:xfrm>
            <a:off x="3506680" y="3728621"/>
            <a:ext cx="115409" cy="248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BE8AF1-EFAB-4768-9B19-450F044E4AC9}"/>
              </a:ext>
            </a:extLst>
          </p:cNvPr>
          <p:cNvCxnSpPr/>
          <p:nvPr/>
        </p:nvCxnSpPr>
        <p:spPr>
          <a:xfrm>
            <a:off x="2290439" y="2858610"/>
            <a:ext cx="0" cy="130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B7B781-AD9A-4086-B9A0-958618348F0A}"/>
              </a:ext>
            </a:extLst>
          </p:cNvPr>
          <p:cNvCxnSpPr/>
          <p:nvPr/>
        </p:nvCxnSpPr>
        <p:spPr>
          <a:xfrm flipV="1">
            <a:off x="2396971" y="2707689"/>
            <a:ext cx="0" cy="139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35E3A4-1437-413E-8D6E-7AB64B6630A8}"/>
              </a:ext>
            </a:extLst>
          </p:cNvPr>
          <p:cNvCxnSpPr/>
          <p:nvPr/>
        </p:nvCxnSpPr>
        <p:spPr>
          <a:xfrm>
            <a:off x="3107184" y="2787588"/>
            <a:ext cx="0" cy="1376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EE0400-6279-4589-B422-11E26C40F63C}"/>
              </a:ext>
            </a:extLst>
          </p:cNvPr>
          <p:cNvCxnSpPr/>
          <p:nvPr/>
        </p:nvCxnSpPr>
        <p:spPr>
          <a:xfrm flipV="1">
            <a:off x="3213717" y="2707689"/>
            <a:ext cx="0" cy="139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6CAA71D-AC0E-4FBD-A534-3B910EBE69F9}"/>
              </a:ext>
            </a:extLst>
          </p:cNvPr>
          <p:cNvSpPr/>
          <p:nvPr/>
        </p:nvSpPr>
        <p:spPr>
          <a:xfrm>
            <a:off x="7173157" y="3329126"/>
            <a:ext cx="133165" cy="177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8C83B3-4086-4630-AC2D-49F0AD660DB8}"/>
              </a:ext>
            </a:extLst>
          </p:cNvPr>
          <p:cNvCxnSpPr/>
          <p:nvPr/>
        </p:nvCxnSpPr>
        <p:spPr>
          <a:xfrm>
            <a:off x="7980443" y="2787588"/>
            <a:ext cx="0" cy="1313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0ADDF4-B980-4159-B9CB-970C1B04684A}"/>
              </a:ext>
            </a:extLst>
          </p:cNvPr>
          <p:cNvCxnSpPr/>
          <p:nvPr/>
        </p:nvCxnSpPr>
        <p:spPr>
          <a:xfrm flipV="1">
            <a:off x="8096435" y="2707689"/>
            <a:ext cx="0" cy="126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FF1482-B69D-4BA6-9E3B-5D7D60A3C2EB}"/>
              </a:ext>
            </a:extLst>
          </p:cNvPr>
          <p:cNvCxnSpPr/>
          <p:nvPr/>
        </p:nvCxnSpPr>
        <p:spPr>
          <a:xfrm>
            <a:off x="8691239" y="2858610"/>
            <a:ext cx="0" cy="111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63A599-ACA4-480A-8CFB-2338563AE5EA}"/>
              </a:ext>
            </a:extLst>
          </p:cNvPr>
          <p:cNvCxnSpPr/>
          <p:nvPr/>
        </p:nvCxnSpPr>
        <p:spPr>
          <a:xfrm flipV="1">
            <a:off x="8859915" y="2787588"/>
            <a:ext cx="0" cy="118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80DB667-8730-4F02-81BF-2FCA26A774FD}"/>
              </a:ext>
            </a:extLst>
          </p:cNvPr>
          <p:cNvSpPr/>
          <p:nvPr/>
        </p:nvSpPr>
        <p:spPr>
          <a:xfrm>
            <a:off x="9055223" y="2858610"/>
            <a:ext cx="159796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00DF65-5133-437C-B6C7-5DD771C37982}"/>
              </a:ext>
            </a:extLst>
          </p:cNvPr>
          <p:cNvSpPr/>
          <p:nvPr/>
        </p:nvSpPr>
        <p:spPr>
          <a:xfrm>
            <a:off x="9087619" y="3329125"/>
            <a:ext cx="127380" cy="26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8DBCE9-0224-483F-AF00-E6D4B9F66230}"/>
              </a:ext>
            </a:extLst>
          </p:cNvPr>
          <p:cNvSpPr/>
          <p:nvPr/>
        </p:nvSpPr>
        <p:spPr>
          <a:xfrm>
            <a:off x="9087619" y="3710866"/>
            <a:ext cx="127370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45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8586-0097-404B-8171-14812B66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823"/>
            <a:ext cx="10515600" cy="1325563"/>
          </a:xfrm>
        </p:spPr>
        <p:txBody>
          <a:bodyPr/>
          <a:lstStyle/>
          <a:p>
            <a:r>
              <a:rPr lang="en-IN" dirty="0"/>
              <a:t>History 1-10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5240E5-47A4-4E68-B56A-CAF468872B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508559"/>
              </p:ext>
            </p:extLst>
          </p:nvPr>
        </p:nvGraphicFramePr>
        <p:xfrm>
          <a:off x="241177" y="13205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7A08D8-3EED-4AB6-83B8-872F6380CF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216793"/>
              </p:ext>
            </p:extLst>
          </p:nvPr>
        </p:nvGraphicFramePr>
        <p:xfrm>
          <a:off x="6171460" y="13205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A8ED5C-8350-4D6D-A20B-B995E9998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4088"/>
              </p:ext>
            </p:extLst>
          </p:nvPr>
        </p:nvGraphicFramePr>
        <p:xfrm>
          <a:off x="5903650" y="4199137"/>
          <a:ext cx="5853840" cy="2477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768">
                  <a:extLst>
                    <a:ext uri="{9D8B030D-6E8A-4147-A177-3AD203B41FA5}">
                      <a16:colId xmlns:a16="http://schemas.microsoft.com/office/drawing/2014/main" val="1427967931"/>
                    </a:ext>
                  </a:extLst>
                </a:gridCol>
                <a:gridCol w="1170768">
                  <a:extLst>
                    <a:ext uri="{9D8B030D-6E8A-4147-A177-3AD203B41FA5}">
                      <a16:colId xmlns:a16="http://schemas.microsoft.com/office/drawing/2014/main" val="1058912698"/>
                    </a:ext>
                  </a:extLst>
                </a:gridCol>
                <a:gridCol w="1170768">
                  <a:extLst>
                    <a:ext uri="{9D8B030D-6E8A-4147-A177-3AD203B41FA5}">
                      <a16:colId xmlns:a16="http://schemas.microsoft.com/office/drawing/2014/main" val="1665450349"/>
                    </a:ext>
                  </a:extLst>
                </a:gridCol>
                <a:gridCol w="1170768">
                  <a:extLst>
                    <a:ext uri="{9D8B030D-6E8A-4147-A177-3AD203B41FA5}">
                      <a16:colId xmlns:a16="http://schemas.microsoft.com/office/drawing/2014/main" val="3237012772"/>
                    </a:ext>
                  </a:extLst>
                </a:gridCol>
                <a:gridCol w="1170768">
                  <a:extLst>
                    <a:ext uri="{9D8B030D-6E8A-4147-A177-3AD203B41FA5}">
                      <a16:colId xmlns:a16="http://schemas.microsoft.com/office/drawing/2014/main" val="359474291"/>
                    </a:ext>
                  </a:extLst>
                </a:gridCol>
              </a:tblGrid>
              <a:tr h="2752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17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18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19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5876398"/>
                  </a:ext>
                </a:extLst>
              </a:tr>
              <a:tr h="2752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882939"/>
                  </a:ext>
                </a:extLst>
              </a:tr>
              <a:tr h="2752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3429150"/>
                  </a:ext>
                </a:extLst>
              </a:tr>
              <a:tr h="2752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531803"/>
                  </a:ext>
                </a:extLst>
              </a:tr>
              <a:tr h="2752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1491285"/>
                  </a:ext>
                </a:extLst>
              </a:tr>
              <a:tr h="2752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95533"/>
                  </a:ext>
                </a:extLst>
              </a:tr>
              <a:tr h="2752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5519403"/>
                  </a:ext>
                </a:extLst>
              </a:tr>
              <a:tr h="2752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2471147"/>
                  </a:ext>
                </a:extLst>
              </a:tr>
              <a:tr h="2752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8722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9D848D-89B0-4950-9A5D-0929CACDC290}"/>
              </a:ext>
            </a:extLst>
          </p:cNvPr>
          <p:cNvSpPr txBox="1"/>
          <p:nvPr/>
        </p:nvSpPr>
        <p:spPr>
          <a:xfrm>
            <a:off x="773837" y="5912528"/>
            <a:ext cx="3506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Packets 11974</a:t>
            </a:r>
          </a:p>
          <a:p>
            <a:r>
              <a:rPr lang="en-IN" dirty="0"/>
              <a:t>Threshold 0.2 loss 68 90 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515238-0326-48FF-B58A-B28532FA6F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6" t="45642" r="42299" b="24300"/>
          <a:stretch/>
        </p:blipFill>
        <p:spPr>
          <a:xfrm>
            <a:off x="674703" y="4063753"/>
            <a:ext cx="2414726" cy="164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EDAF2-35A7-4DC4-A7B5-6F5A87F21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9" t="14052" r="14632" b="52360"/>
          <a:stretch/>
        </p:blipFill>
        <p:spPr>
          <a:xfrm>
            <a:off x="2596383" y="1242873"/>
            <a:ext cx="6421045" cy="2707690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66E171D-4403-409F-86B7-376071BD4121}"/>
              </a:ext>
            </a:extLst>
          </p:cNvPr>
          <p:cNvSpPr/>
          <p:nvPr/>
        </p:nvSpPr>
        <p:spPr>
          <a:xfrm>
            <a:off x="5655076" y="1686757"/>
            <a:ext cx="239697" cy="24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2FD91F-7AD0-4E6F-964D-945CB703803D}"/>
              </a:ext>
            </a:extLst>
          </p:cNvPr>
          <p:cNvCxnSpPr/>
          <p:nvPr/>
        </p:nvCxnSpPr>
        <p:spPr>
          <a:xfrm>
            <a:off x="5468645" y="3338004"/>
            <a:ext cx="781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AF7F2B-948B-40CB-8AFF-D1FFEAA55644}"/>
              </a:ext>
            </a:extLst>
          </p:cNvPr>
          <p:cNvCxnSpPr/>
          <p:nvPr/>
        </p:nvCxnSpPr>
        <p:spPr>
          <a:xfrm flipH="1">
            <a:off x="5317724" y="3098307"/>
            <a:ext cx="778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77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06441B-D858-4151-A1B4-E21AB5EBC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2" t="14047" r="14686" b="47813"/>
          <a:stretch/>
        </p:blipFill>
        <p:spPr>
          <a:xfrm>
            <a:off x="2027851" y="1799402"/>
            <a:ext cx="7302107" cy="3259195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D1F756-F7AA-4D79-9ABB-DE305D1E601D}"/>
              </a:ext>
            </a:extLst>
          </p:cNvPr>
          <p:cNvCxnSpPr/>
          <p:nvPr/>
        </p:nvCxnSpPr>
        <p:spPr>
          <a:xfrm flipV="1">
            <a:off x="4785064" y="2423604"/>
            <a:ext cx="1003177" cy="50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4EB474-B715-4A32-BE03-1F966570B37D}"/>
              </a:ext>
            </a:extLst>
          </p:cNvPr>
          <p:cNvCxnSpPr/>
          <p:nvPr/>
        </p:nvCxnSpPr>
        <p:spPr>
          <a:xfrm>
            <a:off x="6001305" y="2423604"/>
            <a:ext cx="1065320" cy="594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C49D34-7777-429A-AAA5-ED8ACB9CA91B}"/>
              </a:ext>
            </a:extLst>
          </p:cNvPr>
          <p:cNvSpPr txBox="1"/>
          <p:nvPr/>
        </p:nvSpPr>
        <p:spPr>
          <a:xfrm rot="19637257">
            <a:off x="4665214" y="2284822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70.71</a:t>
            </a:r>
          </a:p>
        </p:txBody>
      </p:sp>
    </p:spTree>
    <p:extLst>
      <p:ext uri="{BB962C8B-B14F-4D97-AF65-F5344CB8AC3E}">
        <p14:creationId xmlns:p14="http://schemas.microsoft.com/office/powerpoint/2010/main" val="296085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8BDF-E1A9-4E93-B979-D96F75135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768" y="189330"/>
            <a:ext cx="10515600" cy="4351338"/>
          </a:xfrm>
        </p:spPr>
        <p:txBody>
          <a:bodyPr/>
          <a:lstStyle/>
          <a:p>
            <a:r>
              <a:rPr lang="en-IN" dirty="0"/>
              <a:t>History 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F1ABBF-960A-4F99-A4DD-3E006944BE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5731121"/>
              </p:ext>
            </p:extLst>
          </p:nvPr>
        </p:nvGraphicFramePr>
        <p:xfrm>
          <a:off x="5200273" y="720903"/>
          <a:ext cx="672703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2E29B6-D476-456A-9B79-6B19E750EF3E}"/>
              </a:ext>
            </a:extLst>
          </p:cNvPr>
          <p:cNvSpPr txBox="1"/>
          <p:nvPr/>
        </p:nvSpPr>
        <p:spPr>
          <a:xfrm>
            <a:off x="596189" y="5490766"/>
            <a:ext cx="460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Packets in network 258 – Constant</a:t>
            </a:r>
          </a:p>
          <a:p>
            <a:r>
              <a:rPr lang="en-IN" dirty="0"/>
              <a:t>Best case Threshold 0.5 192 loss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71D505-B0ED-4B29-A56A-C7844E376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20339"/>
              </p:ext>
            </p:extLst>
          </p:nvPr>
        </p:nvGraphicFramePr>
        <p:xfrm>
          <a:off x="61453" y="1060962"/>
          <a:ext cx="5138820" cy="3479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705">
                  <a:extLst>
                    <a:ext uri="{9D8B030D-6E8A-4147-A177-3AD203B41FA5}">
                      <a16:colId xmlns:a16="http://schemas.microsoft.com/office/drawing/2014/main" val="2799653800"/>
                    </a:ext>
                  </a:extLst>
                </a:gridCol>
                <a:gridCol w="1284705">
                  <a:extLst>
                    <a:ext uri="{9D8B030D-6E8A-4147-A177-3AD203B41FA5}">
                      <a16:colId xmlns:a16="http://schemas.microsoft.com/office/drawing/2014/main" val="3944365016"/>
                    </a:ext>
                  </a:extLst>
                </a:gridCol>
                <a:gridCol w="1284705">
                  <a:extLst>
                    <a:ext uri="{9D8B030D-6E8A-4147-A177-3AD203B41FA5}">
                      <a16:colId xmlns:a16="http://schemas.microsoft.com/office/drawing/2014/main" val="1474366033"/>
                    </a:ext>
                  </a:extLst>
                </a:gridCol>
                <a:gridCol w="1284705">
                  <a:extLst>
                    <a:ext uri="{9D8B030D-6E8A-4147-A177-3AD203B41FA5}">
                      <a16:colId xmlns:a16="http://schemas.microsoft.com/office/drawing/2014/main" val="550358860"/>
                    </a:ext>
                  </a:extLst>
                </a:gridCol>
              </a:tblGrid>
              <a:tr h="3866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9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2266675"/>
                  </a:ext>
                </a:extLst>
              </a:tr>
              <a:tr h="3866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0605038"/>
                  </a:ext>
                </a:extLst>
              </a:tr>
              <a:tr h="3866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9364861"/>
                  </a:ext>
                </a:extLst>
              </a:tr>
              <a:tr h="3866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1650547"/>
                  </a:ext>
                </a:extLst>
              </a:tr>
              <a:tr h="3866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7906402"/>
                  </a:ext>
                </a:extLst>
              </a:tr>
              <a:tr h="3866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2735333"/>
                  </a:ext>
                </a:extLst>
              </a:tr>
              <a:tr h="3866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7573993"/>
                  </a:ext>
                </a:extLst>
              </a:tr>
              <a:tr h="3866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608865"/>
                  </a:ext>
                </a:extLst>
              </a:tr>
              <a:tr h="3866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922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0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8BDF-E1A9-4E93-B979-D96F75135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768" y="189330"/>
            <a:ext cx="10515600" cy="4351338"/>
          </a:xfrm>
        </p:spPr>
        <p:txBody>
          <a:bodyPr/>
          <a:lstStyle/>
          <a:p>
            <a:r>
              <a:rPr lang="en-IN" dirty="0"/>
              <a:t>History 2-10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E29B6-D476-456A-9B79-6B19E750EF3E}"/>
              </a:ext>
            </a:extLst>
          </p:cNvPr>
          <p:cNvSpPr txBox="1"/>
          <p:nvPr/>
        </p:nvSpPr>
        <p:spPr>
          <a:xfrm>
            <a:off x="596189" y="5490766"/>
            <a:ext cx="460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Packets in network 258 – Constant</a:t>
            </a:r>
          </a:p>
          <a:p>
            <a:r>
              <a:rPr lang="en-IN" dirty="0"/>
              <a:t>Best case Threshold 0.5 189 loss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1888104-9488-4A19-9BBB-E5B08540C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27298"/>
              </p:ext>
            </p:extLst>
          </p:nvPr>
        </p:nvGraphicFramePr>
        <p:xfrm>
          <a:off x="5700296" y="1344529"/>
          <a:ext cx="6597316" cy="4168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1571C8-72D0-4B35-B0ED-C0A8171C6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303533"/>
              </p:ext>
            </p:extLst>
          </p:nvPr>
        </p:nvGraphicFramePr>
        <p:xfrm>
          <a:off x="6836" y="1344530"/>
          <a:ext cx="5693460" cy="286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365">
                  <a:extLst>
                    <a:ext uri="{9D8B030D-6E8A-4147-A177-3AD203B41FA5}">
                      <a16:colId xmlns:a16="http://schemas.microsoft.com/office/drawing/2014/main" val="1898232762"/>
                    </a:ext>
                  </a:extLst>
                </a:gridCol>
                <a:gridCol w="1423365">
                  <a:extLst>
                    <a:ext uri="{9D8B030D-6E8A-4147-A177-3AD203B41FA5}">
                      <a16:colId xmlns:a16="http://schemas.microsoft.com/office/drawing/2014/main" val="3425875501"/>
                    </a:ext>
                  </a:extLst>
                </a:gridCol>
                <a:gridCol w="1423365">
                  <a:extLst>
                    <a:ext uri="{9D8B030D-6E8A-4147-A177-3AD203B41FA5}">
                      <a16:colId xmlns:a16="http://schemas.microsoft.com/office/drawing/2014/main" val="1899565311"/>
                    </a:ext>
                  </a:extLst>
                </a:gridCol>
                <a:gridCol w="1423365">
                  <a:extLst>
                    <a:ext uri="{9D8B030D-6E8A-4147-A177-3AD203B41FA5}">
                      <a16:colId xmlns:a16="http://schemas.microsoft.com/office/drawing/2014/main" val="169345375"/>
                    </a:ext>
                  </a:extLst>
                </a:gridCol>
              </a:tblGrid>
              <a:tr h="318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9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5485685"/>
                  </a:ext>
                </a:extLst>
              </a:tr>
              <a:tr h="318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9877216"/>
                  </a:ext>
                </a:extLst>
              </a:tr>
              <a:tr h="318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0009739"/>
                  </a:ext>
                </a:extLst>
              </a:tr>
              <a:tr h="318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022284"/>
                  </a:ext>
                </a:extLst>
              </a:tr>
              <a:tr h="318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2474061"/>
                  </a:ext>
                </a:extLst>
              </a:tr>
              <a:tr h="318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6503780"/>
                  </a:ext>
                </a:extLst>
              </a:tr>
              <a:tr h="318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2031413"/>
                  </a:ext>
                </a:extLst>
              </a:tr>
              <a:tr h="318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6641110"/>
                  </a:ext>
                </a:extLst>
              </a:tr>
              <a:tr h="318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4373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13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9F3B-7987-40BD-BFA0-4CB8FA90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560"/>
            <a:ext cx="10515600" cy="1325563"/>
          </a:xfrm>
        </p:spPr>
        <p:txBody>
          <a:bodyPr/>
          <a:lstStyle/>
          <a:p>
            <a:r>
              <a:rPr lang="en-IN" dirty="0"/>
              <a:t>Closer Nodes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FEF0C72-A406-4CDC-BAC0-025583E6E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474833"/>
              </p:ext>
            </p:extLst>
          </p:nvPr>
        </p:nvGraphicFramePr>
        <p:xfrm>
          <a:off x="152401" y="104900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778FC98-8160-42A7-BF73-365AB65797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0761556"/>
              </p:ext>
            </p:extLst>
          </p:nvPr>
        </p:nvGraphicFramePr>
        <p:xfrm>
          <a:off x="6096001" y="38622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48EDB4-593A-4CF3-A75E-A886198F7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01590"/>
              </p:ext>
            </p:extLst>
          </p:nvPr>
        </p:nvGraphicFramePr>
        <p:xfrm>
          <a:off x="5983705" y="3315903"/>
          <a:ext cx="5638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35174607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70175441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80150685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4102059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9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151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07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140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183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94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265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534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92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3844106"/>
                  </a:ext>
                </a:extLst>
              </a:tr>
            </a:tbl>
          </a:graphicData>
        </a:graphic>
      </p:graphicFrame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6756228-20E3-46CC-991A-B1F470CF0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3" t="14047" r="25404" b="47813"/>
          <a:stretch/>
        </p:blipFill>
        <p:spPr>
          <a:xfrm>
            <a:off x="838201" y="3697102"/>
            <a:ext cx="4213193" cy="3148125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ABAFB2-1258-4369-9875-5240799B8288}"/>
              </a:ext>
            </a:extLst>
          </p:cNvPr>
          <p:cNvCxnSpPr/>
          <p:nvPr/>
        </p:nvCxnSpPr>
        <p:spPr>
          <a:xfrm flipH="1">
            <a:off x="1917577" y="4314548"/>
            <a:ext cx="958788" cy="50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30C300-C863-485D-966F-F3D9E851C9FD}"/>
              </a:ext>
            </a:extLst>
          </p:cNvPr>
          <p:cNvCxnSpPr/>
          <p:nvPr/>
        </p:nvCxnSpPr>
        <p:spPr>
          <a:xfrm>
            <a:off x="3018408" y="4314548"/>
            <a:ext cx="1020932" cy="50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AFFE7F-79C9-494F-8F31-41C53B14ABE9}"/>
              </a:ext>
            </a:extLst>
          </p:cNvPr>
          <p:cNvSpPr txBox="1"/>
          <p:nvPr/>
        </p:nvSpPr>
        <p:spPr>
          <a:xfrm rot="19966719">
            <a:off x="1917577" y="3959441"/>
            <a:ext cx="145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55.9</a:t>
            </a:r>
          </a:p>
        </p:txBody>
      </p:sp>
    </p:spTree>
    <p:extLst>
      <p:ext uri="{BB962C8B-B14F-4D97-AF65-F5344CB8AC3E}">
        <p14:creationId xmlns:p14="http://schemas.microsoft.com/office/powerpoint/2010/main" val="365097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6E16C-8A68-4E47-A4AE-1A4A0BF29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4" t="16088" r="14132" b="13721"/>
          <a:stretch/>
        </p:blipFill>
        <p:spPr>
          <a:xfrm>
            <a:off x="2503501" y="390617"/>
            <a:ext cx="6790947" cy="5761608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686A8E6-84BD-40C4-8D8B-23D23F57DAAB}"/>
              </a:ext>
            </a:extLst>
          </p:cNvPr>
          <p:cNvSpPr/>
          <p:nvPr/>
        </p:nvSpPr>
        <p:spPr>
          <a:xfrm>
            <a:off x="3462291" y="5113538"/>
            <a:ext cx="488272" cy="497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8F435F-756B-40D3-92DA-4AA94C17E5D6}"/>
              </a:ext>
            </a:extLst>
          </p:cNvPr>
          <p:cNvSpPr/>
          <p:nvPr/>
        </p:nvSpPr>
        <p:spPr>
          <a:xfrm>
            <a:off x="5823751" y="2840854"/>
            <a:ext cx="355107" cy="372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B50B7B-E756-487A-9F6F-1B8F67C83204}"/>
              </a:ext>
            </a:extLst>
          </p:cNvPr>
          <p:cNvSpPr/>
          <p:nvPr/>
        </p:nvSpPr>
        <p:spPr>
          <a:xfrm>
            <a:off x="8123068" y="603682"/>
            <a:ext cx="310718" cy="355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A6B04-DA36-4834-811E-5D6A33B5A803}"/>
              </a:ext>
            </a:extLst>
          </p:cNvPr>
          <p:cNvSpPr/>
          <p:nvPr/>
        </p:nvSpPr>
        <p:spPr>
          <a:xfrm>
            <a:off x="5743852" y="2840854"/>
            <a:ext cx="585927" cy="372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A4F8F-E8C2-4151-87CA-D1318BC1B353}"/>
              </a:ext>
            </a:extLst>
          </p:cNvPr>
          <p:cNvSpPr/>
          <p:nvPr/>
        </p:nvSpPr>
        <p:spPr>
          <a:xfrm>
            <a:off x="8060924" y="532660"/>
            <a:ext cx="506027" cy="4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12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ECA9-3A8A-4B90-8437-4D207867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081"/>
            <a:ext cx="10515600" cy="1325563"/>
          </a:xfrm>
        </p:spPr>
        <p:txBody>
          <a:bodyPr/>
          <a:lstStyle/>
          <a:p>
            <a:r>
              <a:rPr lang="en-IN" dirty="0"/>
              <a:t>History 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25BBE7-F70D-4D4B-9BB4-DDEBC73D66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392871"/>
              </p:ext>
            </p:extLst>
          </p:nvPr>
        </p:nvGraphicFramePr>
        <p:xfrm>
          <a:off x="0" y="872540"/>
          <a:ext cx="5710989" cy="354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F4698FD-16D0-456F-AD88-9B63715E7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078933"/>
              </p:ext>
            </p:extLst>
          </p:nvPr>
        </p:nvGraphicFramePr>
        <p:xfrm>
          <a:off x="6481013" y="230855"/>
          <a:ext cx="5325977" cy="354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4FF589-256D-4656-B215-1AD192EDC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39860"/>
              </p:ext>
            </p:extLst>
          </p:nvPr>
        </p:nvGraphicFramePr>
        <p:xfrm>
          <a:off x="6481013" y="3773295"/>
          <a:ext cx="5325976" cy="3084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494">
                  <a:extLst>
                    <a:ext uri="{9D8B030D-6E8A-4147-A177-3AD203B41FA5}">
                      <a16:colId xmlns:a16="http://schemas.microsoft.com/office/drawing/2014/main" val="2005469945"/>
                    </a:ext>
                  </a:extLst>
                </a:gridCol>
                <a:gridCol w="1331494">
                  <a:extLst>
                    <a:ext uri="{9D8B030D-6E8A-4147-A177-3AD203B41FA5}">
                      <a16:colId xmlns:a16="http://schemas.microsoft.com/office/drawing/2014/main" val="2256910724"/>
                    </a:ext>
                  </a:extLst>
                </a:gridCol>
                <a:gridCol w="1331494">
                  <a:extLst>
                    <a:ext uri="{9D8B030D-6E8A-4147-A177-3AD203B41FA5}">
                      <a16:colId xmlns:a16="http://schemas.microsoft.com/office/drawing/2014/main" val="2631158934"/>
                    </a:ext>
                  </a:extLst>
                </a:gridCol>
                <a:gridCol w="1331494">
                  <a:extLst>
                    <a:ext uri="{9D8B030D-6E8A-4147-A177-3AD203B41FA5}">
                      <a16:colId xmlns:a16="http://schemas.microsoft.com/office/drawing/2014/main" val="3337428134"/>
                    </a:ext>
                  </a:extLst>
                </a:gridCol>
              </a:tblGrid>
              <a:tr h="342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66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5060721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119006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882618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119006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8871536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7162557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150487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0178607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150637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1525360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150708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155281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278785"/>
                  </a:ext>
                </a:extLst>
              </a:tr>
              <a:tr h="3427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33420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DC6976-60D1-4A8A-876E-69AE4A8A7931}"/>
              </a:ext>
            </a:extLst>
          </p:cNvPr>
          <p:cNvSpPr txBox="1"/>
          <p:nvPr/>
        </p:nvSpPr>
        <p:spPr>
          <a:xfrm>
            <a:off x="941033" y="4740676"/>
            <a:ext cx="376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Packets in the network 119006</a:t>
            </a:r>
          </a:p>
          <a:p>
            <a:r>
              <a:rPr lang="en-IN" dirty="0"/>
              <a:t>Threshold 0-0.1 loss 12 and 66</a:t>
            </a:r>
          </a:p>
        </p:txBody>
      </p:sp>
    </p:spTree>
    <p:extLst>
      <p:ext uri="{BB962C8B-B14F-4D97-AF65-F5344CB8AC3E}">
        <p14:creationId xmlns:p14="http://schemas.microsoft.com/office/powerpoint/2010/main" val="229478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97CE-F276-41A9-80ED-58383C8C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823"/>
            <a:ext cx="10515600" cy="1325563"/>
          </a:xfrm>
        </p:spPr>
        <p:txBody>
          <a:bodyPr/>
          <a:lstStyle/>
          <a:p>
            <a:r>
              <a:rPr lang="en-IN" dirty="0"/>
              <a:t>History 9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CF4AF7-4C32-4F16-98BF-C48AF57941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10455"/>
              </p:ext>
            </p:extLst>
          </p:nvPr>
        </p:nvGraphicFramePr>
        <p:xfrm>
          <a:off x="226392" y="1083625"/>
          <a:ext cx="5719011" cy="3589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6948E3-AD5F-4B0D-9A91-A3E0C25453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252978"/>
              </p:ext>
            </p:extLst>
          </p:nvPr>
        </p:nvGraphicFramePr>
        <p:xfrm>
          <a:off x="6096000" y="-47623"/>
          <a:ext cx="5574631" cy="3533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2D77CE-C6C2-47C4-8493-0EE4B0F16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14957"/>
              </p:ext>
            </p:extLst>
          </p:nvPr>
        </p:nvGraphicFramePr>
        <p:xfrm>
          <a:off x="6096000" y="3429000"/>
          <a:ext cx="5869608" cy="3353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02">
                  <a:extLst>
                    <a:ext uri="{9D8B030D-6E8A-4147-A177-3AD203B41FA5}">
                      <a16:colId xmlns:a16="http://schemas.microsoft.com/office/drawing/2014/main" val="2573735123"/>
                    </a:ext>
                  </a:extLst>
                </a:gridCol>
                <a:gridCol w="1467402">
                  <a:extLst>
                    <a:ext uri="{9D8B030D-6E8A-4147-A177-3AD203B41FA5}">
                      <a16:colId xmlns:a16="http://schemas.microsoft.com/office/drawing/2014/main" val="792124900"/>
                    </a:ext>
                  </a:extLst>
                </a:gridCol>
                <a:gridCol w="1467402">
                  <a:extLst>
                    <a:ext uri="{9D8B030D-6E8A-4147-A177-3AD203B41FA5}">
                      <a16:colId xmlns:a16="http://schemas.microsoft.com/office/drawing/2014/main" val="2998025394"/>
                    </a:ext>
                  </a:extLst>
                </a:gridCol>
                <a:gridCol w="1467402">
                  <a:extLst>
                    <a:ext uri="{9D8B030D-6E8A-4147-A177-3AD203B41FA5}">
                      <a16:colId xmlns:a16="http://schemas.microsoft.com/office/drawing/2014/main" val="3238859945"/>
                    </a:ext>
                  </a:extLst>
                </a:gridCol>
              </a:tblGrid>
              <a:tr h="372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Threshold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Packets in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66 Loss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Destination 100 Loss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380041"/>
                  </a:ext>
                </a:extLst>
              </a:tr>
              <a:tr h="372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119006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4130500"/>
                  </a:ext>
                </a:extLst>
              </a:tr>
              <a:tr h="372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119006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3024444"/>
                  </a:ext>
                </a:extLst>
              </a:tr>
              <a:tr h="372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968106"/>
                  </a:ext>
                </a:extLst>
              </a:tr>
              <a:tr h="372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325973"/>
                  </a:ext>
                </a:extLst>
              </a:tr>
              <a:tr h="372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150339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1866969"/>
                  </a:ext>
                </a:extLst>
              </a:tr>
              <a:tr h="372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150708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3194654"/>
                  </a:ext>
                </a:extLst>
              </a:tr>
              <a:tr h="372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340906"/>
                  </a:ext>
                </a:extLst>
              </a:tr>
              <a:tr h="372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151707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7401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1F6681-32AF-4D24-868E-4CE5266F8A13}"/>
              </a:ext>
            </a:extLst>
          </p:cNvPr>
          <p:cNvSpPr txBox="1"/>
          <p:nvPr/>
        </p:nvSpPr>
        <p:spPr>
          <a:xfrm>
            <a:off x="967666" y="5468645"/>
            <a:ext cx="376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Packets in the network 119006</a:t>
            </a:r>
          </a:p>
          <a:p>
            <a:r>
              <a:rPr lang="en-IN" dirty="0"/>
              <a:t>Threshold 0-0.1 12 and 66 loss</a:t>
            </a:r>
          </a:p>
        </p:txBody>
      </p:sp>
    </p:spTree>
    <p:extLst>
      <p:ext uri="{BB962C8B-B14F-4D97-AF65-F5344CB8AC3E}">
        <p14:creationId xmlns:p14="http://schemas.microsoft.com/office/powerpoint/2010/main" val="141924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566</Words>
  <Application>Microsoft Office PowerPoint</Application>
  <PresentationFormat>Widescreen</PresentationFormat>
  <Paragraphs>425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Closer Nodes</vt:lpstr>
      <vt:lpstr>PowerPoint Presentation</vt:lpstr>
      <vt:lpstr>History 1</vt:lpstr>
      <vt:lpstr>History 9</vt:lpstr>
      <vt:lpstr>History 10</vt:lpstr>
      <vt:lpstr>PowerPoint Presentation</vt:lpstr>
      <vt:lpstr>History 1</vt:lpstr>
      <vt:lpstr>History 1</vt:lpstr>
      <vt:lpstr>PowerPoint Presentation</vt:lpstr>
      <vt:lpstr>PowerPoint Presentation</vt:lpstr>
      <vt:lpstr>History 1-10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D'Penha</dc:creator>
  <cp:lastModifiedBy>Nathan D'Penha</cp:lastModifiedBy>
  <cp:revision>32</cp:revision>
  <dcterms:created xsi:type="dcterms:W3CDTF">2018-05-23T04:47:01Z</dcterms:created>
  <dcterms:modified xsi:type="dcterms:W3CDTF">2018-05-25T02:53:04Z</dcterms:modified>
</cp:coreProperties>
</file>