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8D800"/>
    <a:srgbClr val="FFF0A6"/>
    <a:srgbClr val="0606B1"/>
    <a:srgbClr val="006C00"/>
    <a:srgbClr val="005400"/>
    <a:srgbClr val="FF3054"/>
    <a:srgbClr val="FFACA9"/>
    <a:srgbClr val="00D600"/>
    <a:srgbClr val="CC595C"/>
    <a:srgbClr val="CC8F9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322" autoAdjust="0"/>
  </p:normalViewPr>
  <p:slideViewPr>
    <p:cSldViewPr snapToGrid="0" snapToObjects="1">
      <p:cViewPr>
        <p:scale>
          <a:sx n="100" d="100"/>
          <a:sy n="100" d="100"/>
        </p:scale>
        <p:origin x="-4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33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5519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23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07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610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19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45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3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10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47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40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FB27-E479-1F47-8669-7E2805E15116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7991-7F3B-7848-A6BE-651FC483E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010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2" y="45290"/>
            <a:ext cx="6574155" cy="637159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3287508" y="828232"/>
            <a:ext cx="1911067" cy="1612899"/>
          </a:xfrm>
          <a:prstGeom prst="triangle">
            <a:avLst>
              <a:gd name="adj" fmla="val 50654"/>
            </a:avLst>
          </a:prstGeom>
          <a:solidFill>
            <a:srgbClr val="0606B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621008" y="1437831"/>
            <a:ext cx="1384300" cy="1003300"/>
          </a:xfrm>
          <a:custGeom>
            <a:avLst/>
            <a:gdLst>
              <a:gd name="connsiteX0" fmla="*/ 0 w 1384300"/>
              <a:gd name="connsiteY0" fmla="*/ 0 h 1003300"/>
              <a:gd name="connsiteX1" fmla="*/ 698500 w 1384300"/>
              <a:gd name="connsiteY1" fmla="*/ 12700 h 1003300"/>
              <a:gd name="connsiteX2" fmla="*/ 1384300 w 1384300"/>
              <a:gd name="connsiteY2" fmla="*/ 977900 h 1003300"/>
              <a:gd name="connsiteX3" fmla="*/ 533400 w 1384300"/>
              <a:gd name="connsiteY3" fmla="*/ 1003300 h 1003300"/>
              <a:gd name="connsiteX4" fmla="*/ 0 w 1384300"/>
              <a:gd name="connsiteY4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300" h="1003300">
                <a:moveTo>
                  <a:pt x="0" y="0"/>
                </a:moveTo>
                <a:lnTo>
                  <a:pt x="698500" y="12700"/>
                </a:lnTo>
                <a:lnTo>
                  <a:pt x="1384300" y="977900"/>
                </a:lnTo>
                <a:lnTo>
                  <a:pt x="53340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flipH="1">
            <a:off x="2487408" y="1437831"/>
            <a:ext cx="1384300" cy="1003300"/>
          </a:xfrm>
          <a:custGeom>
            <a:avLst/>
            <a:gdLst>
              <a:gd name="connsiteX0" fmla="*/ 0 w 1384300"/>
              <a:gd name="connsiteY0" fmla="*/ 0 h 1003300"/>
              <a:gd name="connsiteX1" fmla="*/ 698500 w 1384300"/>
              <a:gd name="connsiteY1" fmla="*/ 12700 h 1003300"/>
              <a:gd name="connsiteX2" fmla="*/ 1384300 w 1384300"/>
              <a:gd name="connsiteY2" fmla="*/ 977900 h 1003300"/>
              <a:gd name="connsiteX3" fmla="*/ 533400 w 1384300"/>
              <a:gd name="connsiteY3" fmla="*/ 1003300 h 1003300"/>
              <a:gd name="connsiteX4" fmla="*/ 0 w 1384300"/>
              <a:gd name="connsiteY4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300" h="1003300">
                <a:moveTo>
                  <a:pt x="0" y="0"/>
                </a:moveTo>
                <a:lnTo>
                  <a:pt x="698500" y="12700"/>
                </a:lnTo>
                <a:lnTo>
                  <a:pt x="1384300" y="977900"/>
                </a:lnTo>
                <a:lnTo>
                  <a:pt x="53340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1522208" y="764732"/>
            <a:ext cx="2286000" cy="1663700"/>
          </a:xfrm>
          <a:custGeom>
            <a:avLst/>
            <a:gdLst>
              <a:gd name="connsiteX0" fmla="*/ 0 w 2286000"/>
              <a:gd name="connsiteY0" fmla="*/ 647700 h 1663700"/>
              <a:gd name="connsiteX1" fmla="*/ 685800 w 2286000"/>
              <a:gd name="connsiteY1" fmla="*/ 723900 h 1663700"/>
              <a:gd name="connsiteX2" fmla="*/ 1358900 w 2286000"/>
              <a:gd name="connsiteY2" fmla="*/ 1663700 h 1663700"/>
              <a:gd name="connsiteX3" fmla="*/ 2286000 w 2286000"/>
              <a:gd name="connsiteY3" fmla="*/ 927100 h 1663700"/>
              <a:gd name="connsiteX4" fmla="*/ 304800 w 2286000"/>
              <a:gd name="connsiteY4" fmla="*/ 0 h 1663700"/>
              <a:gd name="connsiteX5" fmla="*/ 0 w 2286000"/>
              <a:gd name="connsiteY5" fmla="*/ 647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663700">
                <a:moveTo>
                  <a:pt x="0" y="647700"/>
                </a:moveTo>
                <a:lnTo>
                  <a:pt x="685800" y="723900"/>
                </a:lnTo>
                <a:lnTo>
                  <a:pt x="1358900" y="1663700"/>
                </a:lnTo>
                <a:lnTo>
                  <a:pt x="2286000" y="927100"/>
                </a:lnTo>
                <a:lnTo>
                  <a:pt x="30480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92C4F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6329829">
            <a:off x="1044256" y="2379300"/>
            <a:ext cx="1359745" cy="1161392"/>
          </a:xfrm>
          <a:prstGeom prst="trapezoid">
            <a:avLst>
              <a:gd name="adj" fmla="val 9504"/>
            </a:avLst>
          </a:prstGeom>
          <a:solidFill>
            <a:srgbClr val="FFF0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 rot="15270171" flipH="1">
            <a:off x="6096662" y="2376307"/>
            <a:ext cx="1349204" cy="1155700"/>
          </a:xfrm>
          <a:prstGeom prst="trapezoid">
            <a:avLst>
              <a:gd name="adj" fmla="val 9504"/>
            </a:avLst>
          </a:prstGeom>
          <a:solidFill>
            <a:srgbClr val="FFF0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2182608" y="2580831"/>
            <a:ext cx="1333500" cy="1003300"/>
          </a:xfrm>
          <a:prstGeom prst="parallelogram">
            <a:avLst>
              <a:gd name="adj" fmla="val 2853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flipH="1">
            <a:off x="4989308" y="2580831"/>
            <a:ext cx="1333500" cy="1003300"/>
          </a:xfrm>
          <a:prstGeom prst="parallelogram">
            <a:avLst>
              <a:gd name="adj" fmla="val 2853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16108" y="2580831"/>
            <a:ext cx="1473200" cy="965200"/>
          </a:xfrm>
          <a:prstGeom prst="roundRect">
            <a:avLst>
              <a:gd name="adj" fmla="val 2632"/>
            </a:avLst>
          </a:prstGeom>
          <a:solidFill>
            <a:srgbClr val="D8D8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 flipV="1">
            <a:off x="3389107" y="3723830"/>
            <a:ext cx="1720567" cy="977898"/>
          </a:xfrm>
          <a:prstGeom prst="trapezoid">
            <a:avLst>
              <a:gd name="adj" fmla="val 19737"/>
            </a:avLst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flipV="1">
            <a:off x="3655808" y="4803330"/>
            <a:ext cx="1206500" cy="1752600"/>
          </a:xfrm>
          <a:prstGeom prst="triangle">
            <a:avLst>
              <a:gd name="adj" fmla="val 50000"/>
            </a:avLst>
          </a:prstGeom>
          <a:solidFill>
            <a:srgbClr val="006C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335008" y="3749231"/>
            <a:ext cx="1181100" cy="1079500"/>
          </a:xfrm>
          <a:custGeom>
            <a:avLst/>
            <a:gdLst>
              <a:gd name="connsiteX0" fmla="*/ 965200 w 1181100"/>
              <a:gd name="connsiteY0" fmla="*/ 0 h 1079500"/>
              <a:gd name="connsiteX1" fmla="*/ 0 w 1181100"/>
              <a:gd name="connsiteY1" fmla="*/ 88900 h 1079500"/>
              <a:gd name="connsiteX2" fmla="*/ 406400 w 1181100"/>
              <a:gd name="connsiteY2" fmla="*/ 1079500 h 1079500"/>
              <a:gd name="connsiteX3" fmla="*/ 1181100 w 1181100"/>
              <a:gd name="connsiteY3" fmla="*/ 952500 h 1079500"/>
              <a:gd name="connsiteX4" fmla="*/ 965200 w 1181100"/>
              <a:gd name="connsiteY4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079500">
                <a:moveTo>
                  <a:pt x="965200" y="0"/>
                </a:moveTo>
                <a:lnTo>
                  <a:pt x="0" y="88900"/>
                </a:lnTo>
                <a:lnTo>
                  <a:pt x="406400" y="1079500"/>
                </a:lnTo>
                <a:lnTo>
                  <a:pt x="1181100" y="952500"/>
                </a:lnTo>
                <a:lnTo>
                  <a:pt x="965200" y="0"/>
                </a:lnTo>
                <a:close/>
              </a:path>
            </a:pathLst>
          </a:custGeom>
          <a:solidFill>
            <a:srgbClr val="FF305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4989308" y="3749231"/>
            <a:ext cx="1181100" cy="1079500"/>
          </a:xfrm>
          <a:custGeom>
            <a:avLst/>
            <a:gdLst>
              <a:gd name="connsiteX0" fmla="*/ 965200 w 1181100"/>
              <a:gd name="connsiteY0" fmla="*/ 0 h 1079500"/>
              <a:gd name="connsiteX1" fmla="*/ 0 w 1181100"/>
              <a:gd name="connsiteY1" fmla="*/ 88900 h 1079500"/>
              <a:gd name="connsiteX2" fmla="*/ 406400 w 1181100"/>
              <a:gd name="connsiteY2" fmla="*/ 1079500 h 1079500"/>
              <a:gd name="connsiteX3" fmla="*/ 1181100 w 1181100"/>
              <a:gd name="connsiteY3" fmla="*/ 952500 h 1079500"/>
              <a:gd name="connsiteX4" fmla="*/ 965200 w 1181100"/>
              <a:gd name="connsiteY4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079500">
                <a:moveTo>
                  <a:pt x="965200" y="0"/>
                </a:moveTo>
                <a:lnTo>
                  <a:pt x="0" y="88900"/>
                </a:lnTo>
                <a:lnTo>
                  <a:pt x="406400" y="1079500"/>
                </a:lnTo>
                <a:lnTo>
                  <a:pt x="1181100" y="952500"/>
                </a:lnTo>
                <a:lnTo>
                  <a:pt x="965200" y="0"/>
                </a:lnTo>
                <a:close/>
              </a:path>
            </a:pathLst>
          </a:custGeom>
          <a:solidFill>
            <a:srgbClr val="FF305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/>
          <p:cNvSpPr/>
          <p:nvPr/>
        </p:nvSpPr>
        <p:spPr>
          <a:xfrm rot="3821255">
            <a:off x="1083454" y="4050059"/>
            <a:ext cx="1759884" cy="1022905"/>
          </a:xfrm>
          <a:prstGeom prst="trapezoid">
            <a:avLst>
              <a:gd name="adj" fmla="val 32778"/>
            </a:avLst>
          </a:prstGeom>
          <a:solidFill>
            <a:srgbClr val="FFACA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 rot="17778745" flipH="1">
            <a:off x="5662145" y="4050079"/>
            <a:ext cx="1759929" cy="1022905"/>
          </a:xfrm>
          <a:prstGeom prst="trapezoid">
            <a:avLst>
              <a:gd name="adj" fmla="val 32778"/>
            </a:avLst>
          </a:prstGeom>
          <a:solidFill>
            <a:srgbClr val="FFACA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119108" y="4930331"/>
            <a:ext cx="1638300" cy="1447800"/>
          </a:xfrm>
          <a:custGeom>
            <a:avLst/>
            <a:gdLst>
              <a:gd name="connsiteX0" fmla="*/ 800100 w 1638300"/>
              <a:gd name="connsiteY0" fmla="*/ 0 h 1447800"/>
              <a:gd name="connsiteX1" fmla="*/ 393700 w 1638300"/>
              <a:gd name="connsiteY1" fmla="*/ 266700 h 1447800"/>
              <a:gd name="connsiteX2" fmla="*/ 0 w 1638300"/>
              <a:gd name="connsiteY2" fmla="*/ 800100 h 1447800"/>
              <a:gd name="connsiteX3" fmla="*/ 1485900 w 1638300"/>
              <a:gd name="connsiteY3" fmla="*/ 1447800 h 1447800"/>
              <a:gd name="connsiteX4" fmla="*/ 1638300 w 1638300"/>
              <a:gd name="connsiteY4" fmla="*/ 1079500 h 1447800"/>
              <a:gd name="connsiteX5" fmla="*/ 800100 w 1638300"/>
              <a:gd name="connsiteY5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8300" h="1447800">
                <a:moveTo>
                  <a:pt x="800100" y="0"/>
                </a:moveTo>
                <a:lnTo>
                  <a:pt x="393700" y="266700"/>
                </a:lnTo>
                <a:lnTo>
                  <a:pt x="0" y="800100"/>
                </a:lnTo>
                <a:lnTo>
                  <a:pt x="1485900" y="1447800"/>
                </a:lnTo>
                <a:lnTo>
                  <a:pt x="1638300" y="1079500"/>
                </a:lnTo>
                <a:lnTo>
                  <a:pt x="800100" y="0"/>
                </a:lnTo>
                <a:close/>
              </a:path>
            </a:pathLst>
          </a:cu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>
            <a:off x="4748008" y="4930331"/>
            <a:ext cx="1638300" cy="1447800"/>
          </a:xfrm>
          <a:custGeom>
            <a:avLst/>
            <a:gdLst>
              <a:gd name="connsiteX0" fmla="*/ 800100 w 1638300"/>
              <a:gd name="connsiteY0" fmla="*/ 0 h 1447800"/>
              <a:gd name="connsiteX1" fmla="*/ 393700 w 1638300"/>
              <a:gd name="connsiteY1" fmla="*/ 266700 h 1447800"/>
              <a:gd name="connsiteX2" fmla="*/ 0 w 1638300"/>
              <a:gd name="connsiteY2" fmla="*/ 800100 h 1447800"/>
              <a:gd name="connsiteX3" fmla="*/ 1485900 w 1638300"/>
              <a:gd name="connsiteY3" fmla="*/ 1447800 h 1447800"/>
              <a:gd name="connsiteX4" fmla="*/ 1638300 w 1638300"/>
              <a:gd name="connsiteY4" fmla="*/ 1079500 h 1447800"/>
              <a:gd name="connsiteX5" fmla="*/ 800100 w 1638300"/>
              <a:gd name="connsiteY5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8300" h="1447800">
                <a:moveTo>
                  <a:pt x="800100" y="0"/>
                </a:moveTo>
                <a:lnTo>
                  <a:pt x="393700" y="266700"/>
                </a:lnTo>
                <a:lnTo>
                  <a:pt x="0" y="800100"/>
                </a:lnTo>
                <a:lnTo>
                  <a:pt x="1485900" y="1447800"/>
                </a:lnTo>
                <a:lnTo>
                  <a:pt x="1638300" y="1079500"/>
                </a:lnTo>
                <a:lnTo>
                  <a:pt x="800100" y="0"/>
                </a:lnTo>
                <a:close/>
              </a:path>
            </a:pathLst>
          </a:cu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957308" y="4841431"/>
            <a:ext cx="952500" cy="965200"/>
          </a:xfrm>
          <a:custGeom>
            <a:avLst/>
            <a:gdLst>
              <a:gd name="connsiteX0" fmla="*/ 0 w 952500"/>
              <a:gd name="connsiteY0" fmla="*/ 101600 h 965200"/>
              <a:gd name="connsiteX1" fmla="*/ 685800 w 952500"/>
              <a:gd name="connsiteY1" fmla="*/ 0 h 965200"/>
              <a:gd name="connsiteX2" fmla="*/ 952500 w 952500"/>
              <a:gd name="connsiteY2" fmla="*/ 774700 h 965200"/>
              <a:gd name="connsiteX3" fmla="*/ 660400 w 952500"/>
              <a:gd name="connsiteY3" fmla="*/ 965200 h 965200"/>
              <a:gd name="connsiteX4" fmla="*/ 0 w 952500"/>
              <a:gd name="connsiteY4" fmla="*/ 1016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965200">
                <a:moveTo>
                  <a:pt x="0" y="101600"/>
                </a:moveTo>
                <a:lnTo>
                  <a:pt x="685800" y="0"/>
                </a:lnTo>
                <a:lnTo>
                  <a:pt x="952500" y="774700"/>
                </a:lnTo>
                <a:lnTo>
                  <a:pt x="660400" y="965200"/>
                </a:lnTo>
                <a:lnTo>
                  <a:pt x="0" y="101600"/>
                </a:lnTo>
                <a:close/>
              </a:path>
            </a:pathLst>
          </a:custGeom>
          <a:solidFill>
            <a:srgbClr val="00D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>
            <a:off x="4608308" y="4841431"/>
            <a:ext cx="952500" cy="965200"/>
          </a:xfrm>
          <a:custGeom>
            <a:avLst/>
            <a:gdLst>
              <a:gd name="connsiteX0" fmla="*/ 0 w 952500"/>
              <a:gd name="connsiteY0" fmla="*/ 101600 h 965200"/>
              <a:gd name="connsiteX1" fmla="*/ 685800 w 952500"/>
              <a:gd name="connsiteY1" fmla="*/ 0 h 965200"/>
              <a:gd name="connsiteX2" fmla="*/ 952500 w 952500"/>
              <a:gd name="connsiteY2" fmla="*/ 774700 h 965200"/>
              <a:gd name="connsiteX3" fmla="*/ 660400 w 952500"/>
              <a:gd name="connsiteY3" fmla="*/ 965200 h 965200"/>
              <a:gd name="connsiteX4" fmla="*/ 0 w 952500"/>
              <a:gd name="connsiteY4" fmla="*/ 1016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965200">
                <a:moveTo>
                  <a:pt x="0" y="101600"/>
                </a:moveTo>
                <a:lnTo>
                  <a:pt x="685800" y="0"/>
                </a:lnTo>
                <a:lnTo>
                  <a:pt x="952500" y="774700"/>
                </a:lnTo>
                <a:lnTo>
                  <a:pt x="660400" y="965200"/>
                </a:lnTo>
                <a:lnTo>
                  <a:pt x="0" y="101600"/>
                </a:lnTo>
                <a:close/>
              </a:path>
            </a:pathLst>
          </a:custGeom>
          <a:solidFill>
            <a:srgbClr val="00D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Freeform 27"/>
          <p:cNvSpPr/>
          <p:nvPr/>
        </p:nvSpPr>
        <p:spPr>
          <a:xfrm>
            <a:off x="4646408" y="722861"/>
            <a:ext cx="2286000" cy="1718270"/>
          </a:xfrm>
          <a:custGeom>
            <a:avLst/>
            <a:gdLst>
              <a:gd name="connsiteX0" fmla="*/ 0 w 2286000"/>
              <a:gd name="connsiteY0" fmla="*/ 647700 h 1663700"/>
              <a:gd name="connsiteX1" fmla="*/ 685800 w 2286000"/>
              <a:gd name="connsiteY1" fmla="*/ 723900 h 1663700"/>
              <a:gd name="connsiteX2" fmla="*/ 1358900 w 2286000"/>
              <a:gd name="connsiteY2" fmla="*/ 1663700 h 1663700"/>
              <a:gd name="connsiteX3" fmla="*/ 2286000 w 2286000"/>
              <a:gd name="connsiteY3" fmla="*/ 927100 h 1663700"/>
              <a:gd name="connsiteX4" fmla="*/ 304800 w 2286000"/>
              <a:gd name="connsiteY4" fmla="*/ 0 h 1663700"/>
              <a:gd name="connsiteX5" fmla="*/ 0 w 2286000"/>
              <a:gd name="connsiteY5" fmla="*/ 647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663700">
                <a:moveTo>
                  <a:pt x="0" y="647700"/>
                </a:moveTo>
                <a:lnTo>
                  <a:pt x="685800" y="723900"/>
                </a:lnTo>
                <a:lnTo>
                  <a:pt x="1358900" y="1663700"/>
                </a:lnTo>
                <a:lnTo>
                  <a:pt x="2286000" y="927100"/>
                </a:lnTo>
                <a:lnTo>
                  <a:pt x="30480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92C4F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41069" y="1853664"/>
            <a:ext cx="616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F-m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3928" y="1713964"/>
            <a:ext cx="40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F-l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3434" y="1694398"/>
            <a:ext cx="5411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F-r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35008" y="1437831"/>
            <a:ext cx="476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F-ll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8990" y="1399731"/>
            <a:ext cx="603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F-rr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41069" y="2869168"/>
            <a:ext cx="616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C</a:t>
            </a:r>
            <a:r>
              <a:rPr lang="en-US" b="1"/>
              <a:t>-m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41069" y="3973036"/>
            <a:ext cx="629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P-m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41069" y="4930331"/>
            <a:ext cx="641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O-m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99888" y="2869168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C</a:t>
            </a:r>
            <a:r>
              <a:rPr lang="en-US" b="1"/>
              <a:t>-l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03388" y="2869168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C</a:t>
            </a:r>
            <a:r>
              <a:rPr lang="en-US" b="1"/>
              <a:t>-r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33500" y="2836902"/>
            <a:ext cx="70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C</a:t>
            </a:r>
            <a:r>
              <a:rPr lang="en-US" b="1"/>
              <a:t>-ll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17569" y="2836902"/>
            <a:ext cx="669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C</a:t>
            </a:r>
            <a:r>
              <a:rPr lang="en-US" b="1"/>
              <a:t>-rr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72669" y="4119602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P-l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03388" y="4119602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P-r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67769" y="4368800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P-ll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22808" y="443399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P-rr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2569" y="5022995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O-l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88549" y="5022995"/>
            <a:ext cx="514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O-r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98288" y="5493927"/>
            <a:ext cx="606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O-ll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6888" y="5512461"/>
            <a:ext cx="5656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/>
              <a:t>O-rr</a:t>
            </a:r>
            <a:endParaRPr lang="en-US" b="1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636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Oregon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Frank</dc:creator>
  <cp:lastModifiedBy>Gwen Frishkoff</cp:lastModifiedBy>
  <cp:revision>38</cp:revision>
  <dcterms:created xsi:type="dcterms:W3CDTF">2013-09-16T23:38:07Z</dcterms:created>
  <dcterms:modified xsi:type="dcterms:W3CDTF">2013-09-16T23:50:50Z</dcterms:modified>
</cp:coreProperties>
</file>