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8" r:id="rId3"/>
    <p:sldId id="259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4441-DA05-4A4B-88AB-FBD2D1F1CE4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DBEA-FC5C-4260-B693-FE4A19CE97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36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4441-DA05-4A4B-88AB-FBD2D1F1CE4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DBEA-FC5C-4260-B693-FE4A19CE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5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4441-DA05-4A4B-88AB-FBD2D1F1CE4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DBEA-FC5C-4260-B693-FE4A19CE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4441-DA05-4A4B-88AB-FBD2D1F1CE4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DBEA-FC5C-4260-B693-FE4A19CE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5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4441-DA05-4A4B-88AB-FBD2D1F1CE4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DBEA-FC5C-4260-B693-FE4A19CE97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91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4441-DA05-4A4B-88AB-FBD2D1F1CE4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DBEA-FC5C-4260-B693-FE4A19CE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3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4441-DA05-4A4B-88AB-FBD2D1F1CE4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DBEA-FC5C-4260-B693-FE4A19CE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8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4441-DA05-4A4B-88AB-FBD2D1F1CE4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DBEA-FC5C-4260-B693-FE4A19CE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5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4441-DA05-4A4B-88AB-FBD2D1F1CE4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DBEA-FC5C-4260-B693-FE4A19CE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134441-DA05-4A4B-88AB-FBD2D1F1CE4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71DBEA-FC5C-4260-B693-FE4A19CE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4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4441-DA05-4A4B-88AB-FBD2D1F1CE4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DBEA-FC5C-4260-B693-FE4A19CE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8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134441-DA05-4A4B-88AB-FBD2D1F1CE4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71DBEA-FC5C-4260-B693-FE4A19CE97B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1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4A6A-A808-4B96-ACD6-493A3EF0B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TED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D9081-33F5-410D-96D2-D9BFA389F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Text regression on ted transcripts</a:t>
            </a:r>
          </a:p>
          <a:p>
            <a:r>
              <a:rPr lang="en-US" dirty="0"/>
              <a:t>Nathan walker</a:t>
            </a:r>
          </a:p>
        </p:txBody>
      </p:sp>
    </p:spTree>
    <p:extLst>
      <p:ext uri="{BB962C8B-B14F-4D97-AF65-F5344CB8AC3E}">
        <p14:creationId xmlns:p14="http://schemas.microsoft.com/office/powerpoint/2010/main" val="2489795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3964-4D49-4C31-AFE6-7FBD2BCE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Predicted vs True Values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752E6-0082-4703-9C89-213FD93C2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Intercept Only model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03BD4D3-4839-486E-A7E9-F834C52666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15" y="2582863"/>
            <a:ext cx="4787807" cy="3378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B614F-0D6B-467E-AF89-11664BEAE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Best overall model: 14% better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2976CFD-9F15-41C4-B38F-540676D8F15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97" y="2582863"/>
            <a:ext cx="4787807" cy="3378200"/>
          </a:xfrm>
        </p:spPr>
      </p:pic>
    </p:spTree>
    <p:extLst>
      <p:ext uri="{BB962C8B-B14F-4D97-AF65-F5344CB8AC3E}">
        <p14:creationId xmlns:p14="http://schemas.microsoft.com/office/powerpoint/2010/main" val="1311357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6715-7731-4075-975D-E0524D02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F589C-CDD3-4E8B-9EB4-9E20C0EFA7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Major Takeaways: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 14% improvement in RMSE is “better,” </a:t>
            </a:r>
            <a:br>
              <a:rPr lang="en-US" dirty="0"/>
            </a:br>
            <a:r>
              <a:rPr lang="en-US" dirty="0"/>
              <a:t>but not good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 enough data to predict scores under 80%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2632D-9BE2-437E-B673-64B96D869C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Next Steps: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Gather more data from YouTube’s API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thumbs-up/-down as “success” metric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Consider Doc2Vec or </a:t>
            </a:r>
            <a:r>
              <a:rPr lang="en-US" dirty="0" err="1"/>
              <a:t>tf-idf</a:t>
            </a:r>
            <a:r>
              <a:rPr lang="en-US" dirty="0"/>
              <a:t> for text encoding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5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F396-EBD8-401E-8DF4-719EFDCE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F318-06DE-4A61-BBBF-7F2F34451F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u="sng" dirty="0"/>
              <a:t>Project Motivation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is the problem?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data exists?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is the proposed solution?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u="sng" dirty="0"/>
              <a:t>Project Details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Overview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Exploratory Data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Modeling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u="sng" dirty="0"/>
              <a:t>Conclusion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21902F-C4F9-41F6-B0E0-9A66B7E127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94749"/>
            <a:ext cx="4937125" cy="2325753"/>
          </a:xfrm>
        </p:spPr>
      </p:pic>
    </p:spTree>
    <p:extLst>
      <p:ext uri="{BB962C8B-B14F-4D97-AF65-F5344CB8AC3E}">
        <p14:creationId xmlns:p14="http://schemas.microsoft.com/office/powerpoint/2010/main" val="347655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1307-4582-4EBD-8E6D-26F99DDB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62C2-3E91-4A18-99E7-489BEEF69C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the problem?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TED Talk videos are not always well-received by the online audience, which hurts the TED brand.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data exists?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TED has access to user ratings, video transcripts, and video metadata.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the proposed solution?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a model to predict user ratings for new videos and only publish the best talks.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DD222-E044-4106-8783-A72F384A62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the proposed metric for success?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Percent of positive user ratings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 Ratings: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u="sng" dirty="0"/>
              <a:t>Positive</a:t>
            </a:r>
            <a:r>
              <a:rPr lang="en-US" dirty="0"/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Beautiful, courageous, fascinating, funny, informative, ingenious, inspiring, jaw-dropping, persuasive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u="sng" dirty="0"/>
              <a:t>Negative</a:t>
            </a:r>
            <a:r>
              <a:rPr lang="en-US" dirty="0"/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Confusing, long-winded, obnoxious, OK, unconvincing</a:t>
            </a:r>
          </a:p>
          <a:p>
            <a:pPr marL="566928" lvl="3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3701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C34D-EB37-4AE0-B920-9EA273EA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26E2F-C5D4-40BC-A8BB-B77FD6382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Metadata for 2550 Videos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620C1-44C8-42A7-8F51-42B9C33C74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Talk Duration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Number of Main Speakers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Name of TED Event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User Rating Counts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D67D22-EA8A-429A-8119-EFCAC2D5A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Transcripts for 2467 videos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0A367-4416-4401-8486-52E73226E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2288246"/>
          </a:xfrm>
          <a:solidFill>
            <a:schemeClr val="tx1">
              <a:lumMod val="75000"/>
              <a:lumOff val="25000"/>
              <a:alpha val="23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'Thank you. I have to tell you I\'m both challenged and excited. My excitement is: I get a chance to give something back. My challenge is: the shortest seminar I usually do is 50 hours.(Laughter)I\'m not exaggerating. I do weekends — I do more, obviously, I also coach people — but I\'m into immersion, because how did you learn language? …</a:t>
            </a:r>
          </a:p>
        </p:txBody>
      </p:sp>
    </p:spTree>
    <p:extLst>
      <p:ext uri="{BB962C8B-B14F-4D97-AF65-F5344CB8AC3E}">
        <p14:creationId xmlns:p14="http://schemas.microsoft.com/office/powerpoint/2010/main" val="153168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828FE-5C3C-4C3E-B1F3-6661D850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C6CFC-5FCD-411F-97CA-A33D0DBB0F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Creating Event Categories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355 events represented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be slimmed down to 8 categories: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TED Yearly: 978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TEDx: 471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TED Global: 464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TED@: 141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TED Women: 96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TED Salon: 79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TEDMED: 68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Other (&lt;50 events): 158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Excluded 95 non-TED talks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8AC8D-97CA-40B3-B030-45488100A5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695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E87E-708D-4BEB-81B0-34A16797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Transcripts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BF539-E999-48AD-B6B1-F617271D13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Text Normalization: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Remove \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missing spaces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Remove non-speaking interaction between parentheses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Non-Speaking Interaction Counts: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Laughter: 9,975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Applause: 5,375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Music: 600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Numeric Representation of Text: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GloVe</a:t>
            </a:r>
            <a:r>
              <a:rPr lang="en-US" dirty="0"/>
              <a:t> Vectors (128 dimensions)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13619-3500-4842-9EDC-0D296E343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2334379"/>
          </a:xfrm>
          <a:solidFill>
            <a:schemeClr val="tx1">
              <a:alpha val="16000"/>
            </a:schemeClr>
          </a:solidFill>
        </p:spPr>
        <p:txBody>
          <a:bodyPr/>
          <a:lstStyle/>
          <a:p>
            <a:r>
              <a:rPr lang="en-US" dirty="0"/>
              <a:t>'Thank you. I have to tell you 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  <a:highlight>
                  <a:srgbClr val="FF0000"/>
                </a:highlight>
              </a:rPr>
              <a:t>\</a:t>
            </a:r>
            <a:r>
              <a:rPr lang="en-US" dirty="0">
                <a:solidFill>
                  <a:schemeClr val="tx1"/>
                </a:solidFill>
              </a:rPr>
              <a:t>'m </a:t>
            </a:r>
            <a:r>
              <a:rPr lang="en-US" dirty="0"/>
              <a:t>both challenged and excited. My excitement is: I get a chance to give something back. My challenge is: the shortest seminar I usually do is 50 hours</a:t>
            </a:r>
            <a:r>
              <a:rPr lang="en-US" dirty="0">
                <a:highlight>
                  <a:srgbClr val="FF0000"/>
                </a:highlight>
              </a:rPr>
              <a:t>.(</a:t>
            </a:r>
            <a:r>
              <a:rPr lang="en-US" dirty="0">
                <a:highlight>
                  <a:srgbClr val="FFFF00"/>
                </a:highlight>
              </a:rPr>
              <a:t>Laughter</a:t>
            </a:r>
            <a:r>
              <a:rPr lang="en-US" dirty="0">
                <a:highlight>
                  <a:srgbClr val="FF0000"/>
                </a:highlight>
              </a:rPr>
              <a:t>)I</a:t>
            </a:r>
            <a:r>
              <a:rPr lang="en-US" dirty="0"/>
              <a:t>\'m not exaggerating. I do weekends — I do more, obviously, I also coach people — but I\'m into immersion, because how did you learn language?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0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9714-BE2F-4E8E-A2ED-FABC1E04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68342-C1F1-4D4F-A223-3C508B2EF3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Major Takeaways: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Most of the Positive% data is above 75% positive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Most videos have no “Laughter” or “Applause”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 patterns or strong correlation among predictor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 patterns or strong correlation between Positive% and any predictors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CF358C61-7A97-498E-9000-DAECABC47D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88" y="1846263"/>
            <a:ext cx="4034024" cy="4022725"/>
          </a:xfrm>
        </p:spPr>
      </p:pic>
    </p:spTree>
    <p:extLst>
      <p:ext uri="{BB962C8B-B14F-4D97-AF65-F5344CB8AC3E}">
        <p14:creationId xmlns:p14="http://schemas.microsoft.com/office/powerpoint/2010/main" val="4155793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2918-E57A-4B52-B062-2DB0C206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63F9B-6BFF-4ABC-86F2-78451819A2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 and Test Split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70/30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LASSO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Variable selection and fitting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10-fold Cross-Validation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Avoid over-fitting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Intercept Only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Metadata Only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Word Vectors Only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Overall Best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DAF5B-3F67-430E-B580-EA35BC32EB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37C8-5913-4166-B7EF-BDFC507A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RMSE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9D96-3079-40A3-BC52-2227A4CCB8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RMSE for Test Data: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Intercept: 0.8744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Metadata: 0.8432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Word Vectors: 0.7894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Overall Best: 0.7678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RMSE Comparison against Intercept: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Metadata: 3.7% better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Word Vectors: 10.8% better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Overall Best:  13.9% better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D2ABFF-9CDC-4929-B619-726345A31C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58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</TotalTime>
  <Words>624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TED Predictions</vt:lpstr>
      <vt:lpstr>Overview</vt:lpstr>
      <vt:lpstr>Project Motivation</vt:lpstr>
      <vt:lpstr>Data Overview</vt:lpstr>
      <vt:lpstr>Data Cleaning: Metadata</vt:lpstr>
      <vt:lpstr>Data Cleaning: Transcripts</vt:lpstr>
      <vt:lpstr>Exploratory Data Analysis</vt:lpstr>
      <vt:lpstr>Modeling</vt:lpstr>
      <vt:lpstr>Results: RMSE</vt:lpstr>
      <vt:lpstr>Results: Predicted vs True Values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 Predictions</dc:title>
  <dc:creator>Nathan Walker</dc:creator>
  <cp:lastModifiedBy>Nathan Walker</cp:lastModifiedBy>
  <cp:revision>11</cp:revision>
  <dcterms:created xsi:type="dcterms:W3CDTF">2018-03-14T17:58:18Z</dcterms:created>
  <dcterms:modified xsi:type="dcterms:W3CDTF">2018-03-14T19:54:26Z</dcterms:modified>
</cp:coreProperties>
</file>