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518" r:id="rId4"/>
    <p:sldId id="537" r:id="rId5"/>
    <p:sldId id="538" r:id="rId6"/>
    <p:sldId id="539" r:id="rId7"/>
    <p:sldId id="559" r:id="rId8"/>
    <p:sldId id="560" r:id="rId9"/>
    <p:sldId id="561" r:id="rId10"/>
    <p:sldId id="562" r:id="rId11"/>
    <p:sldId id="563" r:id="rId12"/>
    <p:sldId id="334" r:id="rId1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8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3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22,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Builder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Builder pattern is also very useful.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Provides a way to create a customized object.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setTypeOfObject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	… }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MyBuilder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setParameter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(…)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	{…}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MyClass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build()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	 // create an object of the required type and return it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BuilderDemo.java]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72651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Design patterns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 design patterns is a general, reusable solution to a commonly occurring problem within a given context in software design.</a:t>
            </a:r>
          </a:p>
          <a:p>
            <a:r>
              <a:rPr lang="en-US" altLang="he-IL" sz="2000" dirty="0"/>
              <a:t>It is a description or template for how to solve a problem that can be used in many different situations.</a:t>
            </a:r>
          </a:p>
          <a:p>
            <a:r>
              <a:rPr lang="en-US" altLang="he-IL" sz="2000" dirty="0"/>
              <a:t>Design patterns are formalized best practices that programmers use to solve common problems when designing an application or system.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2093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55772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Singleton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Suppose we want to write a class that allows to have only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 of this class.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If we want an instance of this class, we should get the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same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object as everyone else.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For example, we want an object representing a database that will be shared by all users of our application.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would we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31124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Singleton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pattern restricts the instantiation of a class to only 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object.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is useful when exactly one object is needed to coordinate actions across the system. </a:t>
            </a: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static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getInstance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{} // returns the unique instance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Singleton() {…} //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 constructor!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endParaRPr lang="en-US" altLang="he-IL" sz="2000" i="1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private static 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Singleton instance; 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// the unique instance</a:t>
            </a:r>
          </a:p>
          <a:p>
            <a:pPr>
              <a:spcAft>
                <a:spcPts val="0"/>
              </a:spcAft>
              <a:defRPr/>
            </a:pP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…more data fields, e.g., DB connection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Singleton.java]</a:t>
            </a:r>
          </a:p>
        </p:txBody>
      </p:sp>
    </p:spTree>
    <p:extLst>
      <p:ext uri="{BB962C8B-B14F-4D97-AF65-F5344CB8AC3E}">
        <p14:creationId xmlns:p14="http://schemas.microsoft.com/office/powerpoint/2010/main" val="15398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16674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Factory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Factory pattern is one of the most used design patterns in Java.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This pattern provides a simple way to create an object.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Ingredients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b="1" i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class</a:t>
            </a:r>
            <a:r>
              <a:rPr lang="en-US" altLang="he-IL" sz="2000" b="1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MyFactory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</a:t>
            </a:r>
            <a:r>
              <a:rPr lang="en-US" altLang="he-IL" sz="2000" b="1" dirty="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public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MyClass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createAnObject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(“</a:t>
            </a:r>
            <a:r>
              <a:rPr lang="en-US" altLang="he-IL" sz="2000" i="1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typeOfObject</a:t>
            </a:r>
            <a:r>
              <a:rPr lang="en-US" altLang="he-IL" sz="2000" i="1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”)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{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	 // create an object of the required type and return it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	}</a:t>
            </a:r>
          </a:p>
          <a:p>
            <a:pPr>
              <a:spcAft>
                <a:spcPts val="0"/>
              </a:spcAft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}</a:t>
            </a: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[see FactoryDemo.java]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1548663475"/>
      </p:ext>
    </p:extLst>
  </p:cSld>
  <p:clrMapOvr>
    <a:masterClrMapping/>
  </p:clrMapOvr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2531</TotalTime>
  <Words>368</Words>
  <Application>Microsoft Office PowerPoint</Application>
  <PresentationFormat>Custom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Design patterns</vt:lpstr>
      <vt:lpstr>PowerPoint Presentation</vt:lpstr>
      <vt:lpstr>Singleton</vt:lpstr>
      <vt:lpstr>Singleton</vt:lpstr>
      <vt:lpstr>PowerPoint Presentation</vt:lpstr>
      <vt:lpstr>Factory</vt:lpstr>
      <vt:lpstr>PowerPoint Presentation</vt:lpstr>
      <vt:lpstr>Builder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856</cp:revision>
  <dcterms:created xsi:type="dcterms:W3CDTF">2017-07-19T12:15:02Z</dcterms:created>
  <dcterms:modified xsi:type="dcterms:W3CDTF">2021-01-22T07:57:40Z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