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651" r:id="rId4"/>
    <p:sldId id="668" r:id="rId5"/>
    <p:sldId id="677" r:id="rId6"/>
    <p:sldId id="678" r:id="rId7"/>
    <p:sldId id="682" r:id="rId8"/>
    <p:sldId id="681" r:id="rId9"/>
    <p:sldId id="33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81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1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19,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Last two meeting we talked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Breadth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Depth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A*</a:t>
            </a:r>
          </a:p>
          <a:p>
            <a:r>
              <a:rPr lang="en-US" altLang="he-IL" sz="1800" dirty="0"/>
              <a:t>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Code for BFS/DFS/A*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Some tips and tricks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4410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BFS and DFS we saw last time perform </a:t>
            </a:r>
            <a:r>
              <a:rPr lang="en-US" sz="2200" u="sng" dirty="0"/>
              <a:t>uninformed</a:t>
            </a:r>
            <a:r>
              <a:rPr lang="en-US" sz="2200" dirty="0"/>
              <a:t> search.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That is, they don’t have a guess about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- an algorithm that uses estimated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Observation</a:t>
            </a:r>
            <a:r>
              <a:rPr lang="en-US" sz="2200" dirty="0"/>
              <a:t>: if for each node v we knew exactly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dirty="0" err="1"/>
              <a:t>v,target</a:t>
            </a:r>
            <a:r>
              <a:rPr lang="en-US" sz="2200" dirty="0"/>
              <a:t>),</a:t>
            </a:r>
            <a:br>
              <a:rPr lang="en-US" sz="2200" dirty="0"/>
            </a:br>
            <a:r>
              <a:rPr lang="en-US" sz="2200" dirty="0"/>
              <a:t>then we could fine the target easily.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Q</a:t>
            </a:r>
            <a:r>
              <a:rPr lang="en-US" sz="2200" dirty="0"/>
              <a:t>: How?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A</a:t>
            </a:r>
            <a:r>
              <a:rPr lang="en-US" sz="2200" dirty="0"/>
              <a:t>: If </a:t>
            </a:r>
            <a:r>
              <a:rPr lang="en-US" sz="2200" dirty="0" err="1"/>
              <a:t>dist</a:t>
            </a:r>
            <a:r>
              <a:rPr lang="en-US" sz="2200" dirty="0"/>
              <a:t>(current, target) = 10, then one of the neighbors of current has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dirty="0" err="1"/>
              <a:t>neighbour</a:t>
            </a:r>
            <a:r>
              <a:rPr lang="en-US" sz="2200" dirty="0"/>
              <a:t>, target) = 9.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Move to that </a:t>
            </a:r>
            <a:r>
              <a:rPr lang="en-US" sz="2200" dirty="0" err="1"/>
              <a:t>neighbour</a:t>
            </a:r>
            <a:r>
              <a:rPr lang="en-US" sz="2200" dirty="0"/>
              <a:t>, and now look for a vertex with </a:t>
            </a:r>
            <a:r>
              <a:rPr lang="en-US" sz="2200" dirty="0" err="1"/>
              <a:t>dist</a:t>
            </a:r>
            <a:r>
              <a:rPr lang="en-US" sz="2200" dirty="0"/>
              <a:t>=8.</a:t>
            </a:r>
          </a:p>
        </p:txBody>
      </p:sp>
    </p:spTree>
    <p:extLst>
      <p:ext uri="{BB962C8B-B14F-4D97-AF65-F5344CB8AC3E}">
        <p14:creationId xmlns:p14="http://schemas.microsoft.com/office/powerpoint/2010/main" val="19017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- an algorithm that uses estimated distance to a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Fact</a:t>
            </a:r>
            <a:r>
              <a:rPr lang="en-US" sz="2200" dirty="0"/>
              <a:t>: even if we don’t know the distance exactly, A* can find a target faster than BFS/DFS.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Intuitively we can compare between BFS, DFS and A* as follows: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BFS – uses queue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DFS – uses stack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– uses a priority queue</a:t>
            </a:r>
          </a:p>
          <a:p>
            <a:pPr>
              <a:defRPr/>
            </a:pPr>
            <a:r>
              <a:rPr lang="en-US" sz="2200" dirty="0"/>
              <a:t>	with cost = distance so far + estimated distance to the target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10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Some tips for the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dirty="0"/>
              <a:t>For </a:t>
            </a:r>
            <a:r>
              <a:rPr lang="en-US" sz="1800" u="sng" dirty="0" err="1"/>
              <a:t>OpenQueue</a:t>
            </a:r>
            <a:r>
              <a:rPr lang="en-US" sz="1800" dirty="0"/>
              <a:t> use Priority Queue ordering vertices by f(v), min goes out first.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u="sng" dirty="0"/>
              <a:t>For </a:t>
            </a:r>
            <a:r>
              <a:rPr lang="en-US" sz="1800" u="sng" dirty="0" err="1"/>
              <a:t>ClosedSet</a:t>
            </a:r>
            <a:r>
              <a:rPr lang="en-US" sz="1800" dirty="0"/>
              <a:t> use a HashSet.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dirty="0"/>
              <a:t>Start with the most basic implementation of the games.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Some of you will probably see </a:t>
            </a:r>
            <a:r>
              <a:rPr lang="en-US" sz="1800" dirty="0" err="1"/>
              <a:t>OutOfMemoryError</a:t>
            </a:r>
            <a:r>
              <a:rPr lang="en-US" sz="1800" dirty="0"/>
              <a:t>. Try saving the memory in the representation of the board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The board in 6x6, so you can store (</a:t>
            </a:r>
            <a:r>
              <a:rPr lang="en-US" sz="1800" dirty="0" err="1"/>
              <a:t>x,y,direction</a:t>
            </a:r>
            <a:r>
              <a:rPr lang="en-US" sz="1800" dirty="0"/>
              <a:t>) of each car in a single byte (8 bits)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Write a method that converts (</a:t>
            </a:r>
            <a:r>
              <a:rPr lang="en-US" sz="1800" dirty="0" err="1"/>
              <a:t>x,y</a:t>
            </a:r>
            <a:r>
              <a:rPr lang="en-US" sz="1800" dirty="0"/>
              <a:t>, </a:t>
            </a:r>
            <a:r>
              <a:rPr lang="en-US" sz="1800" dirty="0" err="1"/>
              <a:t>dir</a:t>
            </a:r>
            <a:r>
              <a:rPr lang="en-US" sz="1800" dirty="0"/>
              <a:t>) to one byte and back.</a:t>
            </a:r>
          </a:p>
          <a:p>
            <a:pPr>
              <a:spcAft>
                <a:spcPts val="80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208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Some tips for the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Try tweaking A* a bit. For example, don’t move nodes from </a:t>
            </a:r>
            <a:r>
              <a:rPr lang="en-US" sz="1800" dirty="0" err="1"/>
              <a:t>closedSet</a:t>
            </a:r>
            <a:r>
              <a:rPr lang="en-US" sz="1800" dirty="0"/>
              <a:t> back to open.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Start with simple (very fast) heuristic functions.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See what happens when you take h(v)=0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Think of more complicated heuristics later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Implement </a:t>
            </a:r>
            <a:r>
              <a:rPr lang="en-US" sz="1800" dirty="0" err="1"/>
              <a:t>hashCode</a:t>
            </a:r>
            <a:r>
              <a:rPr lang="en-US" sz="1800" dirty="0"/>
              <a:t>() for your nodes, and use them to quickly to check if two vertices are equal.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Consider computing hash in the constructor and just return the value in </a:t>
            </a:r>
            <a:r>
              <a:rPr lang="en-US" sz="1800" dirty="0" err="1"/>
              <a:t>hashCode</a:t>
            </a:r>
            <a:r>
              <a:rPr lang="en-US" sz="1800" dirty="0"/>
              <a:t>().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Don’t postpone it. If you haven’t started yet, start working on it today!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17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449</Words>
  <Application>Microsoft Office PowerPoint</Application>
  <PresentationFormat>Custom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Final project</vt:lpstr>
      <vt:lpstr>PowerPoint Presentation</vt:lpstr>
      <vt:lpstr>A* algorithm</vt:lpstr>
      <vt:lpstr>A* algorithm</vt:lpstr>
      <vt:lpstr>Some tips for the project</vt:lpstr>
      <vt:lpstr>Some tips for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464</cp:revision>
  <dcterms:created xsi:type="dcterms:W3CDTF">2021-03-15T04:26:57Z</dcterms:created>
  <dcterms:modified xsi:type="dcterms:W3CDTF">2021-03-19T19:31:25Z</dcterms:modified>
</cp:coreProperties>
</file>