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2"/>
  </p:notesMasterIdLst>
  <p:handoutMasterIdLst>
    <p:handoutMasterId r:id="rId33"/>
  </p:handoutMasterIdLst>
  <p:sldIdLst>
    <p:sldId id="256" r:id="rId3"/>
    <p:sldId id="668" r:id="rId4"/>
    <p:sldId id="710" r:id="rId5"/>
    <p:sldId id="678" r:id="rId6"/>
    <p:sldId id="695" r:id="rId7"/>
    <p:sldId id="701" r:id="rId8"/>
    <p:sldId id="702" r:id="rId9"/>
    <p:sldId id="709" r:id="rId10"/>
    <p:sldId id="704" r:id="rId11"/>
    <p:sldId id="706" r:id="rId12"/>
    <p:sldId id="703" r:id="rId13"/>
    <p:sldId id="705" r:id="rId14"/>
    <p:sldId id="712" r:id="rId15"/>
    <p:sldId id="714" r:id="rId16"/>
    <p:sldId id="715" r:id="rId17"/>
    <p:sldId id="716" r:id="rId18"/>
    <p:sldId id="717" r:id="rId19"/>
    <p:sldId id="719" r:id="rId20"/>
    <p:sldId id="720" r:id="rId21"/>
    <p:sldId id="718" r:id="rId22"/>
    <p:sldId id="713" r:id="rId23"/>
    <p:sldId id="707" r:id="rId24"/>
    <p:sldId id="708" r:id="rId25"/>
    <p:sldId id="711" r:id="rId26"/>
    <p:sldId id="721" r:id="rId27"/>
    <p:sldId id="722" r:id="rId28"/>
    <p:sldId id="723" r:id="rId29"/>
    <p:sldId id="724" r:id="rId30"/>
    <p:sldId id="334" r:id="rId31"/>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gor" initials="I" lastIdx="1" clrIdx="0">
    <p:extLst>
      <p:ext uri="{19B8F6BF-5375-455C-9EA6-DF929625EA0E}">
        <p15:presenceInfo xmlns:p15="http://schemas.microsoft.com/office/powerpoint/2012/main" userId="Ig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1281"/>
    <a:srgbClr val="3AE6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91" autoAdjust="0"/>
    <p:restoredTop sz="94660"/>
  </p:normalViewPr>
  <p:slideViewPr>
    <p:cSldViewPr snapToGrid="0">
      <p:cViewPr varScale="1">
        <p:scale>
          <a:sx n="57" d="100"/>
          <a:sy n="57" d="100"/>
        </p:scale>
        <p:origin x="49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501" cy="534101"/>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pitchFamily="18"/>
              <a:ea typeface="Arial Unicode MS" pitchFamily="2"/>
              <a:cs typeface="Tahoma" pitchFamily="2"/>
            </a:endParaRPr>
          </a:p>
        </p:txBody>
      </p:sp>
      <p:sp>
        <p:nvSpPr>
          <p:cNvPr id="3" name="Date Placeholder 2"/>
          <p:cNvSpPr txBox="1">
            <a:spLocks noGrp="1"/>
          </p:cNvSpPr>
          <p:nvPr>
            <p:ph type="dt" sz="quarter" idx="1"/>
          </p:nvPr>
        </p:nvSpPr>
        <p:spPr>
          <a:xfrm>
            <a:off x="4279053" y="0"/>
            <a:ext cx="3280501" cy="534101"/>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pitchFamily="18"/>
              <a:ea typeface="Arial Unicode MS" pitchFamily="2"/>
              <a:cs typeface="Tahoma" pitchFamily="2"/>
            </a:endParaRPr>
          </a:p>
        </p:txBody>
      </p:sp>
      <p:sp>
        <p:nvSpPr>
          <p:cNvPr id="4" name="Footer Placeholder 3"/>
          <p:cNvSpPr txBox="1">
            <a:spLocks noGrp="1"/>
          </p:cNvSpPr>
          <p:nvPr>
            <p:ph type="ftr" sz="quarter" idx="2"/>
          </p:nvPr>
        </p:nvSpPr>
        <p:spPr>
          <a:xfrm>
            <a:off x="0" y="10157658"/>
            <a:ext cx="3280501" cy="534101"/>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pitchFamily="18"/>
              <a:ea typeface="Arial Unicode MS" pitchFamily="2"/>
              <a:cs typeface="Tahoma" pitchFamily="2"/>
            </a:endParaRPr>
          </a:p>
        </p:txBody>
      </p:sp>
      <p:sp>
        <p:nvSpPr>
          <p:cNvPr id="5" name="Slide Number Placeholder 4"/>
          <p:cNvSpPr txBox="1">
            <a:spLocks noGrp="1"/>
          </p:cNvSpPr>
          <p:nvPr>
            <p:ph type="sldNum" sz="quarter" idx="3"/>
          </p:nvPr>
        </p:nvSpPr>
        <p:spPr>
          <a:xfrm>
            <a:off x="4279053" y="10157658"/>
            <a:ext cx="3280501" cy="534101"/>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pitchFamily="18"/>
              <a:ea typeface="Arial Unicode MS" pitchFamily="2"/>
              <a:cs typeface="Tahoma" pitchFamily="2"/>
            </a:endParaRPr>
          </a:p>
        </p:txBody>
      </p:sp>
    </p:spTree>
    <p:extLst>
      <p:ext uri="{BB962C8B-B14F-4D97-AF65-F5344CB8AC3E}">
        <p14:creationId xmlns:p14="http://schemas.microsoft.com/office/powerpoint/2010/main" val="31052750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17"/>
            <a:ext cx="5345280" cy="4008958"/>
          </a:xfrm>
          <a:prstGeom prst="rect">
            <a:avLst/>
          </a:prstGeom>
          <a:noFill/>
          <a:ln>
            <a:noFill/>
            <a:prstDash val="solid"/>
          </a:ln>
        </p:spPr>
      </p:sp>
      <p:sp>
        <p:nvSpPr>
          <p:cNvPr id="3" name="Notes Placeholder 2"/>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en-US"/>
          </a:p>
        </p:txBody>
      </p:sp>
      <p:sp>
        <p:nvSpPr>
          <p:cNvPr id="4" name="Header Placeholder 3"/>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US" sz="2400" b="0" i="0" u="none" strike="noStrike" kern="1200" cap="none" spc="0" baseline="0">
                <a:solidFill>
                  <a:srgbClr val="000000"/>
                </a:solidFill>
                <a:uFillTx/>
                <a:latin typeface="Times New Roman" pitchFamily="18"/>
                <a:ea typeface="Arial Unicode MS" pitchFamily="2"/>
                <a:cs typeface="Tahoma" pitchFamily="2"/>
              </a:defRPr>
            </a:lvl1pPr>
          </a:lstStyle>
          <a:p>
            <a:pPr lvl="0"/>
            <a:endParaRPr lang="en-US"/>
          </a:p>
        </p:txBody>
      </p:sp>
      <p:sp>
        <p:nvSpPr>
          <p:cNvPr id="5" name="Date Placeholder 4"/>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US" sz="2400" b="0" i="0" u="none" strike="noStrike" kern="1200" cap="none" spc="0" baseline="0">
                <a:solidFill>
                  <a:srgbClr val="000000"/>
                </a:solidFill>
                <a:uFillTx/>
                <a:latin typeface="Times New Roman" pitchFamily="18"/>
                <a:ea typeface="Arial Unicode MS" pitchFamily="2"/>
                <a:cs typeface="Tahoma" pitchFamily="2"/>
              </a:defRPr>
            </a:lvl1pPr>
          </a:lstStyle>
          <a:p>
            <a:pPr lvl="0"/>
            <a:endParaRPr lang="en-US"/>
          </a:p>
        </p:txBody>
      </p:sp>
      <p:sp>
        <p:nvSpPr>
          <p:cNvPr id="6" name="Footer Placeholder 5"/>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US" sz="2400" b="0" i="0" u="none" strike="noStrike" kern="1200" cap="none" spc="0" baseline="0">
                <a:solidFill>
                  <a:srgbClr val="000000"/>
                </a:solidFill>
                <a:uFillTx/>
                <a:latin typeface="Times New Roman" pitchFamily="18"/>
                <a:ea typeface="Arial Unicode MS" pitchFamily="2"/>
                <a:cs typeface="Tahoma" pitchFamily="2"/>
              </a:defRPr>
            </a:lvl1pPr>
          </a:lstStyle>
          <a:p>
            <a:pPr lvl="0"/>
            <a:endParaRPr lang="en-US"/>
          </a:p>
        </p:txBody>
      </p:sp>
      <p:sp>
        <p:nvSpPr>
          <p:cNvPr id="7" name="Slide Number Placeholder 6"/>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US" sz="2400" b="0" i="0" u="none" strike="noStrike" kern="1200" cap="none" spc="0" baseline="0">
                <a:solidFill>
                  <a:srgbClr val="000000"/>
                </a:solidFill>
                <a:uFillTx/>
                <a:latin typeface="Times New Roman" pitchFamily="18"/>
                <a:ea typeface="Arial Unicode MS" pitchFamily="2"/>
                <a:cs typeface="Tahoma" pitchFamily="2"/>
              </a:defRPr>
            </a:lvl1pPr>
          </a:lstStyle>
          <a:p>
            <a:pPr lvl="0"/>
            <a:endParaRPr lang="en-US"/>
          </a:p>
        </p:txBody>
      </p:sp>
    </p:spTree>
    <p:extLst>
      <p:ext uri="{BB962C8B-B14F-4D97-AF65-F5344CB8AC3E}">
        <p14:creationId xmlns:p14="http://schemas.microsoft.com/office/powerpoint/2010/main" val="4015362510"/>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en-US" sz="2000" b="0" i="0" u="none" strike="noStrike" kern="1200" cap="none" spc="0" baseline="0">
        <a:solidFill>
          <a:srgbClr val="000000"/>
        </a:solidFill>
        <a:uFillTx/>
        <a:latin typeface="Arial" pitchFamily="18"/>
        <a:ea typeface="Arial Unicode MS" pitchFamily="2"/>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a:xfrm>
            <a:off x="755998" y="5078522"/>
            <a:ext cx="6047640" cy="4811399"/>
          </a:xfrm>
        </p:spPr>
        <p:txBody>
          <a:bodyPr>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218524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190974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481535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552363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582766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497785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389299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983543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319453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9191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77194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47970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002562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8639788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620757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37411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9094354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1772568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1114118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611483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932685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000066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063794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006843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292189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091407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787119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260472" y="1236661"/>
            <a:ext cx="7559673" cy="2632072"/>
          </a:xfrm>
        </p:spPr>
        <p:txBody>
          <a:bodyPr anchor="b"/>
          <a:lstStyle>
            <a:lvl1pPr>
              <a:defRPr sz="6000"/>
            </a:lvl1pPr>
          </a:lstStyle>
          <a:p>
            <a:pPr lvl="0"/>
            <a:r>
              <a:rPr lang="en-US"/>
              <a:t>Click to edit Master title style</a:t>
            </a:r>
          </a:p>
        </p:txBody>
      </p:sp>
      <p:sp>
        <p:nvSpPr>
          <p:cNvPr id="3" name="Subtitle 2"/>
          <p:cNvSpPr txBox="1">
            <a:spLocks noGrp="1"/>
          </p:cNvSpPr>
          <p:nvPr>
            <p:ph type="subTitle" idx="1"/>
          </p:nvPr>
        </p:nvSpPr>
        <p:spPr>
          <a:xfrm>
            <a:off x="1260472" y="3970333"/>
            <a:ext cx="7559673" cy="1825627"/>
          </a:xfrm>
        </p:spPr>
        <p:txBody>
          <a:bodyPr anchorCtr="1"/>
          <a:lstStyle>
            <a:lvl1pPr algn="ctr">
              <a:defRPr sz="2400"/>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endParaRPr lang="en-US"/>
          </a:p>
        </p:txBody>
      </p:sp>
    </p:spTree>
    <p:extLst>
      <p:ext uri="{BB962C8B-B14F-4D97-AF65-F5344CB8AC3E}">
        <p14:creationId xmlns:p14="http://schemas.microsoft.com/office/powerpoint/2010/main" val="186209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endParaRPr lang="en-US"/>
          </a:p>
        </p:txBody>
      </p:sp>
    </p:spTree>
    <p:extLst>
      <p:ext uri="{BB962C8B-B14F-4D97-AF65-F5344CB8AC3E}">
        <p14:creationId xmlns:p14="http://schemas.microsoft.com/office/powerpoint/2010/main" val="2678901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7110410" y="720720"/>
            <a:ext cx="2070101" cy="5759448"/>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900117" y="720720"/>
            <a:ext cx="6057899" cy="5759448"/>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endParaRPr lang="en-US"/>
          </a:p>
        </p:txBody>
      </p:sp>
    </p:spTree>
    <p:extLst>
      <p:ext uri="{BB962C8B-B14F-4D97-AF65-F5344CB8AC3E}">
        <p14:creationId xmlns:p14="http://schemas.microsoft.com/office/powerpoint/2010/main" val="3125648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260472" y="1236661"/>
            <a:ext cx="7559673" cy="2632072"/>
          </a:xfrm>
        </p:spPr>
        <p:txBody>
          <a:bodyPr anchor="b"/>
          <a:lstStyle>
            <a:lvl1pPr>
              <a:defRPr lang="en-US" sz="6000"/>
            </a:lvl1pPr>
          </a:lstStyle>
          <a:p>
            <a:pPr lvl="0"/>
            <a:r>
              <a:rPr lang="en-US"/>
              <a:t>Click to edit Master title style</a:t>
            </a:r>
          </a:p>
        </p:txBody>
      </p:sp>
      <p:sp>
        <p:nvSpPr>
          <p:cNvPr id="3" name="Subtitle 2"/>
          <p:cNvSpPr txBox="1">
            <a:spLocks noGrp="1"/>
          </p:cNvSpPr>
          <p:nvPr>
            <p:ph type="subTitle" idx="1"/>
          </p:nvPr>
        </p:nvSpPr>
        <p:spPr>
          <a:xfrm>
            <a:off x="1260472" y="3970333"/>
            <a:ext cx="7559673" cy="1825627"/>
          </a:xfrm>
        </p:spPr>
        <p:txBody>
          <a:bodyPr anchorCtr="1"/>
          <a:lstStyle>
            <a:lvl1pPr algn="ctr">
              <a:defRPr sz="2400"/>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endParaRPr lang="de-DE"/>
          </a:p>
        </p:txBody>
      </p:sp>
      <p:sp>
        <p:nvSpPr>
          <p:cNvPr id="5" name="Footer Placeholder 4"/>
          <p:cNvSpPr txBox="1">
            <a:spLocks noGrp="1"/>
          </p:cNvSpPr>
          <p:nvPr>
            <p:ph type="ftr" sz="quarter" idx="9"/>
          </p:nvPr>
        </p:nvSpPr>
        <p:spPr/>
        <p:txBody>
          <a:bodyPr/>
          <a:lstStyle>
            <a:lvl1pPr>
              <a:defRPr/>
            </a:lvl1pPr>
          </a:lstStyle>
          <a:p>
            <a:pPr lvl="0"/>
            <a:endParaRPr lang="de-DE"/>
          </a:p>
        </p:txBody>
      </p:sp>
      <p:sp>
        <p:nvSpPr>
          <p:cNvPr id="6" name="Slide Number Placeholder 5"/>
          <p:cNvSpPr txBox="1">
            <a:spLocks noGrp="1"/>
          </p:cNvSpPr>
          <p:nvPr>
            <p:ph type="sldNum" sz="quarter" idx="8"/>
          </p:nvPr>
        </p:nvSpPr>
        <p:spPr/>
        <p:txBody>
          <a:bodyPr/>
          <a:lstStyle>
            <a:lvl1pPr>
              <a:defRPr/>
            </a:lvl1pPr>
          </a:lstStyle>
          <a:p>
            <a:pPr lvl="0"/>
            <a:endParaRPr lang="de-DE"/>
          </a:p>
        </p:txBody>
      </p:sp>
    </p:spTree>
    <p:extLst>
      <p:ext uri="{BB962C8B-B14F-4D97-AF65-F5344CB8AC3E}">
        <p14:creationId xmlns:p14="http://schemas.microsoft.com/office/powerpoint/2010/main" val="3519156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de-DE"/>
          </a:p>
        </p:txBody>
      </p:sp>
      <p:sp>
        <p:nvSpPr>
          <p:cNvPr id="5" name="Footer Placeholder 4"/>
          <p:cNvSpPr txBox="1">
            <a:spLocks noGrp="1"/>
          </p:cNvSpPr>
          <p:nvPr>
            <p:ph type="ftr" sz="quarter" idx="9"/>
          </p:nvPr>
        </p:nvSpPr>
        <p:spPr/>
        <p:txBody>
          <a:bodyPr/>
          <a:lstStyle>
            <a:lvl1pPr>
              <a:defRPr/>
            </a:lvl1pPr>
          </a:lstStyle>
          <a:p>
            <a:pPr lvl="0"/>
            <a:endParaRPr lang="de-DE"/>
          </a:p>
        </p:txBody>
      </p:sp>
      <p:sp>
        <p:nvSpPr>
          <p:cNvPr id="6" name="Slide Number Placeholder 5"/>
          <p:cNvSpPr txBox="1">
            <a:spLocks noGrp="1"/>
          </p:cNvSpPr>
          <p:nvPr>
            <p:ph type="sldNum" sz="quarter" idx="8"/>
          </p:nvPr>
        </p:nvSpPr>
        <p:spPr/>
        <p:txBody>
          <a:bodyPr/>
          <a:lstStyle>
            <a:lvl1pPr>
              <a:defRPr/>
            </a:lvl1pPr>
          </a:lstStyle>
          <a:p>
            <a:pPr lvl="0"/>
            <a:endParaRPr lang="de-DE"/>
          </a:p>
        </p:txBody>
      </p:sp>
    </p:spTree>
    <p:extLst>
      <p:ext uri="{BB962C8B-B14F-4D97-AF65-F5344CB8AC3E}">
        <p14:creationId xmlns:p14="http://schemas.microsoft.com/office/powerpoint/2010/main" val="3213484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87391" y="1884358"/>
            <a:ext cx="8694736" cy="3144841"/>
          </a:xfrm>
        </p:spPr>
        <p:txBody>
          <a:bodyPr anchor="b"/>
          <a:lstStyle>
            <a:lvl1pPr>
              <a:defRPr lang="en-US" sz="6000"/>
            </a:lvl1pPr>
          </a:lstStyle>
          <a:p>
            <a:pPr lvl="0"/>
            <a:r>
              <a:rPr lang="en-US"/>
              <a:t>Click to edit Master title style</a:t>
            </a:r>
          </a:p>
        </p:txBody>
      </p:sp>
      <p:sp>
        <p:nvSpPr>
          <p:cNvPr id="3" name="Text Placeholder 2"/>
          <p:cNvSpPr txBox="1">
            <a:spLocks noGrp="1"/>
          </p:cNvSpPr>
          <p:nvPr>
            <p:ph type="body" idx="1"/>
          </p:nvPr>
        </p:nvSpPr>
        <p:spPr>
          <a:xfrm>
            <a:off x="687391" y="5059366"/>
            <a:ext cx="8694736" cy="1652585"/>
          </a:xfrm>
        </p:spPr>
        <p:txBody>
          <a:bodyPr/>
          <a:lstStyle>
            <a:lvl1pPr>
              <a:defRPr sz="2400">
                <a:solidFill>
                  <a:srgbClr val="898989"/>
                </a:solidFill>
              </a:defRPr>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endParaRPr lang="de-DE"/>
          </a:p>
        </p:txBody>
      </p:sp>
      <p:sp>
        <p:nvSpPr>
          <p:cNvPr id="5" name="Footer Placeholder 4"/>
          <p:cNvSpPr txBox="1">
            <a:spLocks noGrp="1"/>
          </p:cNvSpPr>
          <p:nvPr>
            <p:ph type="ftr" sz="quarter" idx="9"/>
          </p:nvPr>
        </p:nvSpPr>
        <p:spPr/>
        <p:txBody>
          <a:bodyPr/>
          <a:lstStyle>
            <a:lvl1pPr>
              <a:defRPr/>
            </a:lvl1pPr>
          </a:lstStyle>
          <a:p>
            <a:pPr lvl="0"/>
            <a:endParaRPr lang="de-DE"/>
          </a:p>
        </p:txBody>
      </p:sp>
      <p:sp>
        <p:nvSpPr>
          <p:cNvPr id="6" name="Slide Number Placeholder 5"/>
          <p:cNvSpPr txBox="1">
            <a:spLocks noGrp="1"/>
          </p:cNvSpPr>
          <p:nvPr>
            <p:ph type="sldNum" sz="quarter" idx="8"/>
          </p:nvPr>
        </p:nvSpPr>
        <p:spPr/>
        <p:txBody>
          <a:bodyPr/>
          <a:lstStyle>
            <a:lvl1pPr>
              <a:defRPr/>
            </a:lvl1pPr>
          </a:lstStyle>
          <a:p>
            <a:pPr lvl="0"/>
            <a:endParaRPr lang="de-DE"/>
          </a:p>
        </p:txBody>
      </p:sp>
    </p:spTree>
    <p:extLst>
      <p:ext uri="{BB962C8B-B14F-4D97-AF65-F5344CB8AC3E}">
        <p14:creationId xmlns:p14="http://schemas.microsoft.com/office/powerpoint/2010/main" val="993238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p>
        </p:txBody>
      </p:sp>
      <p:sp>
        <p:nvSpPr>
          <p:cNvPr id="3" name="Content Placeholder 2"/>
          <p:cNvSpPr txBox="1">
            <a:spLocks noGrp="1"/>
          </p:cNvSpPr>
          <p:nvPr>
            <p:ph idx="1"/>
          </p:nvPr>
        </p:nvSpPr>
        <p:spPr>
          <a:xfrm>
            <a:off x="720720" y="1949445"/>
            <a:ext cx="4351336" cy="381000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5224460" y="1949445"/>
            <a:ext cx="4351336" cy="381000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7"/>
          </p:nvPr>
        </p:nvSpPr>
        <p:spPr/>
        <p:txBody>
          <a:bodyPr/>
          <a:lstStyle>
            <a:lvl1pPr>
              <a:defRPr/>
            </a:lvl1pPr>
          </a:lstStyle>
          <a:p>
            <a:pPr lvl="0"/>
            <a:endParaRPr lang="de-DE"/>
          </a:p>
        </p:txBody>
      </p:sp>
      <p:sp>
        <p:nvSpPr>
          <p:cNvPr id="6" name="Footer Placeholder 5"/>
          <p:cNvSpPr txBox="1">
            <a:spLocks noGrp="1"/>
          </p:cNvSpPr>
          <p:nvPr>
            <p:ph type="ftr" sz="quarter" idx="9"/>
          </p:nvPr>
        </p:nvSpPr>
        <p:spPr/>
        <p:txBody>
          <a:bodyPr/>
          <a:lstStyle>
            <a:lvl1pPr>
              <a:defRPr/>
            </a:lvl1pPr>
          </a:lstStyle>
          <a:p>
            <a:pPr lvl="0"/>
            <a:endParaRPr lang="de-DE"/>
          </a:p>
        </p:txBody>
      </p:sp>
      <p:sp>
        <p:nvSpPr>
          <p:cNvPr id="7" name="Slide Number Placeholder 6"/>
          <p:cNvSpPr txBox="1">
            <a:spLocks noGrp="1"/>
          </p:cNvSpPr>
          <p:nvPr>
            <p:ph type="sldNum" sz="quarter" idx="8"/>
          </p:nvPr>
        </p:nvSpPr>
        <p:spPr/>
        <p:txBody>
          <a:bodyPr/>
          <a:lstStyle>
            <a:lvl1pPr>
              <a:defRPr/>
            </a:lvl1pPr>
          </a:lstStyle>
          <a:p>
            <a:pPr lvl="0"/>
            <a:endParaRPr lang="de-DE"/>
          </a:p>
        </p:txBody>
      </p:sp>
    </p:spTree>
    <p:extLst>
      <p:ext uri="{BB962C8B-B14F-4D97-AF65-F5344CB8AC3E}">
        <p14:creationId xmlns:p14="http://schemas.microsoft.com/office/powerpoint/2010/main" val="2136241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36" y="403222"/>
            <a:ext cx="8694736" cy="1460497"/>
          </a:xfrm>
        </p:spPr>
        <p:txBody>
          <a:bodyPr/>
          <a:lstStyle>
            <a:lvl1pPr>
              <a:defRPr lang="en-US"/>
            </a:lvl1pPr>
          </a:lstStyle>
          <a:p>
            <a:pPr lvl="0"/>
            <a:r>
              <a:rPr lang="en-US"/>
              <a:t>Click to edit Master title style</a:t>
            </a:r>
          </a:p>
        </p:txBody>
      </p:sp>
      <p:sp>
        <p:nvSpPr>
          <p:cNvPr id="3" name="Text Placeholder 2"/>
          <p:cNvSpPr txBox="1">
            <a:spLocks noGrp="1"/>
          </p:cNvSpPr>
          <p:nvPr>
            <p:ph type="body" idx="1"/>
          </p:nvPr>
        </p:nvSpPr>
        <p:spPr>
          <a:xfrm>
            <a:off x="693736" y="1852610"/>
            <a:ext cx="4265611" cy="908054"/>
          </a:xfrm>
        </p:spPr>
        <p:txBody>
          <a:bodyPr anchor="b"/>
          <a:lstStyle>
            <a:lvl1pPr>
              <a:defRPr sz="2400" b="1"/>
            </a:lvl1pPr>
          </a:lstStyle>
          <a:p>
            <a:pPr lvl="0"/>
            <a:r>
              <a:rPr lang="en-US"/>
              <a:t>Edit Master text styles</a:t>
            </a:r>
          </a:p>
        </p:txBody>
      </p:sp>
      <p:sp>
        <p:nvSpPr>
          <p:cNvPr id="4" name="Content Placeholder 3"/>
          <p:cNvSpPr txBox="1">
            <a:spLocks noGrp="1"/>
          </p:cNvSpPr>
          <p:nvPr>
            <p:ph idx="2"/>
          </p:nvPr>
        </p:nvSpPr>
        <p:spPr>
          <a:xfrm>
            <a:off x="693736" y="2760665"/>
            <a:ext cx="4265611" cy="4062414"/>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5103815" y="1852610"/>
            <a:ext cx="4284658" cy="908054"/>
          </a:xfrm>
        </p:spPr>
        <p:txBody>
          <a:bodyPr anchor="b"/>
          <a:lstStyle>
            <a:lvl1pPr>
              <a:defRPr sz="2400" b="1"/>
            </a:lvl1pPr>
          </a:lstStyle>
          <a:p>
            <a:pPr lvl="0"/>
            <a:r>
              <a:rPr lang="en-US"/>
              <a:t>Edit Master text styles</a:t>
            </a:r>
          </a:p>
        </p:txBody>
      </p:sp>
      <p:sp>
        <p:nvSpPr>
          <p:cNvPr id="6" name="Content Placeholder 5"/>
          <p:cNvSpPr txBox="1">
            <a:spLocks noGrp="1"/>
          </p:cNvSpPr>
          <p:nvPr>
            <p:ph idx="4"/>
          </p:nvPr>
        </p:nvSpPr>
        <p:spPr>
          <a:xfrm>
            <a:off x="5103815" y="2760665"/>
            <a:ext cx="4284658" cy="4062414"/>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txBox="1">
            <a:spLocks noGrp="1"/>
          </p:cNvSpPr>
          <p:nvPr>
            <p:ph type="dt" sz="half" idx="7"/>
          </p:nvPr>
        </p:nvSpPr>
        <p:spPr/>
        <p:txBody>
          <a:bodyPr/>
          <a:lstStyle>
            <a:lvl1pPr>
              <a:defRPr/>
            </a:lvl1pPr>
          </a:lstStyle>
          <a:p>
            <a:pPr lvl="0"/>
            <a:endParaRPr lang="de-DE"/>
          </a:p>
        </p:txBody>
      </p:sp>
      <p:sp>
        <p:nvSpPr>
          <p:cNvPr id="8" name="Footer Placeholder 7"/>
          <p:cNvSpPr txBox="1">
            <a:spLocks noGrp="1"/>
          </p:cNvSpPr>
          <p:nvPr>
            <p:ph type="ftr" sz="quarter" idx="9"/>
          </p:nvPr>
        </p:nvSpPr>
        <p:spPr/>
        <p:txBody>
          <a:bodyPr/>
          <a:lstStyle>
            <a:lvl1pPr>
              <a:defRPr/>
            </a:lvl1pPr>
          </a:lstStyle>
          <a:p>
            <a:pPr lvl="0"/>
            <a:endParaRPr lang="de-DE"/>
          </a:p>
        </p:txBody>
      </p:sp>
      <p:sp>
        <p:nvSpPr>
          <p:cNvPr id="9" name="Slide Number Placeholder 8"/>
          <p:cNvSpPr txBox="1">
            <a:spLocks noGrp="1"/>
          </p:cNvSpPr>
          <p:nvPr>
            <p:ph type="sldNum" sz="quarter" idx="8"/>
          </p:nvPr>
        </p:nvSpPr>
        <p:spPr/>
        <p:txBody>
          <a:bodyPr/>
          <a:lstStyle>
            <a:lvl1pPr>
              <a:defRPr/>
            </a:lvl1pPr>
          </a:lstStyle>
          <a:p>
            <a:pPr lvl="0"/>
            <a:endParaRPr lang="de-DE"/>
          </a:p>
        </p:txBody>
      </p:sp>
    </p:spTree>
    <p:extLst>
      <p:ext uri="{BB962C8B-B14F-4D97-AF65-F5344CB8AC3E}">
        <p14:creationId xmlns:p14="http://schemas.microsoft.com/office/powerpoint/2010/main" val="1082318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endParaRPr lang="de-DE"/>
          </a:p>
        </p:txBody>
      </p:sp>
      <p:sp>
        <p:nvSpPr>
          <p:cNvPr id="4" name="Footer Placeholder 3"/>
          <p:cNvSpPr txBox="1">
            <a:spLocks noGrp="1"/>
          </p:cNvSpPr>
          <p:nvPr>
            <p:ph type="ftr" sz="quarter" idx="9"/>
          </p:nvPr>
        </p:nvSpPr>
        <p:spPr/>
        <p:txBody>
          <a:bodyPr/>
          <a:lstStyle>
            <a:lvl1pPr>
              <a:defRPr/>
            </a:lvl1pPr>
          </a:lstStyle>
          <a:p>
            <a:pPr lvl="0"/>
            <a:endParaRPr lang="de-DE"/>
          </a:p>
        </p:txBody>
      </p:sp>
      <p:sp>
        <p:nvSpPr>
          <p:cNvPr id="5" name="Slide Number Placeholder 4"/>
          <p:cNvSpPr txBox="1">
            <a:spLocks noGrp="1"/>
          </p:cNvSpPr>
          <p:nvPr>
            <p:ph type="sldNum" sz="quarter" idx="8"/>
          </p:nvPr>
        </p:nvSpPr>
        <p:spPr/>
        <p:txBody>
          <a:bodyPr/>
          <a:lstStyle>
            <a:lvl1pPr>
              <a:defRPr/>
            </a:lvl1pPr>
          </a:lstStyle>
          <a:p>
            <a:pPr lvl="0"/>
            <a:endParaRPr lang="de-DE"/>
          </a:p>
        </p:txBody>
      </p:sp>
    </p:spTree>
    <p:extLst>
      <p:ext uri="{BB962C8B-B14F-4D97-AF65-F5344CB8AC3E}">
        <p14:creationId xmlns:p14="http://schemas.microsoft.com/office/powerpoint/2010/main" val="2622378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de-DE"/>
          </a:p>
        </p:txBody>
      </p:sp>
      <p:sp>
        <p:nvSpPr>
          <p:cNvPr id="3" name="Footer Placeholder 2"/>
          <p:cNvSpPr txBox="1">
            <a:spLocks noGrp="1"/>
          </p:cNvSpPr>
          <p:nvPr>
            <p:ph type="ftr" sz="quarter" idx="9"/>
          </p:nvPr>
        </p:nvSpPr>
        <p:spPr/>
        <p:txBody>
          <a:bodyPr/>
          <a:lstStyle>
            <a:lvl1pPr>
              <a:defRPr/>
            </a:lvl1pPr>
          </a:lstStyle>
          <a:p>
            <a:pPr lvl="0"/>
            <a:endParaRPr lang="de-DE"/>
          </a:p>
        </p:txBody>
      </p:sp>
      <p:sp>
        <p:nvSpPr>
          <p:cNvPr id="4" name="Slide Number Placeholder 3"/>
          <p:cNvSpPr txBox="1">
            <a:spLocks noGrp="1"/>
          </p:cNvSpPr>
          <p:nvPr>
            <p:ph type="sldNum" sz="quarter" idx="8"/>
          </p:nvPr>
        </p:nvSpPr>
        <p:spPr/>
        <p:txBody>
          <a:bodyPr/>
          <a:lstStyle>
            <a:lvl1pPr>
              <a:defRPr/>
            </a:lvl1pPr>
          </a:lstStyle>
          <a:p>
            <a:pPr lvl="0"/>
            <a:endParaRPr lang="de-DE"/>
          </a:p>
        </p:txBody>
      </p:sp>
    </p:spTree>
    <p:extLst>
      <p:ext uri="{BB962C8B-B14F-4D97-AF65-F5344CB8AC3E}">
        <p14:creationId xmlns:p14="http://schemas.microsoft.com/office/powerpoint/2010/main" val="3458540686"/>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36" y="503240"/>
            <a:ext cx="3251204" cy="1765304"/>
          </a:xfrm>
        </p:spPr>
        <p:txBody>
          <a:bodyPr anchor="b"/>
          <a:lstStyle>
            <a:lvl1pPr>
              <a:defRPr lang="en-US" sz="3200"/>
            </a:lvl1pPr>
          </a:lstStyle>
          <a:p>
            <a:pPr lvl="0"/>
            <a:r>
              <a:rPr lang="en-US"/>
              <a:t>Click to edit Master title style</a:t>
            </a:r>
          </a:p>
        </p:txBody>
      </p:sp>
      <p:sp>
        <p:nvSpPr>
          <p:cNvPr id="3" name="Content Placeholder 2"/>
          <p:cNvSpPr txBox="1">
            <a:spLocks noGrp="1"/>
          </p:cNvSpPr>
          <p:nvPr>
            <p:ph idx="1"/>
          </p:nvPr>
        </p:nvSpPr>
        <p:spPr>
          <a:xfrm>
            <a:off x="4286249" y="1089022"/>
            <a:ext cx="5102223" cy="5372100"/>
          </a:xfrm>
        </p:spPr>
        <p:txBody>
          <a:bodyPr/>
          <a:lstStyle>
            <a:lvl1pPr>
              <a:defRPr/>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693736" y="2268534"/>
            <a:ext cx="3251204" cy="4200525"/>
          </a:xfrm>
        </p:spPr>
        <p:txBody>
          <a:bodyPr/>
          <a:lstStyle>
            <a:lvl1pPr>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de-DE"/>
          </a:p>
        </p:txBody>
      </p:sp>
      <p:sp>
        <p:nvSpPr>
          <p:cNvPr id="6" name="Footer Placeholder 5"/>
          <p:cNvSpPr txBox="1">
            <a:spLocks noGrp="1"/>
          </p:cNvSpPr>
          <p:nvPr>
            <p:ph type="ftr" sz="quarter" idx="9"/>
          </p:nvPr>
        </p:nvSpPr>
        <p:spPr/>
        <p:txBody>
          <a:bodyPr/>
          <a:lstStyle>
            <a:lvl1pPr>
              <a:defRPr/>
            </a:lvl1pPr>
          </a:lstStyle>
          <a:p>
            <a:pPr lvl="0"/>
            <a:endParaRPr lang="de-DE"/>
          </a:p>
        </p:txBody>
      </p:sp>
      <p:sp>
        <p:nvSpPr>
          <p:cNvPr id="7" name="Slide Number Placeholder 6"/>
          <p:cNvSpPr txBox="1">
            <a:spLocks noGrp="1"/>
          </p:cNvSpPr>
          <p:nvPr>
            <p:ph type="sldNum" sz="quarter" idx="8"/>
          </p:nvPr>
        </p:nvSpPr>
        <p:spPr/>
        <p:txBody>
          <a:bodyPr/>
          <a:lstStyle>
            <a:lvl1pPr>
              <a:defRPr/>
            </a:lvl1pPr>
          </a:lstStyle>
          <a:p>
            <a:pPr lvl="0"/>
            <a:endParaRPr lang="de-DE"/>
          </a:p>
        </p:txBody>
      </p:sp>
    </p:spTree>
    <p:extLst>
      <p:ext uri="{BB962C8B-B14F-4D97-AF65-F5344CB8AC3E}">
        <p14:creationId xmlns:p14="http://schemas.microsoft.com/office/powerpoint/2010/main" val="3216163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endParaRPr lang="en-US"/>
          </a:p>
        </p:txBody>
      </p:sp>
    </p:spTree>
    <p:extLst>
      <p:ext uri="{BB962C8B-B14F-4D97-AF65-F5344CB8AC3E}">
        <p14:creationId xmlns:p14="http://schemas.microsoft.com/office/powerpoint/2010/main" val="20652827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36" y="503240"/>
            <a:ext cx="3251204" cy="1765304"/>
          </a:xfrm>
        </p:spPr>
        <p:txBody>
          <a:bodyPr anchor="b"/>
          <a:lstStyle>
            <a:lvl1pPr>
              <a:defRPr lang="en-US" sz="3200"/>
            </a:lvl1pPr>
          </a:lstStyle>
          <a:p>
            <a:pPr lvl="0"/>
            <a:r>
              <a:rPr lang="en-US"/>
              <a:t>Click to edit Master title style</a:t>
            </a:r>
          </a:p>
        </p:txBody>
      </p:sp>
      <p:sp>
        <p:nvSpPr>
          <p:cNvPr id="3" name="Picture Placeholder 2"/>
          <p:cNvSpPr txBox="1">
            <a:spLocks noGrp="1"/>
          </p:cNvSpPr>
          <p:nvPr>
            <p:ph type="pic" idx="1"/>
          </p:nvPr>
        </p:nvSpPr>
        <p:spPr>
          <a:xfrm>
            <a:off x="4286249" y="1089022"/>
            <a:ext cx="5102223" cy="5372100"/>
          </a:xfrm>
        </p:spPr>
        <p:txBody>
          <a:bodyPr/>
          <a:lstStyle>
            <a:lvl1pPr>
              <a:defRPr/>
            </a:lvl1pPr>
          </a:lstStyle>
          <a:p>
            <a:pPr lvl="0"/>
            <a:endParaRPr lang="en-US"/>
          </a:p>
        </p:txBody>
      </p:sp>
      <p:sp>
        <p:nvSpPr>
          <p:cNvPr id="4" name="Text Placeholder 3"/>
          <p:cNvSpPr txBox="1">
            <a:spLocks noGrp="1"/>
          </p:cNvSpPr>
          <p:nvPr>
            <p:ph type="body" idx="2"/>
          </p:nvPr>
        </p:nvSpPr>
        <p:spPr>
          <a:xfrm>
            <a:off x="693736" y="2268534"/>
            <a:ext cx="3251204" cy="4200525"/>
          </a:xfrm>
        </p:spPr>
        <p:txBody>
          <a:bodyPr/>
          <a:lstStyle>
            <a:lvl1pPr>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de-DE"/>
          </a:p>
        </p:txBody>
      </p:sp>
      <p:sp>
        <p:nvSpPr>
          <p:cNvPr id="6" name="Footer Placeholder 5"/>
          <p:cNvSpPr txBox="1">
            <a:spLocks noGrp="1"/>
          </p:cNvSpPr>
          <p:nvPr>
            <p:ph type="ftr" sz="quarter" idx="9"/>
          </p:nvPr>
        </p:nvSpPr>
        <p:spPr/>
        <p:txBody>
          <a:bodyPr/>
          <a:lstStyle>
            <a:lvl1pPr>
              <a:defRPr/>
            </a:lvl1pPr>
          </a:lstStyle>
          <a:p>
            <a:pPr lvl="0"/>
            <a:endParaRPr lang="de-DE"/>
          </a:p>
        </p:txBody>
      </p:sp>
      <p:sp>
        <p:nvSpPr>
          <p:cNvPr id="7" name="Slide Number Placeholder 6"/>
          <p:cNvSpPr txBox="1">
            <a:spLocks noGrp="1"/>
          </p:cNvSpPr>
          <p:nvPr>
            <p:ph type="sldNum" sz="quarter" idx="8"/>
          </p:nvPr>
        </p:nvSpPr>
        <p:spPr/>
        <p:txBody>
          <a:bodyPr/>
          <a:lstStyle>
            <a:lvl1pPr>
              <a:defRPr/>
            </a:lvl1pPr>
          </a:lstStyle>
          <a:p>
            <a:pPr lvl="0"/>
            <a:endParaRPr lang="de-DE"/>
          </a:p>
        </p:txBody>
      </p:sp>
    </p:spTree>
    <p:extLst>
      <p:ext uri="{BB962C8B-B14F-4D97-AF65-F5344CB8AC3E}">
        <p14:creationId xmlns:p14="http://schemas.microsoft.com/office/powerpoint/2010/main" val="23573747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de-DE"/>
          </a:p>
        </p:txBody>
      </p:sp>
      <p:sp>
        <p:nvSpPr>
          <p:cNvPr id="5" name="Footer Placeholder 4"/>
          <p:cNvSpPr txBox="1">
            <a:spLocks noGrp="1"/>
          </p:cNvSpPr>
          <p:nvPr>
            <p:ph type="ftr" sz="quarter" idx="9"/>
          </p:nvPr>
        </p:nvSpPr>
        <p:spPr/>
        <p:txBody>
          <a:bodyPr/>
          <a:lstStyle>
            <a:lvl1pPr>
              <a:defRPr/>
            </a:lvl1pPr>
          </a:lstStyle>
          <a:p>
            <a:pPr lvl="0"/>
            <a:endParaRPr lang="de-DE"/>
          </a:p>
        </p:txBody>
      </p:sp>
      <p:sp>
        <p:nvSpPr>
          <p:cNvPr id="6" name="Slide Number Placeholder 5"/>
          <p:cNvSpPr txBox="1">
            <a:spLocks noGrp="1"/>
          </p:cNvSpPr>
          <p:nvPr>
            <p:ph type="sldNum" sz="quarter" idx="8"/>
          </p:nvPr>
        </p:nvSpPr>
        <p:spPr/>
        <p:txBody>
          <a:bodyPr/>
          <a:lstStyle>
            <a:lvl1pPr>
              <a:defRPr/>
            </a:lvl1pPr>
          </a:lstStyle>
          <a:p>
            <a:pPr lvl="0"/>
            <a:endParaRPr lang="de-DE"/>
          </a:p>
        </p:txBody>
      </p:sp>
    </p:spTree>
    <p:extLst>
      <p:ext uri="{BB962C8B-B14F-4D97-AF65-F5344CB8AC3E}">
        <p14:creationId xmlns:p14="http://schemas.microsoft.com/office/powerpoint/2010/main" val="20875350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7362821" y="684208"/>
            <a:ext cx="2212976" cy="5075240"/>
          </a:xfrm>
        </p:spPr>
        <p:txBody>
          <a:bodyPr vert="eaVert"/>
          <a:lstStyle>
            <a:lvl1pPr>
              <a:defRPr lang="en-US"/>
            </a:lvl1pPr>
          </a:lstStyle>
          <a:p>
            <a:pPr lvl="0"/>
            <a:r>
              <a:rPr lang="en-US"/>
              <a:t>Click to edit Master title style</a:t>
            </a:r>
          </a:p>
        </p:txBody>
      </p:sp>
      <p:sp>
        <p:nvSpPr>
          <p:cNvPr id="3" name="Vertical Text Placeholder 2"/>
          <p:cNvSpPr txBox="1">
            <a:spLocks noGrp="1"/>
          </p:cNvSpPr>
          <p:nvPr>
            <p:ph type="body" orient="vert" idx="1"/>
          </p:nvPr>
        </p:nvSpPr>
        <p:spPr>
          <a:xfrm>
            <a:off x="720720" y="684208"/>
            <a:ext cx="6489697" cy="5075240"/>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de-DE"/>
          </a:p>
        </p:txBody>
      </p:sp>
      <p:sp>
        <p:nvSpPr>
          <p:cNvPr id="5" name="Footer Placeholder 4"/>
          <p:cNvSpPr txBox="1">
            <a:spLocks noGrp="1"/>
          </p:cNvSpPr>
          <p:nvPr>
            <p:ph type="ftr" sz="quarter" idx="9"/>
          </p:nvPr>
        </p:nvSpPr>
        <p:spPr/>
        <p:txBody>
          <a:bodyPr/>
          <a:lstStyle>
            <a:lvl1pPr>
              <a:defRPr/>
            </a:lvl1pPr>
          </a:lstStyle>
          <a:p>
            <a:pPr lvl="0"/>
            <a:endParaRPr lang="de-DE"/>
          </a:p>
        </p:txBody>
      </p:sp>
      <p:sp>
        <p:nvSpPr>
          <p:cNvPr id="6" name="Slide Number Placeholder 5"/>
          <p:cNvSpPr txBox="1">
            <a:spLocks noGrp="1"/>
          </p:cNvSpPr>
          <p:nvPr>
            <p:ph type="sldNum" sz="quarter" idx="8"/>
          </p:nvPr>
        </p:nvSpPr>
        <p:spPr/>
        <p:txBody>
          <a:bodyPr/>
          <a:lstStyle>
            <a:lvl1pPr>
              <a:defRPr/>
            </a:lvl1pPr>
          </a:lstStyle>
          <a:p>
            <a:pPr lvl="0"/>
            <a:endParaRPr lang="de-DE"/>
          </a:p>
        </p:txBody>
      </p:sp>
    </p:spTree>
    <p:extLst>
      <p:ext uri="{BB962C8B-B14F-4D97-AF65-F5344CB8AC3E}">
        <p14:creationId xmlns:p14="http://schemas.microsoft.com/office/powerpoint/2010/main" val="2014083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87391" y="1884358"/>
            <a:ext cx="8694736" cy="3144841"/>
          </a:xfrm>
        </p:spPr>
        <p:txBody>
          <a:bodyPr anchor="b"/>
          <a:lstStyle>
            <a:lvl1pPr>
              <a:defRPr sz="6000"/>
            </a:lvl1pPr>
          </a:lstStyle>
          <a:p>
            <a:pPr lvl="0"/>
            <a:r>
              <a:rPr lang="en-US"/>
              <a:t>Click to edit Master title style</a:t>
            </a:r>
          </a:p>
        </p:txBody>
      </p:sp>
      <p:sp>
        <p:nvSpPr>
          <p:cNvPr id="3" name="Text Placeholder 2"/>
          <p:cNvSpPr txBox="1">
            <a:spLocks noGrp="1"/>
          </p:cNvSpPr>
          <p:nvPr>
            <p:ph type="body" idx="1"/>
          </p:nvPr>
        </p:nvSpPr>
        <p:spPr>
          <a:xfrm>
            <a:off x="687391" y="5059366"/>
            <a:ext cx="8694736" cy="1652585"/>
          </a:xfrm>
        </p:spPr>
        <p:txBody>
          <a:bodyPr/>
          <a:lstStyle>
            <a:lvl1pPr>
              <a:defRPr sz="2400">
                <a:solidFill>
                  <a:srgbClr val="898989"/>
                </a:solidFill>
              </a:defRPr>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endParaRPr lang="en-US"/>
          </a:p>
        </p:txBody>
      </p:sp>
    </p:spTree>
    <p:extLst>
      <p:ext uri="{BB962C8B-B14F-4D97-AF65-F5344CB8AC3E}">
        <p14:creationId xmlns:p14="http://schemas.microsoft.com/office/powerpoint/2010/main" val="2397566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900117" y="1979611"/>
            <a:ext cx="4063995" cy="4500557"/>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5116516" y="1979611"/>
            <a:ext cx="4063995" cy="4500557"/>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7"/>
          </p:nvPr>
        </p:nvSpPr>
        <p:spPr/>
        <p:txBody>
          <a:bodyPr/>
          <a:lstStyle>
            <a:lvl1pPr>
              <a:defRPr/>
            </a:lvl1pPr>
          </a:lstStyle>
          <a:p>
            <a:pPr lvl="0"/>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endParaRPr lang="en-US"/>
          </a:p>
        </p:txBody>
      </p:sp>
    </p:spTree>
    <p:extLst>
      <p:ext uri="{BB962C8B-B14F-4D97-AF65-F5344CB8AC3E}">
        <p14:creationId xmlns:p14="http://schemas.microsoft.com/office/powerpoint/2010/main" val="4052067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36" y="403222"/>
            <a:ext cx="8694736" cy="1460497"/>
          </a:xfrm>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693736" y="1852610"/>
            <a:ext cx="4265611" cy="908054"/>
          </a:xfrm>
        </p:spPr>
        <p:txBody>
          <a:bodyPr anchor="b"/>
          <a:lstStyle>
            <a:lvl1pPr>
              <a:defRPr sz="2400" b="1"/>
            </a:lvl1pPr>
          </a:lstStyle>
          <a:p>
            <a:pPr lvl="0"/>
            <a:r>
              <a:rPr lang="en-US"/>
              <a:t>Edit Master text styles</a:t>
            </a:r>
          </a:p>
        </p:txBody>
      </p:sp>
      <p:sp>
        <p:nvSpPr>
          <p:cNvPr id="4" name="Content Placeholder 3"/>
          <p:cNvSpPr txBox="1">
            <a:spLocks noGrp="1"/>
          </p:cNvSpPr>
          <p:nvPr>
            <p:ph idx="2"/>
          </p:nvPr>
        </p:nvSpPr>
        <p:spPr>
          <a:xfrm>
            <a:off x="693736" y="2760665"/>
            <a:ext cx="4265611" cy="4062414"/>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5103815" y="1852610"/>
            <a:ext cx="4284658" cy="908054"/>
          </a:xfrm>
        </p:spPr>
        <p:txBody>
          <a:bodyPr anchor="b"/>
          <a:lstStyle>
            <a:lvl1pPr>
              <a:defRPr sz="2400" b="1"/>
            </a:lvl1pPr>
          </a:lstStyle>
          <a:p>
            <a:pPr lvl="0"/>
            <a:r>
              <a:rPr lang="en-US"/>
              <a:t>Edit Master text styles</a:t>
            </a:r>
          </a:p>
        </p:txBody>
      </p:sp>
      <p:sp>
        <p:nvSpPr>
          <p:cNvPr id="6" name="Content Placeholder 5"/>
          <p:cNvSpPr txBox="1">
            <a:spLocks noGrp="1"/>
          </p:cNvSpPr>
          <p:nvPr>
            <p:ph idx="4"/>
          </p:nvPr>
        </p:nvSpPr>
        <p:spPr>
          <a:xfrm>
            <a:off x="5103815" y="2760665"/>
            <a:ext cx="4284658" cy="4062414"/>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txBox="1">
            <a:spLocks noGrp="1"/>
          </p:cNvSpPr>
          <p:nvPr>
            <p:ph type="dt" sz="half" idx="7"/>
          </p:nvPr>
        </p:nvSpPr>
        <p:spPr/>
        <p:txBody>
          <a:bodyPr/>
          <a:lstStyle>
            <a:lvl1pPr>
              <a:defRPr/>
            </a:lvl1pPr>
          </a:lstStyle>
          <a:p>
            <a:pPr lvl="0"/>
            <a:endParaRPr lang="en-US"/>
          </a:p>
        </p:txBody>
      </p:sp>
      <p:sp>
        <p:nvSpPr>
          <p:cNvPr id="8" name="Footer Placeholder 7"/>
          <p:cNvSpPr txBox="1">
            <a:spLocks noGrp="1"/>
          </p:cNvSpPr>
          <p:nvPr>
            <p:ph type="ftr" sz="quarter" idx="9"/>
          </p:nvPr>
        </p:nvSpPr>
        <p:spPr/>
        <p:txBody>
          <a:bodyPr/>
          <a:lstStyle>
            <a:lvl1pPr>
              <a:defRPr/>
            </a:lvl1pPr>
          </a:lstStyle>
          <a:p>
            <a:pPr lvl="0"/>
            <a:endParaRPr lang="en-US"/>
          </a:p>
        </p:txBody>
      </p:sp>
      <p:sp>
        <p:nvSpPr>
          <p:cNvPr id="9" name="Slide Number Placeholder 8"/>
          <p:cNvSpPr txBox="1">
            <a:spLocks noGrp="1"/>
          </p:cNvSpPr>
          <p:nvPr>
            <p:ph type="sldNum" sz="quarter" idx="8"/>
          </p:nvPr>
        </p:nvSpPr>
        <p:spPr/>
        <p:txBody>
          <a:bodyPr/>
          <a:lstStyle>
            <a:lvl1pPr>
              <a:defRPr/>
            </a:lvl1pPr>
          </a:lstStyle>
          <a:p>
            <a:pPr lvl="0"/>
            <a:endParaRPr lang="en-US"/>
          </a:p>
        </p:txBody>
      </p:sp>
    </p:spTree>
    <p:extLst>
      <p:ext uri="{BB962C8B-B14F-4D97-AF65-F5344CB8AC3E}">
        <p14:creationId xmlns:p14="http://schemas.microsoft.com/office/powerpoint/2010/main" val="2394414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endParaRPr lang="en-US"/>
          </a:p>
        </p:txBody>
      </p:sp>
      <p:sp>
        <p:nvSpPr>
          <p:cNvPr id="4" name="Footer Placeholder 3"/>
          <p:cNvSpPr txBox="1">
            <a:spLocks noGrp="1"/>
          </p:cNvSpPr>
          <p:nvPr>
            <p:ph type="ftr" sz="quarter" idx="9"/>
          </p:nvPr>
        </p:nvSpPr>
        <p:spPr/>
        <p:txBody>
          <a:bodyPr/>
          <a:lstStyle>
            <a:lvl1pPr>
              <a:defRPr/>
            </a:lvl1pPr>
          </a:lstStyle>
          <a:p>
            <a:pPr lvl="0"/>
            <a:endParaRPr lang="en-US"/>
          </a:p>
        </p:txBody>
      </p:sp>
      <p:sp>
        <p:nvSpPr>
          <p:cNvPr id="5" name="Slide Number Placeholder 4"/>
          <p:cNvSpPr txBox="1">
            <a:spLocks noGrp="1"/>
          </p:cNvSpPr>
          <p:nvPr>
            <p:ph type="sldNum" sz="quarter" idx="8"/>
          </p:nvPr>
        </p:nvSpPr>
        <p:spPr/>
        <p:txBody>
          <a:bodyPr/>
          <a:lstStyle>
            <a:lvl1pPr>
              <a:defRPr/>
            </a:lvl1pPr>
          </a:lstStyle>
          <a:p>
            <a:pPr lvl="0"/>
            <a:endParaRPr lang="en-US"/>
          </a:p>
        </p:txBody>
      </p:sp>
    </p:spTree>
    <p:extLst>
      <p:ext uri="{BB962C8B-B14F-4D97-AF65-F5344CB8AC3E}">
        <p14:creationId xmlns:p14="http://schemas.microsoft.com/office/powerpoint/2010/main" val="828205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en-US"/>
          </a:p>
        </p:txBody>
      </p:sp>
      <p:sp>
        <p:nvSpPr>
          <p:cNvPr id="3" name="Footer Placeholder 2"/>
          <p:cNvSpPr txBox="1">
            <a:spLocks noGrp="1"/>
          </p:cNvSpPr>
          <p:nvPr>
            <p:ph type="ftr" sz="quarter" idx="9"/>
          </p:nvPr>
        </p:nvSpPr>
        <p:spPr/>
        <p:txBody>
          <a:bodyPr/>
          <a:lstStyle>
            <a:lvl1pPr>
              <a:defRPr/>
            </a:lvl1pPr>
          </a:lstStyle>
          <a:p>
            <a:pPr lvl="0"/>
            <a:endParaRPr lang="en-US"/>
          </a:p>
        </p:txBody>
      </p:sp>
      <p:sp>
        <p:nvSpPr>
          <p:cNvPr id="4" name="Slide Number Placeholder 3"/>
          <p:cNvSpPr txBox="1">
            <a:spLocks noGrp="1"/>
          </p:cNvSpPr>
          <p:nvPr>
            <p:ph type="sldNum" sz="quarter" idx="8"/>
          </p:nvPr>
        </p:nvSpPr>
        <p:spPr/>
        <p:txBody>
          <a:bodyPr/>
          <a:lstStyle>
            <a:lvl1pPr>
              <a:defRPr/>
            </a:lvl1pPr>
          </a:lstStyle>
          <a:p>
            <a:pPr lvl="0"/>
            <a:endParaRPr lang="en-US"/>
          </a:p>
        </p:txBody>
      </p:sp>
    </p:spTree>
    <p:extLst>
      <p:ext uri="{BB962C8B-B14F-4D97-AF65-F5344CB8AC3E}">
        <p14:creationId xmlns:p14="http://schemas.microsoft.com/office/powerpoint/2010/main" val="343694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36" y="503240"/>
            <a:ext cx="3251204" cy="1765304"/>
          </a:xfrm>
        </p:spPr>
        <p:txBody>
          <a:bodyPr anchor="b"/>
          <a:lstStyle>
            <a:lvl1pPr>
              <a:defRPr sz="3200"/>
            </a:lvl1pPr>
          </a:lstStyle>
          <a:p>
            <a:pPr lvl="0"/>
            <a:r>
              <a:rPr lang="en-US"/>
              <a:t>Click to edit Master title style</a:t>
            </a:r>
          </a:p>
        </p:txBody>
      </p:sp>
      <p:sp>
        <p:nvSpPr>
          <p:cNvPr id="3" name="Content Placeholder 2"/>
          <p:cNvSpPr txBox="1">
            <a:spLocks noGrp="1"/>
          </p:cNvSpPr>
          <p:nvPr>
            <p:ph idx="1"/>
          </p:nvPr>
        </p:nvSpPr>
        <p:spPr>
          <a:xfrm>
            <a:off x="4286249" y="1089022"/>
            <a:ext cx="5102223" cy="5372100"/>
          </a:xfrm>
        </p:spPr>
        <p:txBody>
          <a:bodyPr/>
          <a:lstStyle>
            <a:lvl1pPr>
              <a:defRPr/>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693736" y="2268534"/>
            <a:ext cx="3251204" cy="4200525"/>
          </a:xfrm>
        </p:spPr>
        <p:txBody>
          <a:bodyPr/>
          <a:lstStyle>
            <a:lvl1pPr>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endParaRPr lang="en-US"/>
          </a:p>
        </p:txBody>
      </p:sp>
    </p:spTree>
    <p:extLst>
      <p:ext uri="{BB962C8B-B14F-4D97-AF65-F5344CB8AC3E}">
        <p14:creationId xmlns:p14="http://schemas.microsoft.com/office/powerpoint/2010/main" val="220903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36" y="503240"/>
            <a:ext cx="3251204" cy="1765304"/>
          </a:xfrm>
        </p:spPr>
        <p:txBody>
          <a:bodyPr anchor="b"/>
          <a:lstStyle>
            <a:lvl1pPr>
              <a:defRPr sz="3200"/>
            </a:lvl1pPr>
          </a:lstStyle>
          <a:p>
            <a:pPr lvl="0"/>
            <a:r>
              <a:rPr lang="en-US"/>
              <a:t>Click to edit Master title style</a:t>
            </a:r>
          </a:p>
        </p:txBody>
      </p:sp>
      <p:sp>
        <p:nvSpPr>
          <p:cNvPr id="3" name="Picture Placeholder 2"/>
          <p:cNvSpPr txBox="1">
            <a:spLocks noGrp="1"/>
          </p:cNvSpPr>
          <p:nvPr>
            <p:ph type="pic" idx="1"/>
          </p:nvPr>
        </p:nvSpPr>
        <p:spPr>
          <a:xfrm>
            <a:off x="4286249" y="1089022"/>
            <a:ext cx="5102223" cy="5372100"/>
          </a:xfrm>
        </p:spPr>
        <p:txBody>
          <a:bodyPr/>
          <a:lstStyle>
            <a:lvl1pPr>
              <a:defRPr/>
            </a:lvl1pPr>
          </a:lstStyle>
          <a:p>
            <a:pPr lvl="0"/>
            <a:endParaRPr lang="en-US"/>
          </a:p>
        </p:txBody>
      </p:sp>
      <p:sp>
        <p:nvSpPr>
          <p:cNvPr id="4" name="Text Placeholder 3"/>
          <p:cNvSpPr txBox="1">
            <a:spLocks noGrp="1"/>
          </p:cNvSpPr>
          <p:nvPr>
            <p:ph type="body" idx="2"/>
          </p:nvPr>
        </p:nvSpPr>
        <p:spPr>
          <a:xfrm>
            <a:off x="693736" y="2268534"/>
            <a:ext cx="3251204" cy="4200525"/>
          </a:xfrm>
        </p:spPr>
        <p:txBody>
          <a:bodyPr/>
          <a:lstStyle>
            <a:lvl1pPr>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endParaRPr lang="en-US"/>
          </a:p>
        </p:txBody>
      </p:sp>
    </p:spTree>
    <p:extLst>
      <p:ext uri="{BB962C8B-B14F-4D97-AF65-F5344CB8AC3E}">
        <p14:creationId xmlns:p14="http://schemas.microsoft.com/office/powerpoint/2010/main" val="2052410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899998" y="719998"/>
            <a:ext cx="8280001" cy="1079997"/>
          </a:xfrm>
          <a:prstGeom prst="rect">
            <a:avLst/>
          </a:prstGeom>
          <a:noFill/>
          <a:ln>
            <a:noFill/>
          </a:ln>
        </p:spPr>
        <p:txBody>
          <a:bodyPr vert="horz" wrap="square" lIns="0" tIns="0" rIns="0" bIns="0" anchor="ctr" anchorCtr="1" compatLnSpc="1">
            <a:noAutofit/>
          </a:bodyPr>
          <a:lstStyle/>
          <a:p>
            <a:pPr lvl="0"/>
            <a:endParaRPr lang="en-US"/>
          </a:p>
        </p:txBody>
      </p:sp>
      <p:sp>
        <p:nvSpPr>
          <p:cNvPr id="3" name="Text Placeholder 2"/>
          <p:cNvSpPr txBox="1">
            <a:spLocks noGrp="1"/>
          </p:cNvSpPr>
          <p:nvPr>
            <p:ph type="body" idx="1"/>
          </p:nvPr>
        </p:nvSpPr>
        <p:spPr>
          <a:xfrm>
            <a:off x="899998" y="1979996"/>
            <a:ext cx="8280001" cy="4500000"/>
          </a:xfrm>
          <a:prstGeom prst="rect">
            <a:avLst/>
          </a:prstGeom>
          <a:noFill/>
          <a:ln>
            <a:noFill/>
          </a:ln>
        </p:spPr>
        <p:txBody>
          <a:bodyPr vert="horz" wrap="square" lIns="0" tIns="0" rIns="0" bIns="0" anchor="t" anchorCtr="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503998" y="6887160"/>
            <a:ext cx="2348279"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US" sz="2400" b="0" i="0" u="none" strike="noStrike" kern="1200" cap="none" spc="0" baseline="0">
                <a:solidFill>
                  <a:srgbClr val="000000"/>
                </a:solidFill>
                <a:uFillTx/>
                <a:latin typeface="Times New Roman" pitchFamily="18"/>
                <a:ea typeface="Arial Unicode MS" pitchFamily="2"/>
                <a:cs typeface="Tahoma" pitchFamily="2"/>
              </a:defRPr>
            </a:lvl1pPr>
          </a:lstStyle>
          <a:p>
            <a:pPr lvl="0"/>
            <a:endParaRPr lang="en-US"/>
          </a:p>
        </p:txBody>
      </p:sp>
      <p:sp>
        <p:nvSpPr>
          <p:cNvPr id="5" name="Footer Placeholder 4"/>
          <p:cNvSpPr txBox="1">
            <a:spLocks noGrp="1"/>
          </p:cNvSpPr>
          <p:nvPr>
            <p:ph type="ftr" sz="quarter" idx="3"/>
          </p:nvPr>
        </p:nvSpPr>
        <p:spPr>
          <a:xfrm>
            <a:off x="3447361" y="6887160"/>
            <a:ext cx="3194995"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US" sz="2400" b="0" i="0" u="none" strike="noStrike" kern="1200" cap="none" spc="0" baseline="0">
                <a:solidFill>
                  <a:srgbClr val="000000"/>
                </a:solidFill>
                <a:uFillTx/>
                <a:latin typeface="Times New Roman" pitchFamily="18"/>
                <a:ea typeface="Arial Unicode MS" pitchFamily="2"/>
                <a:cs typeface="Tahoma" pitchFamily="2"/>
              </a:defRPr>
            </a:lvl1pPr>
          </a:lstStyle>
          <a:p>
            <a:pPr lvl="0"/>
            <a:endParaRPr lang="en-US"/>
          </a:p>
        </p:txBody>
      </p:sp>
      <p:sp>
        <p:nvSpPr>
          <p:cNvPr id="6" name="Slide Number Placeholder 5"/>
          <p:cNvSpPr txBox="1">
            <a:spLocks noGrp="1"/>
          </p:cNvSpPr>
          <p:nvPr>
            <p:ph type="sldNum" sz="quarter" idx="4"/>
          </p:nvPr>
        </p:nvSpPr>
        <p:spPr>
          <a:xfrm>
            <a:off x="7227362" y="6887160"/>
            <a:ext cx="2348279"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US" sz="2400" b="0" i="0" u="none" strike="noStrike" kern="1200" cap="none" spc="0" baseline="0">
                <a:solidFill>
                  <a:srgbClr val="000000"/>
                </a:solidFill>
                <a:uFillTx/>
                <a:latin typeface="Times New Roman" pitchFamily="18"/>
                <a:ea typeface="Arial Unicode MS" pitchFamily="2"/>
                <a:cs typeface="Tahoma" pitchFamily="2"/>
              </a:defRPr>
            </a:lvl1pPr>
          </a:lstStyle>
          <a:p>
            <a:pPr lvl="0"/>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defTabSz="914400" rtl="0" fontAlgn="auto" hangingPunct="0">
        <a:lnSpc>
          <a:spcPct val="100000"/>
        </a:lnSpc>
        <a:spcBef>
          <a:spcPts val="0"/>
        </a:spcBef>
        <a:spcAft>
          <a:spcPts val="0"/>
        </a:spcAft>
        <a:buNone/>
        <a:tabLst/>
        <a:defRPr lang="en-US" sz="4400" b="0" i="0" u="none" strike="noStrike" kern="1200" cap="none" spc="0" baseline="0">
          <a:solidFill>
            <a:srgbClr val="000000"/>
          </a:solidFill>
          <a:uFillTx/>
          <a:latin typeface="Arial" pitchFamily="18"/>
          <a:ea typeface="Arial Unicode MS" pitchFamily="2"/>
          <a:cs typeface="Tahoma" pitchFamily="2"/>
        </a:defRPr>
      </a:lvl1pPr>
    </p:titleStyle>
    <p:bodyStyle>
      <a:lvl1pPr marL="0" marR="0" lvl="0" indent="0" defTabSz="914400" rtl="0" fontAlgn="auto" hangingPunct="0">
        <a:lnSpc>
          <a:spcPct val="100000"/>
        </a:lnSpc>
        <a:spcBef>
          <a:spcPts val="0"/>
        </a:spcBef>
        <a:spcAft>
          <a:spcPts val="1415"/>
        </a:spcAft>
        <a:buNone/>
        <a:tabLst/>
        <a:defRPr lang="en-US" sz="3200" b="0" i="0" u="none" strike="noStrike" kern="1200" cap="none" spc="0" baseline="0">
          <a:solidFill>
            <a:srgbClr val="000000"/>
          </a:solidFill>
          <a:uFillTx/>
          <a:latin typeface="Arial" pitchFamily="18"/>
          <a:ea typeface="Arial Unicode MS" pitchFamily="2"/>
          <a:cs typeface="Tahoma"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719998" y="683998"/>
            <a:ext cx="8460001" cy="1023478"/>
          </a:xfrm>
          <a:prstGeom prst="rect">
            <a:avLst/>
          </a:prstGeom>
          <a:noFill/>
          <a:ln>
            <a:noFill/>
          </a:ln>
        </p:spPr>
        <p:txBody>
          <a:bodyPr vert="horz" wrap="square" lIns="0" tIns="0" rIns="0" bIns="0" anchor="ctr" anchorCtr="1" compatLnSpc="1">
            <a:noAutofit/>
          </a:bodyPr>
          <a:lstStyle/>
          <a:p>
            <a:pPr lvl="0"/>
            <a:endParaRPr lang="de-DE"/>
          </a:p>
        </p:txBody>
      </p:sp>
      <p:sp>
        <p:nvSpPr>
          <p:cNvPr id="3" name="Text Placeholder 2"/>
          <p:cNvSpPr txBox="1">
            <a:spLocks noGrp="1"/>
          </p:cNvSpPr>
          <p:nvPr>
            <p:ph type="body" idx="1"/>
          </p:nvPr>
        </p:nvSpPr>
        <p:spPr>
          <a:xfrm>
            <a:off x="719998" y="1949043"/>
            <a:ext cx="8855643" cy="3810963"/>
          </a:xfrm>
          <a:prstGeom prst="rect">
            <a:avLst/>
          </a:prstGeom>
          <a:noFill/>
          <a:ln>
            <a:noFill/>
          </a:ln>
        </p:spPr>
        <p:txBody>
          <a:bodyPr vert="horz" wrap="square" lIns="0" tIns="0" rIns="0" bIns="0" anchor="t" anchorCtr="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txBox="1">
            <a:spLocks noGrp="1"/>
          </p:cNvSpPr>
          <p:nvPr>
            <p:ph type="dt" sz="half" idx="2"/>
          </p:nvPr>
        </p:nvSpPr>
        <p:spPr>
          <a:xfrm>
            <a:off x="539998" y="6318723"/>
            <a:ext cx="2348279"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de-DE" sz="2400" b="0" i="0" u="none" strike="noStrike" kern="1200" cap="none" spc="0" baseline="0">
                <a:solidFill>
                  <a:srgbClr val="000000"/>
                </a:solidFill>
                <a:uFillTx/>
                <a:latin typeface="Times New Roman" pitchFamily="18"/>
                <a:ea typeface="Arial Unicode MS" pitchFamily="2"/>
                <a:cs typeface="Tahoma" pitchFamily="2"/>
              </a:defRPr>
            </a:lvl1pPr>
          </a:lstStyle>
          <a:p>
            <a:pPr lvl="0"/>
            <a:endParaRPr lang="de-DE"/>
          </a:p>
        </p:txBody>
      </p:sp>
      <p:sp>
        <p:nvSpPr>
          <p:cNvPr id="5" name="Footer Placeholder 4"/>
          <p:cNvSpPr txBox="1">
            <a:spLocks noGrp="1"/>
          </p:cNvSpPr>
          <p:nvPr>
            <p:ph type="ftr" sz="quarter" idx="3"/>
          </p:nvPr>
        </p:nvSpPr>
        <p:spPr>
          <a:xfrm>
            <a:off x="3267361" y="6347161"/>
            <a:ext cx="3194995"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de-DE" sz="2400" b="0" i="0" u="none" strike="noStrike" kern="1200" cap="none" spc="0" baseline="0">
                <a:solidFill>
                  <a:srgbClr val="000000"/>
                </a:solidFill>
                <a:uFillTx/>
                <a:latin typeface="Times New Roman" pitchFamily="18"/>
                <a:ea typeface="Arial Unicode MS" pitchFamily="2"/>
                <a:cs typeface="Tahoma" pitchFamily="2"/>
              </a:defRPr>
            </a:lvl1pPr>
          </a:lstStyle>
          <a:p>
            <a:pPr lvl="0"/>
            <a:endParaRPr lang="de-DE"/>
          </a:p>
        </p:txBody>
      </p:sp>
      <p:sp>
        <p:nvSpPr>
          <p:cNvPr id="6" name="Slide Number Placeholder 5"/>
          <p:cNvSpPr txBox="1">
            <a:spLocks noGrp="1"/>
          </p:cNvSpPr>
          <p:nvPr>
            <p:ph type="sldNum" sz="quarter" idx="4"/>
          </p:nvPr>
        </p:nvSpPr>
        <p:spPr>
          <a:xfrm>
            <a:off x="6831363" y="6347161"/>
            <a:ext cx="2348279"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de-DE" sz="2400" b="0" i="0" u="none" strike="noStrike" kern="1200" cap="none" spc="0" baseline="0">
                <a:solidFill>
                  <a:srgbClr val="000000"/>
                </a:solidFill>
                <a:uFillTx/>
                <a:latin typeface="Times New Roman" pitchFamily="18"/>
                <a:ea typeface="Arial Unicode MS" pitchFamily="2"/>
                <a:cs typeface="Tahoma" pitchFamily="2"/>
              </a:defRPr>
            </a:lvl1pPr>
          </a:lstStyle>
          <a:p>
            <a:pPr lvl="0"/>
            <a:endParaRPr lang="de-D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ctr" defTabSz="914400" rtl="0" fontAlgn="auto" hangingPunct="0">
        <a:lnSpc>
          <a:spcPct val="100000"/>
        </a:lnSpc>
        <a:spcBef>
          <a:spcPts val="0"/>
        </a:spcBef>
        <a:spcAft>
          <a:spcPts val="0"/>
        </a:spcAft>
        <a:buNone/>
        <a:tabLst/>
        <a:defRPr lang="de-DE" sz="4400" b="0" i="0" u="none" strike="noStrike" kern="0" cap="none" spc="0" baseline="0">
          <a:solidFill>
            <a:srgbClr val="000000"/>
          </a:solidFill>
          <a:uFillTx/>
          <a:latin typeface="Albany" pitchFamily="18"/>
          <a:cs typeface="Tahoma" pitchFamily="2"/>
        </a:defRPr>
      </a:lvl1pPr>
    </p:titleStyle>
    <p:bodyStyle>
      <a:lvl1pPr marL="0" marR="0" lvl="0" indent="0" defTabSz="914400" rtl="0" fontAlgn="auto" hangingPunct="0">
        <a:lnSpc>
          <a:spcPct val="100000"/>
        </a:lnSpc>
        <a:spcBef>
          <a:spcPts val="0"/>
        </a:spcBef>
        <a:spcAft>
          <a:spcPts val="1415"/>
        </a:spcAft>
        <a:buNone/>
        <a:tabLst/>
        <a:defRPr lang="en-US" sz="3200" b="0" i="0" u="none" strike="noStrike" kern="0" cap="none" spc="0" baseline="0">
          <a:solidFill>
            <a:srgbClr val="000000"/>
          </a:solidFill>
          <a:uFillTx/>
          <a:latin typeface="Albany" pitchFamily="18"/>
          <a:cs typeface="Tahoma"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ext Placeholder 1"/>
          <p:cNvSpPr txBox="1">
            <a:spLocks noGrp="1"/>
          </p:cNvSpPr>
          <p:nvPr>
            <p:ph type="body" idx="4294967295"/>
          </p:nvPr>
        </p:nvSpPr>
        <p:spPr>
          <a:xfrm>
            <a:off x="719998" y="1445035"/>
            <a:ext cx="8855643" cy="5509200"/>
          </a:xfrm>
        </p:spPr>
        <p:txBody>
          <a:bodyPr>
            <a:spAutoFit/>
          </a:bodyPr>
          <a:lstStyle/>
          <a:p>
            <a:pPr lvl="0" algn="ctr"/>
            <a:endParaRPr lang="de-DE" sz="3600" b="1" dirty="0">
              <a:solidFill>
                <a:srgbClr val="000080"/>
              </a:solidFill>
              <a:latin typeface="Arial" panose="020B0604020202020204" pitchFamily="34" charset="0"/>
              <a:cs typeface="Arial" panose="020B0604020202020204" pitchFamily="34" charset="0"/>
            </a:endParaRPr>
          </a:p>
          <a:p>
            <a:pPr lvl="0" algn="ctr"/>
            <a:r>
              <a:rPr lang="de-DE" sz="3600" b="1" dirty="0">
                <a:solidFill>
                  <a:srgbClr val="000080"/>
                </a:solidFill>
                <a:latin typeface="Arial" panose="020B0604020202020204" pitchFamily="34" charset="0"/>
                <a:cs typeface="Arial" panose="020B0604020202020204" pitchFamily="34" charset="0"/>
              </a:rPr>
              <a:t>CMPT 225</a:t>
            </a:r>
          </a:p>
          <a:p>
            <a:pPr lvl="0" algn="ctr"/>
            <a:br>
              <a:rPr lang="de-DE" sz="3600" b="1" dirty="0">
                <a:solidFill>
                  <a:srgbClr val="000080"/>
                </a:solidFill>
                <a:latin typeface="Arial" panose="020B0604020202020204" pitchFamily="34" charset="0"/>
                <a:cs typeface="Arial" panose="020B0604020202020204" pitchFamily="34" charset="0"/>
              </a:rPr>
            </a:br>
            <a:r>
              <a:rPr lang="de-DE" sz="3600" b="1" dirty="0">
                <a:solidFill>
                  <a:srgbClr val="000080"/>
                </a:solidFill>
                <a:latin typeface="Arial" panose="020B0604020202020204" pitchFamily="34" charset="0"/>
                <a:cs typeface="Arial" panose="020B0604020202020204" pitchFamily="34" charset="0"/>
              </a:rPr>
              <a:t>Data Structures and Programming</a:t>
            </a:r>
          </a:p>
          <a:p>
            <a:pPr lvl="0" algn="ctr"/>
            <a:endParaRPr lang="de-DE" sz="3600" b="1" dirty="0">
              <a:solidFill>
                <a:srgbClr val="000080"/>
              </a:solidFill>
              <a:latin typeface="Arial" panose="020B0604020202020204" pitchFamily="34" charset="0"/>
              <a:cs typeface="Arial" panose="020B0604020202020204" pitchFamily="34" charset="0"/>
            </a:endParaRPr>
          </a:p>
          <a:p>
            <a:pPr lvl="0" algn="ctr"/>
            <a:r>
              <a:rPr lang="de-DE" sz="3600" b="1" dirty="0">
                <a:solidFill>
                  <a:srgbClr val="000080"/>
                </a:solidFill>
                <a:latin typeface="Arial" panose="020B0604020202020204" pitchFamily="34" charset="0"/>
                <a:cs typeface="Arial" panose="020B0604020202020204" pitchFamily="34" charset="0"/>
              </a:rPr>
              <a:t>March 24, 2021</a:t>
            </a:r>
          </a:p>
          <a:p>
            <a:pPr lvl="0" algn="ctr"/>
            <a:endParaRPr lang="de-DE" sz="3600" b="1" dirty="0">
              <a:solidFill>
                <a:srgbClr val="0000FF"/>
              </a:solidFill>
              <a:latin typeface="Arial" panose="020B0604020202020204" pitchFamily="34" charset="0"/>
              <a:cs typeface="Arial" panose="020B0604020202020204" pitchFamily="34" charset="0"/>
            </a:endParaRPr>
          </a:p>
          <a:p>
            <a:pPr lvl="0"/>
            <a:endParaRPr lang="de-DE" sz="3600" dirty="0">
              <a:solidFill>
                <a:srgbClr val="993366"/>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linear probing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Linear probing</a:t>
            </a:r>
            <a:r>
              <a:rPr lang="en-US" sz="2200" dirty="0">
                <a:latin typeface="Albany"/>
              </a:rPr>
              <a:t>: when insertion causes collision, check if the next entry is empty, and put the element there. If not go to the right one more…</a:t>
            </a:r>
          </a:p>
          <a:p>
            <a:pPr>
              <a:defRPr/>
            </a:pPr>
            <a:r>
              <a:rPr lang="en-US" sz="2200" u="sng" dirty="0">
                <a:latin typeface="Albany"/>
              </a:rPr>
              <a:t>contains(element)</a:t>
            </a:r>
          </a:p>
          <a:p>
            <a:pPr marL="457200" indent="-457200">
              <a:buAutoNum type="arabicPeriod"/>
              <a:defRPr/>
            </a:pPr>
            <a:r>
              <a:rPr lang="en-US" sz="2200" dirty="0">
                <a:latin typeface="Albany"/>
              </a:rPr>
              <a:t>index = </a:t>
            </a:r>
            <a:r>
              <a:rPr lang="en-US" sz="2200" dirty="0" err="1">
                <a:latin typeface="Albany"/>
              </a:rPr>
              <a:t>element.hashCode</a:t>
            </a:r>
            <a:r>
              <a:rPr lang="en-US" sz="2200" dirty="0">
                <a:latin typeface="Albany"/>
              </a:rPr>
              <a:t>()</a:t>
            </a:r>
          </a:p>
          <a:p>
            <a:pPr marL="457200" indent="-457200">
              <a:buFontTx/>
              <a:buAutoNum type="arabicPeriod"/>
              <a:defRPr/>
            </a:pPr>
            <a:r>
              <a:rPr lang="en-US" sz="2200" dirty="0">
                <a:solidFill>
                  <a:srgbClr val="C00000"/>
                </a:solidFill>
                <a:latin typeface="Albany"/>
              </a:rPr>
              <a:t>while</a:t>
            </a:r>
            <a:r>
              <a:rPr lang="en-US" sz="2200" dirty="0">
                <a:latin typeface="Albany"/>
              </a:rPr>
              <a:t> (table[index] != </a:t>
            </a:r>
            <a:r>
              <a:rPr lang="en-US" sz="2200" dirty="0">
                <a:solidFill>
                  <a:srgbClr val="C00000"/>
                </a:solidFill>
                <a:latin typeface="Albany"/>
              </a:rPr>
              <a:t>null</a:t>
            </a:r>
            <a:r>
              <a:rPr lang="en-US" sz="2200" dirty="0">
                <a:latin typeface="Albany"/>
              </a:rPr>
              <a:t> &amp;&amp; !(table[index].equals(element)) )</a:t>
            </a:r>
          </a:p>
          <a:p>
            <a:pPr lvl="1" indent="0">
              <a:buNone/>
              <a:defRPr/>
            </a:pPr>
            <a:r>
              <a:rPr lang="en-US" sz="2200" dirty="0">
                <a:latin typeface="Albany"/>
              </a:rPr>
              <a:t>2.1 index = index+1 (mod </a:t>
            </a:r>
            <a:r>
              <a:rPr lang="en-US" sz="2200" dirty="0" err="1">
                <a:latin typeface="Albany"/>
              </a:rPr>
              <a:t>table.length</a:t>
            </a:r>
            <a:r>
              <a:rPr lang="en-US" sz="2200" dirty="0">
                <a:latin typeface="Albany"/>
              </a:rPr>
              <a:t>)</a:t>
            </a:r>
            <a:br>
              <a:rPr lang="en-US" sz="2200" dirty="0">
                <a:latin typeface="Albany"/>
              </a:rPr>
            </a:br>
            <a:endParaRPr lang="en-US" sz="2200" dirty="0">
              <a:latin typeface="Albany"/>
            </a:endParaRPr>
          </a:p>
          <a:p>
            <a:pPr marL="457200" indent="-457200">
              <a:buAutoNum type="arabicPeriod"/>
              <a:defRPr/>
            </a:pPr>
            <a:r>
              <a:rPr lang="en-US" sz="2200" dirty="0">
                <a:solidFill>
                  <a:srgbClr val="C00000"/>
                </a:solidFill>
                <a:latin typeface="Albany"/>
              </a:rPr>
              <a:t>return</a:t>
            </a:r>
            <a:r>
              <a:rPr lang="en-US" sz="2200" dirty="0">
                <a:latin typeface="Albany"/>
              </a:rPr>
              <a:t> (table[index] != </a:t>
            </a:r>
            <a:r>
              <a:rPr lang="en-US" sz="2200" dirty="0">
                <a:solidFill>
                  <a:srgbClr val="C00000"/>
                </a:solidFill>
                <a:latin typeface="Albany"/>
              </a:rPr>
              <a:t>null</a:t>
            </a:r>
            <a:r>
              <a:rPr lang="en-US" sz="2200" dirty="0">
                <a:latin typeface="Albany"/>
              </a:rPr>
              <a:t>)</a:t>
            </a:r>
          </a:p>
          <a:p>
            <a:pPr lvl="1" indent="0">
              <a:buNone/>
              <a:defRPr/>
            </a:pPr>
            <a:endParaRPr lang="en-US" sz="2200" dirty="0">
              <a:latin typeface="Albany"/>
            </a:endParaRPr>
          </a:p>
          <a:p>
            <a:pPr>
              <a:defRPr/>
            </a:pPr>
            <a:endParaRPr lang="en-US" sz="2200" dirty="0">
              <a:latin typeface="Albany"/>
            </a:endParaRPr>
          </a:p>
        </p:txBody>
      </p:sp>
    </p:spTree>
    <p:extLst>
      <p:ext uri="{BB962C8B-B14F-4D97-AF65-F5344CB8AC3E}">
        <p14:creationId xmlns:p14="http://schemas.microsoft.com/office/powerpoint/2010/main" val="119264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linear probing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Linear probing</a:t>
            </a:r>
            <a:r>
              <a:rPr lang="en-US" sz="2200" dirty="0">
                <a:latin typeface="Albany"/>
              </a:rPr>
              <a:t>: when insertion causes collision, check if the next entry is empty, and put the element there. If not go to the right one more…</a:t>
            </a:r>
          </a:p>
          <a:p>
            <a:pPr>
              <a:defRPr/>
            </a:pPr>
            <a:r>
              <a:rPr lang="en-US" sz="2200" u="sng" dirty="0">
                <a:latin typeface="Albany"/>
              </a:rPr>
              <a:t>contains(element)</a:t>
            </a:r>
          </a:p>
          <a:p>
            <a:pPr lvl="1" indent="0">
              <a:buNone/>
              <a:defRPr/>
            </a:pPr>
            <a:endParaRPr lang="en-US" sz="2200" dirty="0">
              <a:latin typeface="Albany"/>
            </a:endParaRPr>
          </a:p>
          <a:p>
            <a:pPr>
              <a:defRPr/>
            </a:pPr>
            <a:endParaRPr lang="en-US" sz="2200" dirty="0">
              <a:latin typeface="Albany"/>
            </a:endParaRPr>
          </a:p>
        </p:txBody>
      </p:sp>
      <p:graphicFrame>
        <p:nvGraphicFramePr>
          <p:cNvPr id="10" name="Table 4">
            <a:extLst>
              <a:ext uri="{FF2B5EF4-FFF2-40B4-BE49-F238E27FC236}">
                <a16:creationId xmlns:a16="http://schemas.microsoft.com/office/drawing/2014/main" id="{4E214510-2126-4CC8-A230-B9ED90B14E6D}"/>
              </a:ext>
            </a:extLst>
          </p:cNvPr>
          <p:cNvGraphicFramePr>
            <a:graphicFrameLocks noGrp="1"/>
          </p:cNvGraphicFramePr>
          <p:nvPr>
            <p:extLst>
              <p:ext uri="{D42A27DB-BD31-4B8C-83A1-F6EECF244321}">
                <p14:modId xmlns:p14="http://schemas.microsoft.com/office/powerpoint/2010/main" val="1877047728"/>
              </p:ext>
            </p:extLst>
          </p:nvPr>
        </p:nvGraphicFramePr>
        <p:xfrm>
          <a:off x="1862770" y="3545617"/>
          <a:ext cx="6720415" cy="370840"/>
        </p:xfrm>
        <a:graphic>
          <a:graphicData uri="http://schemas.openxmlformats.org/drawingml/2006/table">
            <a:tbl>
              <a:tblPr firstRow="1" bandRow="1">
                <a:tableStyleId>{00A15C55-8517-42AA-B614-E9B94910E393}</a:tableStyleId>
              </a:tblPr>
              <a:tblGrid>
                <a:gridCol w="516955">
                  <a:extLst>
                    <a:ext uri="{9D8B030D-6E8A-4147-A177-3AD203B41FA5}">
                      <a16:colId xmlns:a16="http://schemas.microsoft.com/office/drawing/2014/main" val="1683037578"/>
                    </a:ext>
                  </a:extLst>
                </a:gridCol>
                <a:gridCol w="516955">
                  <a:extLst>
                    <a:ext uri="{9D8B030D-6E8A-4147-A177-3AD203B41FA5}">
                      <a16:colId xmlns:a16="http://schemas.microsoft.com/office/drawing/2014/main" val="3427829804"/>
                    </a:ext>
                  </a:extLst>
                </a:gridCol>
                <a:gridCol w="516955">
                  <a:extLst>
                    <a:ext uri="{9D8B030D-6E8A-4147-A177-3AD203B41FA5}">
                      <a16:colId xmlns:a16="http://schemas.microsoft.com/office/drawing/2014/main" val="2305321440"/>
                    </a:ext>
                  </a:extLst>
                </a:gridCol>
                <a:gridCol w="516955">
                  <a:extLst>
                    <a:ext uri="{9D8B030D-6E8A-4147-A177-3AD203B41FA5}">
                      <a16:colId xmlns:a16="http://schemas.microsoft.com/office/drawing/2014/main" val="2616009928"/>
                    </a:ext>
                  </a:extLst>
                </a:gridCol>
                <a:gridCol w="516955">
                  <a:extLst>
                    <a:ext uri="{9D8B030D-6E8A-4147-A177-3AD203B41FA5}">
                      <a16:colId xmlns:a16="http://schemas.microsoft.com/office/drawing/2014/main" val="3834945041"/>
                    </a:ext>
                  </a:extLst>
                </a:gridCol>
                <a:gridCol w="516955">
                  <a:extLst>
                    <a:ext uri="{9D8B030D-6E8A-4147-A177-3AD203B41FA5}">
                      <a16:colId xmlns:a16="http://schemas.microsoft.com/office/drawing/2014/main" val="3886823492"/>
                    </a:ext>
                  </a:extLst>
                </a:gridCol>
                <a:gridCol w="516955">
                  <a:extLst>
                    <a:ext uri="{9D8B030D-6E8A-4147-A177-3AD203B41FA5}">
                      <a16:colId xmlns:a16="http://schemas.microsoft.com/office/drawing/2014/main" val="4059795710"/>
                    </a:ext>
                  </a:extLst>
                </a:gridCol>
                <a:gridCol w="516955">
                  <a:extLst>
                    <a:ext uri="{9D8B030D-6E8A-4147-A177-3AD203B41FA5}">
                      <a16:colId xmlns:a16="http://schemas.microsoft.com/office/drawing/2014/main" val="1140496977"/>
                    </a:ext>
                  </a:extLst>
                </a:gridCol>
                <a:gridCol w="516955">
                  <a:extLst>
                    <a:ext uri="{9D8B030D-6E8A-4147-A177-3AD203B41FA5}">
                      <a16:colId xmlns:a16="http://schemas.microsoft.com/office/drawing/2014/main" val="2372298146"/>
                    </a:ext>
                  </a:extLst>
                </a:gridCol>
                <a:gridCol w="516955">
                  <a:extLst>
                    <a:ext uri="{9D8B030D-6E8A-4147-A177-3AD203B41FA5}">
                      <a16:colId xmlns:a16="http://schemas.microsoft.com/office/drawing/2014/main" val="4061892609"/>
                    </a:ext>
                  </a:extLst>
                </a:gridCol>
                <a:gridCol w="516955">
                  <a:extLst>
                    <a:ext uri="{9D8B030D-6E8A-4147-A177-3AD203B41FA5}">
                      <a16:colId xmlns:a16="http://schemas.microsoft.com/office/drawing/2014/main" val="219844114"/>
                    </a:ext>
                  </a:extLst>
                </a:gridCol>
                <a:gridCol w="516955">
                  <a:extLst>
                    <a:ext uri="{9D8B030D-6E8A-4147-A177-3AD203B41FA5}">
                      <a16:colId xmlns:a16="http://schemas.microsoft.com/office/drawing/2014/main" val="3256478488"/>
                    </a:ext>
                  </a:extLst>
                </a:gridCol>
                <a:gridCol w="516955">
                  <a:extLst>
                    <a:ext uri="{9D8B030D-6E8A-4147-A177-3AD203B41FA5}">
                      <a16:colId xmlns:a16="http://schemas.microsoft.com/office/drawing/2014/main" val="577171103"/>
                    </a:ext>
                  </a:extLst>
                </a:gridCol>
              </a:tblGrid>
              <a:tr h="370840">
                <a:tc>
                  <a:txBody>
                    <a:bodyPr/>
                    <a:lstStyle/>
                    <a:p>
                      <a:pPr algn="ctr"/>
                      <a:endParaRPr lang="en-CA">
                        <a:solidFill>
                          <a:schemeClr val="tx1"/>
                        </a:solidFill>
                      </a:endParaRPr>
                    </a:p>
                  </a:txBody>
                  <a:tcPr/>
                </a:tc>
                <a:tc>
                  <a:txBody>
                    <a:bodyPr/>
                    <a:lstStyle/>
                    <a:p>
                      <a:pPr algn="ctr"/>
                      <a:endParaRPr lang="en-CA">
                        <a:solidFill>
                          <a:schemeClr val="tx1"/>
                        </a:solidFill>
                      </a:endParaRPr>
                    </a:p>
                  </a:txBody>
                  <a:tcPr/>
                </a:tc>
                <a:tc>
                  <a:txBody>
                    <a:bodyPr/>
                    <a:lstStyle/>
                    <a:p>
                      <a:pPr algn="ctr"/>
                      <a:r>
                        <a:rPr lang="en-US" dirty="0">
                          <a:solidFill>
                            <a:schemeClr val="tx1"/>
                          </a:solidFill>
                        </a:rPr>
                        <a:t>A</a:t>
                      </a:r>
                      <a:endParaRPr lang="en-CA" dirty="0">
                        <a:solidFill>
                          <a:schemeClr val="tx1"/>
                        </a:solidFill>
                      </a:endParaRPr>
                    </a:p>
                  </a:txBody>
                  <a:tcPr/>
                </a:tc>
                <a:tc>
                  <a:txBody>
                    <a:bodyPr/>
                    <a:lstStyle/>
                    <a:p>
                      <a:pPr algn="ctr"/>
                      <a:r>
                        <a:rPr lang="en-US" dirty="0">
                          <a:solidFill>
                            <a:schemeClr val="tx1"/>
                          </a:solidFill>
                        </a:rPr>
                        <a:t>D</a:t>
                      </a:r>
                      <a:endParaRPr lang="en-CA" dirty="0">
                        <a:solidFill>
                          <a:schemeClr val="tx1"/>
                        </a:solidFill>
                      </a:endParaRPr>
                    </a:p>
                  </a:txBody>
                  <a:tcPr/>
                </a:tc>
                <a:tc>
                  <a:txBody>
                    <a:bodyPr/>
                    <a:lstStyle/>
                    <a:p>
                      <a:pPr algn="ctr"/>
                      <a:r>
                        <a:rPr lang="en-US" dirty="0">
                          <a:solidFill>
                            <a:schemeClr val="tx1"/>
                          </a:solidFill>
                        </a:rPr>
                        <a:t>L</a:t>
                      </a:r>
                      <a:endParaRPr lang="en-CA" dirty="0">
                        <a:solidFill>
                          <a:schemeClr val="tx1"/>
                        </a:solidFill>
                      </a:endParaRPr>
                    </a:p>
                  </a:txBody>
                  <a:tcPr/>
                </a:tc>
                <a:tc>
                  <a:txBody>
                    <a:bodyPr/>
                    <a:lstStyle/>
                    <a:p>
                      <a:pPr algn="ctr"/>
                      <a:r>
                        <a:rPr lang="en-US" dirty="0">
                          <a:solidFill>
                            <a:schemeClr val="tx1"/>
                          </a:solidFill>
                        </a:rPr>
                        <a:t>Q</a:t>
                      </a:r>
                      <a:endParaRPr lang="en-CA" dirty="0">
                        <a:solidFill>
                          <a:schemeClr val="tx1"/>
                        </a:solidFill>
                      </a:endParaRPr>
                    </a:p>
                  </a:txBody>
                  <a:tcPr/>
                </a:tc>
                <a:tc>
                  <a:txBody>
                    <a:bodyPr/>
                    <a:lstStyle/>
                    <a:p>
                      <a:pPr algn="ctr"/>
                      <a:r>
                        <a:rPr lang="en-US" dirty="0">
                          <a:solidFill>
                            <a:schemeClr val="tx1"/>
                          </a:solidFill>
                        </a:rPr>
                        <a:t>S</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r>
                        <a:rPr lang="en-US" dirty="0">
                          <a:solidFill>
                            <a:schemeClr val="tx1"/>
                          </a:solidFill>
                        </a:rPr>
                        <a:t>R</a:t>
                      </a:r>
                      <a:endParaRPr lang="en-CA" dirty="0">
                        <a:solidFill>
                          <a:schemeClr val="tx1"/>
                        </a:solidFill>
                      </a:endParaRPr>
                    </a:p>
                  </a:txBody>
                  <a:tcPr/>
                </a:tc>
                <a:tc>
                  <a:txBody>
                    <a:bodyPr/>
                    <a:lstStyle/>
                    <a:p>
                      <a:pPr algn="ctr"/>
                      <a:r>
                        <a:rPr lang="en-US" dirty="0">
                          <a:solidFill>
                            <a:schemeClr val="tx1"/>
                          </a:solidFill>
                        </a:rPr>
                        <a:t>O</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extLst>
                  <a:ext uri="{0D108BD9-81ED-4DB2-BD59-A6C34878D82A}">
                    <a16:rowId xmlns:a16="http://schemas.microsoft.com/office/drawing/2014/main" val="1072194184"/>
                  </a:ext>
                </a:extLst>
              </a:tr>
            </a:tbl>
          </a:graphicData>
        </a:graphic>
      </p:graphicFrame>
      <p:sp>
        <p:nvSpPr>
          <p:cNvPr id="11" name="Arrow: Right 10">
            <a:extLst>
              <a:ext uri="{FF2B5EF4-FFF2-40B4-BE49-F238E27FC236}">
                <a16:creationId xmlns:a16="http://schemas.microsoft.com/office/drawing/2014/main" id="{E1AABF2A-E9E1-4E9A-9570-0B3F54253CC6}"/>
              </a:ext>
            </a:extLst>
          </p:cNvPr>
          <p:cNvSpPr/>
          <p:nvPr/>
        </p:nvSpPr>
        <p:spPr>
          <a:xfrm rot="18867650">
            <a:off x="4748722" y="4222113"/>
            <a:ext cx="1706002" cy="746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Contains(R)</a:t>
            </a:r>
            <a:endParaRPr lang="en-CA" b="1" dirty="0">
              <a:solidFill>
                <a:schemeClr val="tx1"/>
              </a:solidFill>
            </a:endParaRPr>
          </a:p>
        </p:txBody>
      </p:sp>
      <p:sp>
        <p:nvSpPr>
          <p:cNvPr id="12" name="Arrow: Right 11">
            <a:extLst>
              <a:ext uri="{FF2B5EF4-FFF2-40B4-BE49-F238E27FC236}">
                <a16:creationId xmlns:a16="http://schemas.microsoft.com/office/drawing/2014/main" id="{FE8ABB07-70BE-4E66-B903-EE995632944D}"/>
              </a:ext>
            </a:extLst>
          </p:cNvPr>
          <p:cNvSpPr/>
          <p:nvPr/>
        </p:nvSpPr>
        <p:spPr>
          <a:xfrm rot="18867650">
            <a:off x="6303749" y="4166496"/>
            <a:ext cx="1706002" cy="746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Contains(M)</a:t>
            </a:r>
            <a:endParaRPr lang="en-CA" b="1" dirty="0">
              <a:solidFill>
                <a:schemeClr val="tx1"/>
              </a:solidFill>
            </a:endParaRPr>
          </a:p>
        </p:txBody>
      </p:sp>
      <p:sp>
        <p:nvSpPr>
          <p:cNvPr id="13" name="Arrow: Right 12">
            <a:extLst>
              <a:ext uri="{FF2B5EF4-FFF2-40B4-BE49-F238E27FC236}">
                <a16:creationId xmlns:a16="http://schemas.microsoft.com/office/drawing/2014/main" id="{84014B3B-519C-4AE7-9AB9-B7AE55818684}"/>
              </a:ext>
            </a:extLst>
          </p:cNvPr>
          <p:cNvSpPr/>
          <p:nvPr/>
        </p:nvSpPr>
        <p:spPr>
          <a:xfrm rot="18867650">
            <a:off x="2742792" y="4222111"/>
            <a:ext cx="1706002" cy="746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Contains(S)</a:t>
            </a:r>
            <a:endParaRPr lang="en-CA" b="1" dirty="0">
              <a:solidFill>
                <a:schemeClr val="tx1"/>
              </a:solidFill>
            </a:endParaRPr>
          </a:p>
        </p:txBody>
      </p:sp>
      <p:sp>
        <p:nvSpPr>
          <p:cNvPr id="14" name="Arrow: Right 13">
            <a:extLst>
              <a:ext uri="{FF2B5EF4-FFF2-40B4-BE49-F238E27FC236}">
                <a16:creationId xmlns:a16="http://schemas.microsoft.com/office/drawing/2014/main" id="{EE83A5E2-4311-4357-B1C6-08182B3BEA7D}"/>
              </a:ext>
            </a:extLst>
          </p:cNvPr>
          <p:cNvSpPr/>
          <p:nvPr/>
        </p:nvSpPr>
        <p:spPr>
          <a:xfrm rot="18867650">
            <a:off x="5233838" y="4222110"/>
            <a:ext cx="1706002" cy="746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Contains(C)</a:t>
            </a:r>
            <a:endParaRPr lang="en-CA" b="1" dirty="0">
              <a:solidFill>
                <a:schemeClr val="tx1"/>
              </a:solidFill>
            </a:endParaRPr>
          </a:p>
        </p:txBody>
      </p:sp>
    </p:spTree>
    <p:extLst>
      <p:ext uri="{BB962C8B-B14F-4D97-AF65-F5344CB8AC3E}">
        <p14:creationId xmlns:p14="http://schemas.microsoft.com/office/powerpoint/2010/main" val="300651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2" nodeType="clickEffect">
                                  <p:stCondLst>
                                    <p:cond delay="0"/>
                                  </p:stCondLst>
                                  <p:childTnLst>
                                    <p:animMotion origin="layout" path="M -2.91339E-6 2.15876E-6 L 0.05748 -0.00021 " pathEditMode="relative" rAng="0" ptsTypes="AA">
                                      <p:cBhvr>
                                        <p:cTn id="30" dur="2000" fill="hold"/>
                                        <p:tgtEl>
                                          <p:spTgt spid="13"/>
                                        </p:tgtEl>
                                        <p:attrNameLst>
                                          <p:attrName>ppt_x</p:attrName>
                                          <p:attrName>ppt_y</p:attrName>
                                        </p:attrNameLst>
                                      </p:cBhvr>
                                      <p:rCtr x="2866" y="-21"/>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3" nodeType="clickEffect">
                                  <p:stCondLst>
                                    <p:cond delay="0"/>
                                  </p:stCondLst>
                                  <p:childTnLst>
                                    <p:animMotion origin="layout" path="M 0.05748 -0.00021 L 0.10016 -0.00168 " pathEditMode="relative" rAng="0" ptsTypes="AA">
                                      <p:cBhvr>
                                        <p:cTn id="34" dur="2000" fill="hold"/>
                                        <p:tgtEl>
                                          <p:spTgt spid="13"/>
                                        </p:tgtEl>
                                        <p:attrNameLst>
                                          <p:attrName>ppt_x</p:attrName>
                                          <p:attrName>ppt_y</p:attrName>
                                        </p:attrNameLst>
                                      </p:cBhvr>
                                      <p:rCtr x="2126" y="0"/>
                                    </p:animMotion>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2" nodeType="clickEffect">
                                  <p:stCondLst>
                                    <p:cond delay="0"/>
                                  </p:stCondLst>
                                  <p:childTnLst>
                                    <p:animMotion origin="layout" path="M 4.72441E-7 2.15876E-6 L 0.05748 -0.00021 " pathEditMode="relative" rAng="0" ptsTypes="AA">
                                      <p:cBhvr>
                                        <p:cTn id="46" dur="2000" fill="hold"/>
                                        <p:tgtEl>
                                          <p:spTgt spid="14"/>
                                        </p:tgtEl>
                                        <p:attrNameLst>
                                          <p:attrName>ppt_x</p:attrName>
                                          <p:attrName>ppt_y</p:attrName>
                                        </p:attrNameLst>
                                      </p:cBhvr>
                                      <p:rCtr x="2866" y="-21"/>
                                    </p:animMotion>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13" grpId="2" animBg="1"/>
      <p:bldP spid="13" grpId="3" animBg="1"/>
      <p:bldP spid="14" grpId="0" animBg="1"/>
      <p:bldP spid="14" grpId="1" animBg="1"/>
      <p:bldP spid="14"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linear probing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Idea</a:t>
            </a:r>
            <a:r>
              <a:rPr lang="en-US" sz="2200" dirty="0">
                <a:latin typeface="Albany"/>
              </a:rPr>
              <a:t>: when insertion causes collision, check if the next entry is empty, and put the element there. If not go to the right one more…</a:t>
            </a:r>
          </a:p>
          <a:p>
            <a:pPr>
              <a:defRPr/>
            </a:pPr>
            <a:r>
              <a:rPr lang="en-US" sz="2200" u="sng" dirty="0">
                <a:latin typeface="Albany"/>
              </a:rPr>
              <a:t>remove(element)</a:t>
            </a:r>
          </a:p>
          <a:p>
            <a:pPr marL="457200" indent="-457200">
              <a:buAutoNum type="arabicPeriod"/>
              <a:defRPr/>
            </a:pPr>
            <a:r>
              <a:rPr lang="en-US" sz="2200" dirty="0">
                <a:latin typeface="Albany"/>
              </a:rPr>
              <a:t>How should we handle removals?</a:t>
            </a:r>
          </a:p>
          <a:p>
            <a:pPr marL="457200" indent="-457200">
              <a:buAutoNum type="arabicPeriod"/>
              <a:defRPr/>
            </a:pPr>
            <a:r>
              <a:rPr lang="en-US" sz="2200" dirty="0">
                <a:latin typeface="Albany"/>
              </a:rPr>
              <a:t>Let’s say we went to remove from table[</a:t>
            </a:r>
            <a:r>
              <a:rPr lang="en-US" sz="2200" dirty="0" err="1">
                <a:latin typeface="Albany"/>
              </a:rPr>
              <a:t>i</a:t>
            </a:r>
            <a:r>
              <a:rPr lang="en-US" sz="2200" dirty="0">
                <a:latin typeface="Albany"/>
              </a:rPr>
              <a:t>], but there is another element with same hash, that we added to table[i+1].</a:t>
            </a:r>
            <a:br>
              <a:rPr lang="en-US" sz="2200" dirty="0">
                <a:latin typeface="Albany"/>
              </a:rPr>
            </a:br>
            <a:r>
              <a:rPr lang="en-US" sz="2200" dirty="0">
                <a:latin typeface="Albany"/>
              </a:rPr>
              <a:t>What should we do?</a:t>
            </a:r>
          </a:p>
          <a:p>
            <a:pPr marL="457200" indent="-457200">
              <a:buFontTx/>
              <a:buAutoNum type="arabicPeriod"/>
              <a:defRPr/>
            </a:pPr>
            <a:r>
              <a:rPr lang="en-US" sz="2200" dirty="0">
                <a:latin typeface="Albany"/>
              </a:rPr>
              <a:t>Or that element was added to table[i+3] because table[i,i+1,i+2] were taken.</a:t>
            </a:r>
          </a:p>
          <a:p>
            <a:pPr>
              <a:defRPr/>
            </a:pPr>
            <a:r>
              <a:rPr lang="en-US" sz="2200" dirty="0">
                <a:latin typeface="Albany"/>
              </a:rPr>
              <a:t>What should we do?</a:t>
            </a:r>
          </a:p>
        </p:txBody>
      </p:sp>
    </p:spTree>
    <p:extLst>
      <p:ext uri="{BB962C8B-B14F-4D97-AF65-F5344CB8AC3E}">
        <p14:creationId xmlns:p14="http://schemas.microsoft.com/office/powerpoint/2010/main" val="155236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linear probing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Idea</a:t>
            </a:r>
            <a:r>
              <a:rPr lang="en-US" sz="2200" dirty="0">
                <a:latin typeface="Albany"/>
              </a:rPr>
              <a:t>: when insertion causes collision, check if the next entry is empty, and put the element there. If not go to the right one more…</a:t>
            </a:r>
          </a:p>
          <a:p>
            <a:pPr>
              <a:defRPr/>
            </a:pPr>
            <a:r>
              <a:rPr lang="en-US" sz="2200" dirty="0">
                <a:latin typeface="Albany"/>
              </a:rPr>
              <a:t>When removing mark that location as “deleted”</a:t>
            </a:r>
          </a:p>
          <a:p>
            <a:pPr>
              <a:defRPr/>
            </a:pPr>
            <a:r>
              <a:rPr lang="en-US" sz="2200" u="sng" dirty="0">
                <a:latin typeface="Albany"/>
              </a:rPr>
              <a:t>remove(element)</a:t>
            </a:r>
          </a:p>
          <a:p>
            <a:pPr marL="457200" indent="-457200">
              <a:buAutoNum type="arabicPeriod"/>
              <a:defRPr/>
            </a:pPr>
            <a:r>
              <a:rPr lang="en-US" sz="2200" dirty="0">
                <a:latin typeface="Albany"/>
              </a:rPr>
              <a:t>index = </a:t>
            </a:r>
            <a:r>
              <a:rPr lang="en-US" sz="2200" dirty="0" err="1">
                <a:latin typeface="Albany"/>
              </a:rPr>
              <a:t>element.hashCode</a:t>
            </a:r>
            <a:r>
              <a:rPr lang="en-US" sz="2200" dirty="0">
                <a:latin typeface="Albany"/>
              </a:rPr>
              <a:t>() </a:t>
            </a:r>
          </a:p>
          <a:p>
            <a:pPr marL="457200" indent="-457200">
              <a:buAutoNum type="arabicPeriod"/>
              <a:defRPr/>
            </a:pPr>
            <a:r>
              <a:rPr lang="en-US" sz="2200" dirty="0">
                <a:latin typeface="Albany"/>
              </a:rPr>
              <a:t>table[index] = deleted</a:t>
            </a:r>
          </a:p>
          <a:p>
            <a:pPr>
              <a:defRPr/>
            </a:pPr>
            <a:r>
              <a:rPr lang="en-US" sz="2200" dirty="0">
                <a:latin typeface="Albany"/>
              </a:rPr>
              <a:t>Here deleted is a special object used by our Hash, e.g.</a:t>
            </a:r>
          </a:p>
          <a:p>
            <a:pPr>
              <a:defRPr/>
            </a:pPr>
            <a:r>
              <a:rPr lang="en-US" sz="1800" b="1" dirty="0">
                <a:solidFill>
                  <a:srgbClr val="7F0055"/>
                </a:solidFill>
                <a:latin typeface="Consolas" panose="020B0609020204030204" pitchFamily="49" charset="0"/>
              </a:rPr>
              <a:t>	private</a:t>
            </a:r>
            <a:r>
              <a:rPr lang="en-US" sz="1800" b="1" dirty="0">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latin typeface="Consolas" panose="020B0609020204030204" pitchFamily="49" charset="0"/>
              </a:rPr>
              <a:t> </a:t>
            </a:r>
            <a:r>
              <a:rPr lang="en-US" sz="1800" b="1" dirty="0">
                <a:solidFill>
                  <a:srgbClr val="7F0055"/>
                </a:solidFill>
                <a:latin typeface="Consolas" panose="020B0609020204030204" pitchFamily="49" charset="0"/>
              </a:rPr>
              <a:t>final</a:t>
            </a:r>
            <a:r>
              <a:rPr lang="en-US" sz="1800" b="1" dirty="0">
                <a:latin typeface="Consolas" panose="020B0609020204030204" pitchFamily="49" charset="0"/>
              </a:rPr>
              <a:t> Object </a:t>
            </a:r>
            <a:r>
              <a:rPr lang="en-US" sz="1800" b="1" i="1" dirty="0">
                <a:solidFill>
                  <a:srgbClr val="0000C0"/>
                </a:solidFill>
                <a:latin typeface="Consolas" panose="020B0609020204030204" pitchFamily="49" charset="0"/>
              </a:rPr>
              <a:t>deleted</a:t>
            </a:r>
            <a:r>
              <a:rPr lang="en-US" sz="1800" b="1" i="1" dirty="0">
                <a:latin typeface="Consolas" panose="020B0609020204030204" pitchFamily="49" charset="0"/>
              </a:rPr>
              <a:t> = </a:t>
            </a:r>
            <a:r>
              <a:rPr lang="en-US" sz="1800" b="1" i="1" dirty="0">
                <a:solidFill>
                  <a:srgbClr val="7F0055"/>
                </a:solidFill>
                <a:latin typeface="Consolas" panose="020B0609020204030204" pitchFamily="49" charset="0"/>
              </a:rPr>
              <a:t>new</a:t>
            </a:r>
            <a:r>
              <a:rPr lang="en-US" sz="1800" b="1" i="1" dirty="0">
                <a:latin typeface="Consolas" panose="020B0609020204030204" pitchFamily="49" charset="0"/>
              </a:rPr>
              <a:t> Object();</a:t>
            </a:r>
          </a:p>
          <a:p>
            <a:pPr>
              <a:defRPr/>
            </a:pPr>
            <a:r>
              <a:rPr lang="en-US" sz="2200" dirty="0">
                <a:latin typeface="Albany"/>
              </a:rPr>
              <a:t>This will require us to revise our insert and contains() methods.</a:t>
            </a:r>
          </a:p>
          <a:p>
            <a:pPr>
              <a:defRPr/>
            </a:pPr>
            <a:endParaRPr lang="en-US" sz="2200" dirty="0">
              <a:latin typeface="Albany"/>
            </a:endParaRPr>
          </a:p>
        </p:txBody>
      </p:sp>
    </p:spTree>
    <p:extLst>
      <p:ext uri="{BB962C8B-B14F-4D97-AF65-F5344CB8AC3E}">
        <p14:creationId xmlns:p14="http://schemas.microsoft.com/office/powerpoint/2010/main" val="127533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linear probing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Linear probing</a:t>
            </a:r>
            <a:r>
              <a:rPr lang="en-US" sz="2200" dirty="0">
                <a:latin typeface="Albany"/>
              </a:rPr>
              <a:t>: when insertion causes collision, check if the next entry is empty, and put the element there. If not go to the right one more…</a:t>
            </a:r>
          </a:p>
          <a:p>
            <a:pPr lvl="0">
              <a:defRPr/>
            </a:pPr>
            <a:r>
              <a:rPr lang="en-US" sz="2200" dirty="0">
                <a:latin typeface="Albany"/>
              </a:rPr>
              <a:t>We have a special object </a:t>
            </a:r>
            <a:r>
              <a:rPr lang="en-US" sz="2200" i="1" dirty="0">
                <a:solidFill>
                  <a:srgbClr val="0070C0"/>
                </a:solidFill>
                <a:latin typeface="Albany"/>
              </a:rPr>
              <a:t>deleted</a:t>
            </a:r>
          </a:p>
          <a:p>
            <a:pPr lvl="0">
              <a:defRPr/>
            </a:pPr>
            <a:r>
              <a:rPr lang="en-US" sz="2200" dirty="0">
                <a:latin typeface="Albany"/>
              </a:rPr>
              <a:t> </a:t>
            </a:r>
            <a:r>
              <a:rPr lang="en-US" sz="1800" b="1" dirty="0">
                <a:solidFill>
                  <a:srgbClr val="7F0055"/>
                </a:solidFill>
                <a:latin typeface="Consolas" panose="020B0609020204030204" pitchFamily="49" charset="0"/>
              </a:rPr>
              <a:t>	private</a:t>
            </a:r>
            <a:r>
              <a:rPr lang="en-US" sz="1800" b="1" dirty="0">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latin typeface="Consolas" panose="020B0609020204030204" pitchFamily="49" charset="0"/>
              </a:rPr>
              <a:t> </a:t>
            </a:r>
            <a:r>
              <a:rPr lang="en-US" sz="1800" b="1" dirty="0">
                <a:solidFill>
                  <a:srgbClr val="7F0055"/>
                </a:solidFill>
                <a:latin typeface="Consolas" panose="020B0609020204030204" pitchFamily="49" charset="0"/>
              </a:rPr>
              <a:t>final</a:t>
            </a:r>
            <a:r>
              <a:rPr lang="en-US" sz="1800" b="1" dirty="0">
                <a:latin typeface="Consolas" panose="020B0609020204030204" pitchFamily="49" charset="0"/>
              </a:rPr>
              <a:t> Object </a:t>
            </a:r>
            <a:r>
              <a:rPr lang="en-US" sz="1800" b="1" i="1" dirty="0">
                <a:solidFill>
                  <a:srgbClr val="0000C0"/>
                </a:solidFill>
                <a:latin typeface="Consolas" panose="020B0609020204030204" pitchFamily="49" charset="0"/>
              </a:rPr>
              <a:t>deleted</a:t>
            </a:r>
            <a:r>
              <a:rPr lang="en-US" sz="1800" b="1" i="1" dirty="0">
                <a:latin typeface="Consolas" panose="020B0609020204030204" pitchFamily="49" charset="0"/>
              </a:rPr>
              <a:t> = </a:t>
            </a:r>
            <a:r>
              <a:rPr lang="en-US" sz="1800" b="1" i="1" dirty="0">
                <a:solidFill>
                  <a:srgbClr val="7F0055"/>
                </a:solidFill>
                <a:latin typeface="Consolas" panose="020B0609020204030204" pitchFamily="49" charset="0"/>
              </a:rPr>
              <a:t>new</a:t>
            </a:r>
            <a:r>
              <a:rPr lang="en-US" sz="1800" b="1" i="1" dirty="0">
                <a:latin typeface="Consolas" panose="020B0609020204030204" pitchFamily="49" charset="0"/>
              </a:rPr>
              <a:t> Object();</a:t>
            </a:r>
          </a:p>
          <a:p>
            <a:pPr>
              <a:defRPr/>
            </a:pPr>
            <a:r>
              <a:rPr lang="en-US" sz="2200" u="sng" dirty="0">
                <a:latin typeface="Albany"/>
              </a:rPr>
              <a:t>add(element)</a:t>
            </a:r>
          </a:p>
          <a:p>
            <a:pPr marL="457200" indent="-457200">
              <a:buAutoNum type="arabicPeriod"/>
              <a:defRPr/>
            </a:pPr>
            <a:r>
              <a:rPr lang="en-US" sz="2200" dirty="0">
                <a:latin typeface="Albany"/>
              </a:rPr>
              <a:t>index = </a:t>
            </a:r>
            <a:r>
              <a:rPr lang="en-US" sz="2200" dirty="0" err="1">
                <a:latin typeface="Albany"/>
              </a:rPr>
              <a:t>element.hashCode</a:t>
            </a:r>
            <a:r>
              <a:rPr lang="en-US" sz="2200" dirty="0">
                <a:latin typeface="Albany"/>
              </a:rPr>
              <a:t>()</a:t>
            </a:r>
          </a:p>
          <a:p>
            <a:pPr marL="457200" indent="-457200">
              <a:buFontTx/>
              <a:buAutoNum type="arabicPeriod"/>
              <a:defRPr/>
            </a:pPr>
            <a:r>
              <a:rPr lang="en-US" sz="2200" dirty="0">
                <a:solidFill>
                  <a:srgbClr val="C00000"/>
                </a:solidFill>
                <a:latin typeface="Albany"/>
              </a:rPr>
              <a:t>while</a:t>
            </a:r>
            <a:r>
              <a:rPr lang="en-US" sz="2200" dirty="0">
                <a:latin typeface="Albany"/>
              </a:rPr>
              <a:t> (table[index] != </a:t>
            </a:r>
            <a:r>
              <a:rPr lang="en-US" sz="2200" dirty="0">
                <a:solidFill>
                  <a:srgbClr val="C00000"/>
                </a:solidFill>
                <a:latin typeface="Albany"/>
              </a:rPr>
              <a:t>null </a:t>
            </a:r>
            <a:r>
              <a:rPr lang="en-US" sz="2200" dirty="0">
                <a:latin typeface="Albany"/>
              </a:rPr>
              <a:t>&amp;&amp; table[index] != </a:t>
            </a:r>
            <a:r>
              <a:rPr lang="en-US" sz="2200" dirty="0">
                <a:solidFill>
                  <a:srgbClr val="0070C0"/>
                </a:solidFill>
                <a:latin typeface="Albany"/>
              </a:rPr>
              <a:t>deleted</a:t>
            </a:r>
            <a:r>
              <a:rPr lang="en-US" sz="2200" dirty="0">
                <a:solidFill>
                  <a:srgbClr val="C00000"/>
                </a:solidFill>
                <a:latin typeface="Albany"/>
              </a:rPr>
              <a:t> </a:t>
            </a:r>
            <a:r>
              <a:rPr lang="en-US" sz="2200" dirty="0">
                <a:latin typeface="Albany"/>
              </a:rPr>
              <a:t>)</a:t>
            </a:r>
          </a:p>
          <a:p>
            <a:pPr lvl="1" indent="0">
              <a:buNone/>
              <a:defRPr/>
            </a:pPr>
            <a:r>
              <a:rPr lang="en-US" sz="2200" dirty="0">
                <a:latin typeface="Albany"/>
              </a:rPr>
              <a:t>2.1 index = index+1 (mod </a:t>
            </a:r>
            <a:r>
              <a:rPr lang="en-US" sz="2200" dirty="0" err="1">
                <a:latin typeface="Albany"/>
              </a:rPr>
              <a:t>table.length</a:t>
            </a:r>
            <a:r>
              <a:rPr lang="en-US" sz="2200" dirty="0">
                <a:latin typeface="Albany"/>
              </a:rPr>
              <a:t>)</a:t>
            </a:r>
            <a:br>
              <a:rPr lang="en-US" sz="2200" dirty="0">
                <a:latin typeface="Albany"/>
              </a:rPr>
            </a:br>
            <a:endParaRPr lang="en-US" sz="2200" dirty="0">
              <a:latin typeface="Albany"/>
            </a:endParaRPr>
          </a:p>
          <a:p>
            <a:pPr marL="457200" indent="-457200">
              <a:buAutoNum type="arabicPeriod"/>
              <a:defRPr/>
            </a:pPr>
            <a:r>
              <a:rPr lang="en-US" sz="2200" dirty="0">
                <a:latin typeface="Albany"/>
              </a:rPr>
              <a:t>table[index] = element</a:t>
            </a:r>
          </a:p>
          <a:p>
            <a:pPr lvl="1" indent="0">
              <a:buNone/>
              <a:defRPr/>
            </a:pPr>
            <a:endParaRPr lang="en-US" sz="2200" dirty="0">
              <a:latin typeface="Albany"/>
            </a:endParaRPr>
          </a:p>
          <a:p>
            <a:pPr>
              <a:defRPr/>
            </a:pPr>
            <a:endParaRPr lang="en-US" sz="2200" dirty="0">
              <a:latin typeface="Albany"/>
            </a:endParaRPr>
          </a:p>
        </p:txBody>
      </p:sp>
    </p:spTree>
    <p:extLst>
      <p:ext uri="{BB962C8B-B14F-4D97-AF65-F5344CB8AC3E}">
        <p14:creationId xmlns:p14="http://schemas.microsoft.com/office/powerpoint/2010/main" val="3820580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linear probing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Linear probing</a:t>
            </a:r>
            <a:r>
              <a:rPr lang="en-US" sz="2200" dirty="0">
                <a:latin typeface="Albany"/>
              </a:rPr>
              <a:t>: when insertion causes collision, check if the next entry is empty, and put the element there. If not go to the right one more…</a:t>
            </a:r>
          </a:p>
          <a:p>
            <a:pPr>
              <a:defRPr/>
            </a:pPr>
            <a:r>
              <a:rPr lang="en-US" sz="2200" u="sng" dirty="0">
                <a:latin typeface="Albany"/>
              </a:rPr>
              <a:t>add(element)</a:t>
            </a:r>
          </a:p>
        </p:txBody>
      </p:sp>
      <p:graphicFrame>
        <p:nvGraphicFramePr>
          <p:cNvPr id="4" name="Table 4">
            <a:extLst>
              <a:ext uri="{FF2B5EF4-FFF2-40B4-BE49-F238E27FC236}">
                <a16:creationId xmlns:a16="http://schemas.microsoft.com/office/drawing/2014/main" id="{8CC1E5E3-4FEB-4F09-9F67-C27800FF382F}"/>
              </a:ext>
            </a:extLst>
          </p:cNvPr>
          <p:cNvGraphicFramePr>
            <a:graphicFrameLocks noGrp="1"/>
          </p:cNvGraphicFramePr>
          <p:nvPr>
            <p:extLst>
              <p:ext uri="{D42A27DB-BD31-4B8C-83A1-F6EECF244321}">
                <p14:modId xmlns:p14="http://schemas.microsoft.com/office/powerpoint/2010/main" val="4133773134"/>
              </p:ext>
            </p:extLst>
          </p:nvPr>
        </p:nvGraphicFramePr>
        <p:xfrm>
          <a:off x="2821773" y="5121121"/>
          <a:ext cx="6720415" cy="370840"/>
        </p:xfrm>
        <a:graphic>
          <a:graphicData uri="http://schemas.openxmlformats.org/drawingml/2006/table">
            <a:tbl>
              <a:tblPr firstRow="1" bandRow="1">
                <a:tableStyleId>{00A15C55-8517-42AA-B614-E9B94910E393}</a:tableStyleId>
              </a:tblPr>
              <a:tblGrid>
                <a:gridCol w="516955">
                  <a:extLst>
                    <a:ext uri="{9D8B030D-6E8A-4147-A177-3AD203B41FA5}">
                      <a16:colId xmlns:a16="http://schemas.microsoft.com/office/drawing/2014/main" val="1683037578"/>
                    </a:ext>
                  </a:extLst>
                </a:gridCol>
                <a:gridCol w="516955">
                  <a:extLst>
                    <a:ext uri="{9D8B030D-6E8A-4147-A177-3AD203B41FA5}">
                      <a16:colId xmlns:a16="http://schemas.microsoft.com/office/drawing/2014/main" val="3427829804"/>
                    </a:ext>
                  </a:extLst>
                </a:gridCol>
                <a:gridCol w="516955">
                  <a:extLst>
                    <a:ext uri="{9D8B030D-6E8A-4147-A177-3AD203B41FA5}">
                      <a16:colId xmlns:a16="http://schemas.microsoft.com/office/drawing/2014/main" val="2305321440"/>
                    </a:ext>
                  </a:extLst>
                </a:gridCol>
                <a:gridCol w="516955">
                  <a:extLst>
                    <a:ext uri="{9D8B030D-6E8A-4147-A177-3AD203B41FA5}">
                      <a16:colId xmlns:a16="http://schemas.microsoft.com/office/drawing/2014/main" val="2616009928"/>
                    </a:ext>
                  </a:extLst>
                </a:gridCol>
                <a:gridCol w="516955">
                  <a:extLst>
                    <a:ext uri="{9D8B030D-6E8A-4147-A177-3AD203B41FA5}">
                      <a16:colId xmlns:a16="http://schemas.microsoft.com/office/drawing/2014/main" val="3834945041"/>
                    </a:ext>
                  </a:extLst>
                </a:gridCol>
                <a:gridCol w="516955">
                  <a:extLst>
                    <a:ext uri="{9D8B030D-6E8A-4147-A177-3AD203B41FA5}">
                      <a16:colId xmlns:a16="http://schemas.microsoft.com/office/drawing/2014/main" val="3886823492"/>
                    </a:ext>
                  </a:extLst>
                </a:gridCol>
                <a:gridCol w="516955">
                  <a:extLst>
                    <a:ext uri="{9D8B030D-6E8A-4147-A177-3AD203B41FA5}">
                      <a16:colId xmlns:a16="http://schemas.microsoft.com/office/drawing/2014/main" val="4059795710"/>
                    </a:ext>
                  </a:extLst>
                </a:gridCol>
                <a:gridCol w="516955">
                  <a:extLst>
                    <a:ext uri="{9D8B030D-6E8A-4147-A177-3AD203B41FA5}">
                      <a16:colId xmlns:a16="http://schemas.microsoft.com/office/drawing/2014/main" val="1140496977"/>
                    </a:ext>
                  </a:extLst>
                </a:gridCol>
                <a:gridCol w="516955">
                  <a:extLst>
                    <a:ext uri="{9D8B030D-6E8A-4147-A177-3AD203B41FA5}">
                      <a16:colId xmlns:a16="http://schemas.microsoft.com/office/drawing/2014/main" val="2372298146"/>
                    </a:ext>
                  </a:extLst>
                </a:gridCol>
                <a:gridCol w="516955">
                  <a:extLst>
                    <a:ext uri="{9D8B030D-6E8A-4147-A177-3AD203B41FA5}">
                      <a16:colId xmlns:a16="http://schemas.microsoft.com/office/drawing/2014/main" val="4061892609"/>
                    </a:ext>
                  </a:extLst>
                </a:gridCol>
                <a:gridCol w="516955">
                  <a:extLst>
                    <a:ext uri="{9D8B030D-6E8A-4147-A177-3AD203B41FA5}">
                      <a16:colId xmlns:a16="http://schemas.microsoft.com/office/drawing/2014/main" val="219844114"/>
                    </a:ext>
                  </a:extLst>
                </a:gridCol>
                <a:gridCol w="516955">
                  <a:extLst>
                    <a:ext uri="{9D8B030D-6E8A-4147-A177-3AD203B41FA5}">
                      <a16:colId xmlns:a16="http://schemas.microsoft.com/office/drawing/2014/main" val="3256478488"/>
                    </a:ext>
                  </a:extLst>
                </a:gridCol>
                <a:gridCol w="516955">
                  <a:extLst>
                    <a:ext uri="{9D8B030D-6E8A-4147-A177-3AD203B41FA5}">
                      <a16:colId xmlns:a16="http://schemas.microsoft.com/office/drawing/2014/main" val="577171103"/>
                    </a:ext>
                  </a:extLst>
                </a:gridCol>
              </a:tblGrid>
              <a:tr h="370840">
                <a:tc>
                  <a:txBody>
                    <a:bodyPr/>
                    <a:lstStyle/>
                    <a:p>
                      <a:pPr algn="ctr"/>
                      <a:endParaRPr lang="en-CA">
                        <a:solidFill>
                          <a:schemeClr val="tx1"/>
                        </a:solidFill>
                      </a:endParaRPr>
                    </a:p>
                  </a:txBody>
                  <a:tcPr/>
                </a:tc>
                <a:tc>
                  <a:txBody>
                    <a:bodyPr/>
                    <a:lstStyle/>
                    <a:p>
                      <a:pPr algn="ctr"/>
                      <a:endParaRPr lang="en-CA">
                        <a:solidFill>
                          <a:schemeClr val="tx1"/>
                        </a:solidFill>
                      </a:endParaRPr>
                    </a:p>
                  </a:txBody>
                  <a:tcPr/>
                </a:tc>
                <a:tc>
                  <a:txBody>
                    <a:bodyPr/>
                    <a:lstStyle/>
                    <a:p>
                      <a:pPr algn="ctr"/>
                      <a:r>
                        <a:rPr lang="en-US" dirty="0">
                          <a:solidFill>
                            <a:schemeClr val="tx1"/>
                          </a:solidFill>
                        </a:rPr>
                        <a:t>A</a:t>
                      </a:r>
                      <a:endParaRPr lang="en-CA" dirty="0">
                        <a:solidFill>
                          <a:schemeClr val="tx1"/>
                        </a:solidFill>
                      </a:endParaRPr>
                    </a:p>
                  </a:txBody>
                  <a:tcPr/>
                </a:tc>
                <a:tc>
                  <a:txBody>
                    <a:bodyPr/>
                    <a:lstStyle/>
                    <a:p>
                      <a:pPr algn="ctr"/>
                      <a:r>
                        <a:rPr lang="en-US" dirty="0">
                          <a:solidFill>
                            <a:schemeClr val="tx1"/>
                          </a:solidFill>
                        </a:rPr>
                        <a:t>D</a:t>
                      </a:r>
                      <a:endParaRPr lang="en-CA" dirty="0">
                        <a:solidFill>
                          <a:schemeClr val="tx1"/>
                        </a:solidFill>
                      </a:endParaRPr>
                    </a:p>
                  </a:txBody>
                  <a:tcPr/>
                </a:tc>
                <a:tc>
                  <a:txBody>
                    <a:bodyPr/>
                    <a:lstStyle/>
                    <a:p>
                      <a:pPr algn="ctr"/>
                      <a:r>
                        <a:rPr lang="en-US" dirty="0">
                          <a:solidFill>
                            <a:schemeClr val="tx1"/>
                          </a:solidFill>
                        </a:rPr>
                        <a:t>L</a:t>
                      </a:r>
                      <a:endParaRPr lang="en-CA" dirty="0">
                        <a:solidFill>
                          <a:schemeClr val="tx1"/>
                        </a:solidFill>
                      </a:endParaRPr>
                    </a:p>
                  </a:txBody>
                  <a:tcPr/>
                </a:tc>
                <a:tc>
                  <a:txBody>
                    <a:bodyPr/>
                    <a:lstStyle/>
                    <a:p>
                      <a:pPr algn="ctr"/>
                      <a:r>
                        <a:rPr lang="en-US" dirty="0">
                          <a:solidFill>
                            <a:schemeClr val="tx1"/>
                          </a:solidFill>
                        </a:rPr>
                        <a:t>del</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r>
                        <a:rPr lang="en-US" dirty="0">
                          <a:solidFill>
                            <a:srgbClr val="FF0000"/>
                          </a:solidFill>
                        </a:rPr>
                        <a:t>R</a:t>
                      </a:r>
                      <a:endParaRPr lang="en-CA" dirty="0">
                        <a:solidFill>
                          <a:srgbClr val="FF0000"/>
                        </a:solidFill>
                      </a:endParaRPr>
                    </a:p>
                  </a:txBody>
                  <a:tcPr/>
                </a:tc>
                <a:tc>
                  <a:txBody>
                    <a:bodyPr/>
                    <a:lstStyle/>
                    <a:p>
                      <a:pPr algn="ctr"/>
                      <a:r>
                        <a:rPr lang="en-US" dirty="0">
                          <a:solidFill>
                            <a:schemeClr val="tx1"/>
                          </a:solidFill>
                        </a:rPr>
                        <a:t>O</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extLst>
                  <a:ext uri="{0D108BD9-81ED-4DB2-BD59-A6C34878D82A}">
                    <a16:rowId xmlns:a16="http://schemas.microsoft.com/office/drawing/2014/main" val="1072194184"/>
                  </a:ext>
                </a:extLst>
              </a:tr>
            </a:tbl>
          </a:graphicData>
        </a:graphic>
      </p:graphicFrame>
      <p:graphicFrame>
        <p:nvGraphicFramePr>
          <p:cNvPr id="5" name="Table 4">
            <a:extLst>
              <a:ext uri="{FF2B5EF4-FFF2-40B4-BE49-F238E27FC236}">
                <a16:creationId xmlns:a16="http://schemas.microsoft.com/office/drawing/2014/main" id="{C8A4F5E4-760A-4C48-80BE-891A52B3D9D7}"/>
              </a:ext>
            </a:extLst>
          </p:cNvPr>
          <p:cNvGraphicFramePr>
            <a:graphicFrameLocks noGrp="1"/>
          </p:cNvGraphicFramePr>
          <p:nvPr>
            <p:extLst>
              <p:ext uri="{D42A27DB-BD31-4B8C-83A1-F6EECF244321}">
                <p14:modId xmlns:p14="http://schemas.microsoft.com/office/powerpoint/2010/main" val="2020602793"/>
              </p:ext>
            </p:extLst>
          </p:nvPr>
        </p:nvGraphicFramePr>
        <p:xfrm>
          <a:off x="2821772" y="6489536"/>
          <a:ext cx="6720415" cy="370840"/>
        </p:xfrm>
        <a:graphic>
          <a:graphicData uri="http://schemas.openxmlformats.org/drawingml/2006/table">
            <a:tbl>
              <a:tblPr firstRow="1" bandRow="1">
                <a:tableStyleId>{00A15C55-8517-42AA-B614-E9B94910E393}</a:tableStyleId>
              </a:tblPr>
              <a:tblGrid>
                <a:gridCol w="516955">
                  <a:extLst>
                    <a:ext uri="{9D8B030D-6E8A-4147-A177-3AD203B41FA5}">
                      <a16:colId xmlns:a16="http://schemas.microsoft.com/office/drawing/2014/main" val="1683037578"/>
                    </a:ext>
                  </a:extLst>
                </a:gridCol>
                <a:gridCol w="516955">
                  <a:extLst>
                    <a:ext uri="{9D8B030D-6E8A-4147-A177-3AD203B41FA5}">
                      <a16:colId xmlns:a16="http://schemas.microsoft.com/office/drawing/2014/main" val="3427829804"/>
                    </a:ext>
                  </a:extLst>
                </a:gridCol>
                <a:gridCol w="516955">
                  <a:extLst>
                    <a:ext uri="{9D8B030D-6E8A-4147-A177-3AD203B41FA5}">
                      <a16:colId xmlns:a16="http://schemas.microsoft.com/office/drawing/2014/main" val="2305321440"/>
                    </a:ext>
                  </a:extLst>
                </a:gridCol>
                <a:gridCol w="516955">
                  <a:extLst>
                    <a:ext uri="{9D8B030D-6E8A-4147-A177-3AD203B41FA5}">
                      <a16:colId xmlns:a16="http://schemas.microsoft.com/office/drawing/2014/main" val="2616009928"/>
                    </a:ext>
                  </a:extLst>
                </a:gridCol>
                <a:gridCol w="516955">
                  <a:extLst>
                    <a:ext uri="{9D8B030D-6E8A-4147-A177-3AD203B41FA5}">
                      <a16:colId xmlns:a16="http://schemas.microsoft.com/office/drawing/2014/main" val="3834945041"/>
                    </a:ext>
                  </a:extLst>
                </a:gridCol>
                <a:gridCol w="516955">
                  <a:extLst>
                    <a:ext uri="{9D8B030D-6E8A-4147-A177-3AD203B41FA5}">
                      <a16:colId xmlns:a16="http://schemas.microsoft.com/office/drawing/2014/main" val="3886823492"/>
                    </a:ext>
                  </a:extLst>
                </a:gridCol>
                <a:gridCol w="516955">
                  <a:extLst>
                    <a:ext uri="{9D8B030D-6E8A-4147-A177-3AD203B41FA5}">
                      <a16:colId xmlns:a16="http://schemas.microsoft.com/office/drawing/2014/main" val="4059795710"/>
                    </a:ext>
                  </a:extLst>
                </a:gridCol>
                <a:gridCol w="516955">
                  <a:extLst>
                    <a:ext uri="{9D8B030D-6E8A-4147-A177-3AD203B41FA5}">
                      <a16:colId xmlns:a16="http://schemas.microsoft.com/office/drawing/2014/main" val="1140496977"/>
                    </a:ext>
                  </a:extLst>
                </a:gridCol>
                <a:gridCol w="516955">
                  <a:extLst>
                    <a:ext uri="{9D8B030D-6E8A-4147-A177-3AD203B41FA5}">
                      <a16:colId xmlns:a16="http://schemas.microsoft.com/office/drawing/2014/main" val="2372298146"/>
                    </a:ext>
                  </a:extLst>
                </a:gridCol>
                <a:gridCol w="516955">
                  <a:extLst>
                    <a:ext uri="{9D8B030D-6E8A-4147-A177-3AD203B41FA5}">
                      <a16:colId xmlns:a16="http://schemas.microsoft.com/office/drawing/2014/main" val="4061892609"/>
                    </a:ext>
                  </a:extLst>
                </a:gridCol>
                <a:gridCol w="516955">
                  <a:extLst>
                    <a:ext uri="{9D8B030D-6E8A-4147-A177-3AD203B41FA5}">
                      <a16:colId xmlns:a16="http://schemas.microsoft.com/office/drawing/2014/main" val="219844114"/>
                    </a:ext>
                  </a:extLst>
                </a:gridCol>
                <a:gridCol w="516955">
                  <a:extLst>
                    <a:ext uri="{9D8B030D-6E8A-4147-A177-3AD203B41FA5}">
                      <a16:colId xmlns:a16="http://schemas.microsoft.com/office/drawing/2014/main" val="3256478488"/>
                    </a:ext>
                  </a:extLst>
                </a:gridCol>
                <a:gridCol w="516955">
                  <a:extLst>
                    <a:ext uri="{9D8B030D-6E8A-4147-A177-3AD203B41FA5}">
                      <a16:colId xmlns:a16="http://schemas.microsoft.com/office/drawing/2014/main" val="577171103"/>
                    </a:ext>
                  </a:extLst>
                </a:gridCol>
              </a:tblGrid>
              <a:tr h="370840">
                <a:tc>
                  <a:txBody>
                    <a:bodyPr/>
                    <a:lstStyle/>
                    <a:p>
                      <a:pPr algn="ctr"/>
                      <a:endParaRPr lang="en-CA">
                        <a:solidFill>
                          <a:schemeClr val="tx1"/>
                        </a:solidFill>
                      </a:endParaRPr>
                    </a:p>
                  </a:txBody>
                  <a:tcPr/>
                </a:tc>
                <a:tc>
                  <a:txBody>
                    <a:bodyPr/>
                    <a:lstStyle/>
                    <a:p>
                      <a:pPr algn="ctr"/>
                      <a:endParaRPr lang="en-CA">
                        <a:solidFill>
                          <a:schemeClr val="tx1"/>
                        </a:solidFill>
                      </a:endParaRPr>
                    </a:p>
                  </a:txBody>
                  <a:tcPr/>
                </a:tc>
                <a:tc>
                  <a:txBody>
                    <a:bodyPr/>
                    <a:lstStyle/>
                    <a:p>
                      <a:pPr algn="ctr"/>
                      <a:r>
                        <a:rPr lang="en-US" dirty="0">
                          <a:solidFill>
                            <a:schemeClr val="tx1"/>
                          </a:solidFill>
                        </a:rPr>
                        <a:t>A</a:t>
                      </a:r>
                      <a:endParaRPr lang="en-CA" dirty="0">
                        <a:solidFill>
                          <a:schemeClr val="tx1"/>
                        </a:solidFill>
                      </a:endParaRPr>
                    </a:p>
                  </a:txBody>
                  <a:tcPr/>
                </a:tc>
                <a:tc>
                  <a:txBody>
                    <a:bodyPr/>
                    <a:lstStyle/>
                    <a:p>
                      <a:pPr algn="ctr"/>
                      <a:r>
                        <a:rPr lang="en-US" dirty="0">
                          <a:solidFill>
                            <a:schemeClr val="tx1"/>
                          </a:solidFill>
                        </a:rPr>
                        <a:t>D</a:t>
                      </a:r>
                      <a:endParaRPr lang="en-CA" dirty="0">
                        <a:solidFill>
                          <a:schemeClr val="tx1"/>
                        </a:solidFill>
                      </a:endParaRPr>
                    </a:p>
                  </a:txBody>
                  <a:tcPr/>
                </a:tc>
                <a:tc>
                  <a:txBody>
                    <a:bodyPr/>
                    <a:lstStyle/>
                    <a:p>
                      <a:pPr algn="ctr"/>
                      <a:r>
                        <a:rPr lang="en-US" dirty="0">
                          <a:solidFill>
                            <a:schemeClr val="tx1"/>
                          </a:solidFill>
                        </a:rPr>
                        <a:t>L</a:t>
                      </a:r>
                      <a:endParaRPr lang="en-CA" dirty="0">
                        <a:solidFill>
                          <a:schemeClr val="tx1"/>
                        </a:solidFill>
                      </a:endParaRPr>
                    </a:p>
                  </a:txBody>
                  <a:tcPr/>
                </a:tc>
                <a:tc>
                  <a:txBody>
                    <a:bodyPr/>
                    <a:lstStyle/>
                    <a:p>
                      <a:pPr algn="ctr"/>
                      <a:r>
                        <a:rPr lang="en-US" dirty="0">
                          <a:solidFill>
                            <a:srgbClr val="FF0000"/>
                          </a:solidFill>
                        </a:rPr>
                        <a:t>S</a:t>
                      </a:r>
                      <a:endParaRPr lang="en-CA" dirty="0">
                        <a:solidFill>
                          <a:srgbClr val="FF0000"/>
                        </a:solidFill>
                      </a:endParaRPr>
                    </a:p>
                  </a:txBody>
                  <a:tcPr/>
                </a:tc>
                <a:tc>
                  <a:txBody>
                    <a:bodyPr/>
                    <a:lstStyle/>
                    <a:p>
                      <a:pPr algn="ctr"/>
                      <a:endParaRPr lang="en-CA" dirty="0">
                        <a:solidFill>
                          <a:srgbClr val="FF0000"/>
                        </a:solidFill>
                      </a:endParaRPr>
                    </a:p>
                  </a:txBody>
                  <a:tcPr/>
                </a:tc>
                <a:tc>
                  <a:txBody>
                    <a:bodyPr/>
                    <a:lstStyle/>
                    <a:p>
                      <a:pPr algn="ctr"/>
                      <a:endParaRPr lang="en-CA" dirty="0">
                        <a:solidFill>
                          <a:schemeClr val="tx1"/>
                        </a:solidFill>
                      </a:endParaRPr>
                    </a:p>
                  </a:txBody>
                  <a:tcPr/>
                </a:tc>
                <a:tc>
                  <a:txBody>
                    <a:bodyPr/>
                    <a:lstStyle/>
                    <a:p>
                      <a:pPr algn="ctr"/>
                      <a:r>
                        <a:rPr lang="en-US" dirty="0">
                          <a:solidFill>
                            <a:schemeClr val="tx1"/>
                          </a:solidFill>
                        </a:rPr>
                        <a:t>R</a:t>
                      </a:r>
                      <a:endParaRPr lang="en-CA" dirty="0">
                        <a:solidFill>
                          <a:schemeClr val="tx1"/>
                        </a:solidFill>
                      </a:endParaRPr>
                    </a:p>
                  </a:txBody>
                  <a:tcPr/>
                </a:tc>
                <a:tc>
                  <a:txBody>
                    <a:bodyPr/>
                    <a:lstStyle/>
                    <a:p>
                      <a:pPr algn="ctr"/>
                      <a:r>
                        <a:rPr lang="en-US" dirty="0">
                          <a:solidFill>
                            <a:schemeClr val="tx1"/>
                          </a:solidFill>
                        </a:rPr>
                        <a:t>O</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extLst>
                  <a:ext uri="{0D108BD9-81ED-4DB2-BD59-A6C34878D82A}">
                    <a16:rowId xmlns:a16="http://schemas.microsoft.com/office/drawing/2014/main" val="1072194184"/>
                  </a:ext>
                </a:extLst>
              </a:tr>
            </a:tbl>
          </a:graphicData>
        </a:graphic>
      </p:graphicFrame>
      <p:sp>
        <p:nvSpPr>
          <p:cNvPr id="6" name="Arrow: Right 5">
            <a:extLst>
              <a:ext uri="{FF2B5EF4-FFF2-40B4-BE49-F238E27FC236}">
                <a16:creationId xmlns:a16="http://schemas.microsoft.com/office/drawing/2014/main" id="{3C0CF39C-F855-4FCF-B300-4D79749732AB}"/>
              </a:ext>
            </a:extLst>
          </p:cNvPr>
          <p:cNvSpPr/>
          <p:nvPr/>
        </p:nvSpPr>
        <p:spPr>
          <a:xfrm rot="19495551">
            <a:off x="4140282" y="5526999"/>
            <a:ext cx="1067338" cy="6124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Add S</a:t>
            </a:r>
            <a:endParaRPr lang="en-CA" b="1" dirty="0">
              <a:solidFill>
                <a:schemeClr val="tx1"/>
              </a:solidFill>
            </a:endParaRPr>
          </a:p>
        </p:txBody>
      </p:sp>
      <p:graphicFrame>
        <p:nvGraphicFramePr>
          <p:cNvPr id="7" name="Table 4">
            <a:extLst>
              <a:ext uri="{FF2B5EF4-FFF2-40B4-BE49-F238E27FC236}">
                <a16:creationId xmlns:a16="http://schemas.microsoft.com/office/drawing/2014/main" id="{A73FED97-916E-4C7E-87A3-B3EF1868E3A8}"/>
              </a:ext>
            </a:extLst>
          </p:cNvPr>
          <p:cNvGraphicFramePr>
            <a:graphicFrameLocks noGrp="1"/>
          </p:cNvGraphicFramePr>
          <p:nvPr>
            <p:extLst>
              <p:ext uri="{D42A27DB-BD31-4B8C-83A1-F6EECF244321}">
                <p14:modId xmlns:p14="http://schemas.microsoft.com/office/powerpoint/2010/main" val="1108583884"/>
              </p:ext>
            </p:extLst>
          </p:nvPr>
        </p:nvGraphicFramePr>
        <p:xfrm>
          <a:off x="2821775" y="3731463"/>
          <a:ext cx="6720415" cy="370840"/>
        </p:xfrm>
        <a:graphic>
          <a:graphicData uri="http://schemas.openxmlformats.org/drawingml/2006/table">
            <a:tbl>
              <a:tblPr firstRow="1" bandRow="1">
                <a:tableStyleId>{00A15C55-8517-42AA-B614-E9B94910E393}</a:tableStyleId>
              </a:tblPr>
              <a:tblGrid>
                <a:gridCol w="516955">
                  <a:extLst>
                    <a:ext uri="{9D8B030D-6E8A-4147-A177-3AD203B41FA5}">
                      <a16:colId xmlns:a16="http://schemas.microsoft.com/office/drawing/2014/main" val="1683037578"/>
                    </a:ext>
                  </a:extLst>
                </a:gridCol>
                <a:gridCol w="516955">
                  <a:extLst>
                    <a:ext uri="{9D8B030D-6E8A-4147-A177-3AD203B41FA5}">
                      <a16:colId xmlns:a16="http://schemas.microsoft.com/office/drawing/2014/main" val="3427829804"/>
                    </a:ext>
                  </a:extLst>
                </a:gridCol>
                <a:gridCol w="516955">
                  <a:extLst>
                    <a:ext uri="{9D8B030D-6E8A-4147-A177-3AD203B41FA5}">
                      <a16:colId xmlns:a16="http://schemas.microsoft.com/office/drawing/2014/main" val="2305321440"/>
                    </a:ext>
                  </a:extLst>
                </a:gridCol>
                <a:gridCol w="516955">
                  <a:extLst>
                    <a:ext uri="{9D8B030D-6E8A-4147-A177-3AD203B41FA5}">
                      <a16:colId xmlns:a16="http://schemas.microsoft.com/office/drawing/2014/main" val="2616009928"/>
                    </a:ext>
                  </a:extLst>
                </a:gridCol>
                <a:gridCol w="516955">
                  <a:extLst>
                    <a:ext uri="{9D8B030D-6E8A-4147-A177-3AD203B41FA5}">
                      <a16:colId xmlns:a16="http://schemas.microsoft.com/office/drawing/2014/main" val="3834945041"/>
                    </a:ext>
                  </a:extLst>
                </a:gridCol>
                <a:gridCol w="516955">
                  <a:extLst>
                    <a:ext uri="{9D8B030D-6E8A-4147-A177-3AD203B41FA5}">
                      <a16:colId xmlns:a16="http://schemas.microsoft.com/office/drawing/2014/main" val="3886823492"/>
                    </a:ext>
                  </a:extLst>
                </a:gridCol>
                <a:gridCol w="516955">
                  <a:extLst>
                    <a:ext uri="{9D8B030D-6E8A-4147-A177-3AD203B41FA5}">
                      <a16:colId xmlns:a16="http://schemas.microsoft.com/office/drawing/2014/main" val="4059795710"/>
                    </a:ext>
                  </a:extLst>
                </a:gridCol>
                <a:gridCol w="516955">
                  <a:extLst>
                    <a:ext uri="{9D8B030D-6E8A-4147-A177-3AD203B41FA5}">
                      <a16:colId xmlns:a16="http://schemas.microsoft.com/office/drawing/2014/main" val="1140496977"/>
                    </a:ext>
                  </a:extLst>
                </a:gridCol>
                <a:gridCol w="516955">
                  <a:extLst>
                    <a:ext uri="{9D8B030D-6E8A-4147-A177-3AD203B41FA5}">
                      <a16:colId xmlns:a16="http://schemas.microsoft.com/office/drawing/2014/main" val="2372298146"/>
                    </a:ext>
                  </a:extLst>
                </a:gridCol>
                <a:gridCol w="516955">
                  <a:extLst>
                    <a:ext uri="{9D8B030D-6E8A-4147-A177-3AD203B41FA5}">
                      <a16:colId xmlns:a16="http://schemas.microsoft.com/office/drawing/2014/main" val="4061892609"/>
                    </a:ext>
                  </a:extLst>
                </a:gridCol>
                <a:gridCol w="516955">
                  <a:extLst>
                    <a:ext uri="{9D8B030D-6E8A-4147-A177-3AD203B41FA5}">
                      <a16:colId xmlns:a16="http://schemas.microsoft.com/office/drawing/2014/main" val="219844114"/>
                    </a:ext>
                  </a:extLst>
                </a:gridCol>
                <a:gridCol w="516955">
                  <a:extLst>
                    <a:ext uri="{9D8B030D-6E8A-4147-A177-3AD203B41FA5}">
                      <a16:colId xmlns:a16="http://schemas.microsoft.com/office/drawing/2014/main" val="3256478488"/>
                    </a:ext>
                  </a:extLst>
                </a:gridCol>
                <a:gridCol w="516955">
                  <a:extLst>
                    <a:ext uri="{9D8B030D-6E8A-4147-A177-3AD203B41FA5}">
                      <a16:colId xmlns:a16="http://schemas.microsoft.com/office/drawing/2014/main" val="577171103"/>
                    </a:ext>
                  </a:extLst>
                </a:gridCol>
              </a:tblGrid>
              <a:tr h="370840">
                <a:tc>
                  <a:txBody>
                    <a:bodyPr/>
                    <a:lstStyle/>
                    <a:p>
                      <a:pPr algn="ctr"/>
                      <a:endParaRPr lang="en-CA">
                        <a:solidFill>
                          <a:schemeClr val="tx1"/>
                        </a:solidFill>
                      </a:endParaRPr>
                    </a:p>
                  </a:txBody>
                  <a:tcPr/>
                </a:tc>
                <a:tc>
                  <a:txBody>
                    <a:bodyPr/>
                    <a:lstStyle/>
                    <a:p>
                      <a:pPr algn="ctr"/>
                      <a:endParaRPr lang="en-CA">
                        <a:solidFill>
                          <a:schemeClr val="tx1"/>
                        </a:solidFill>
                      </a:endParaRPr>
                    </a:p>
                  </a:txBody>
                  <a:tcPr/>
                </a:tc>
                <a:tc>
                  <a:txBody>
                    <a:bodyPr/>
                    <a:lstStyle/>
                    <a:p>
                      <a:pPr algn="ctr"/>
                      <a:r>
                        <a:rPr lang="en-US" dirty="0">
                          <a:solidFill>
                            <a:schemeClr val="tx1"/>
                          </a:solidFill>
                        </a:rPr>
                        <a:t>A</a:t>
                      </a:r>
                      <a:endParaRPr lang="en-CA" dirty="0">
                        <a:solidFill>
                          <a:schemeClr val="tx1"/>
                        </a:solidFill>
                      </a:endParaRPr>
                    </a:p>
                  </a:txBody>
                  <a:tcPr/>
                </a:tc>
                <a:tc>
                  <a:txBody>
                    <a:bodyPr/>
                    <a:lstStyle/>
                    <a:p>
                      <a:pPr algn="ctr"/>
                      <a:r>
                        <a:rPr lang="en-US" dirty="0">
                          <a:solidFill>
                            <a:schemeClr val="tx1"/>
                          </a:solidFill>
                        </a:rPr>
                        <a:t>D</a:t>
                      </a:r>
                      <a:endParaRPr lang="en-CA" dirty="0">
                        <a:solidFill>
                          <a:schemeClr val="tx1"/>
                        </a:solidFill>
                      </a:endParaRPr>
                    </a:p>
                  </a:txBody>
                  <a:tcPr/>
                </a:tc>
                <a:tc>
                  <a:txBody>
                    <a:bodyPr/>
                    <a:lstStyle/>
                    <a:p>
                      <a:pPr algn="ctr"/>
                      <a:r>
                        <a:rPr lang="en-US" dirty="0">
                          <a:solidFill>
                            <a:schemeClr val="tx1"/>
                          </a:solidFill>
                        </a:rPr>
                        <a:t>L</a:t>
                      </a:r>
                      <a:endParaRPr lang="en-CA" dirty="0">
                        <a:solidFill>
                          <a:schemeClr val="tx1"/>
                        </a:solidFill>
                      </a:endParaRPr>
                    </a:p>
                  </a:txBody>
                  <a:tcPr/>
                </a:tc>
                <a:tc>
                  <a:txBody>
                    <a:bodyPr/>
                    <a:lstStyle/>
                    <a:p>
                      <a:pPr algn="ctr"/>
                      <a:r>
                        <a:rPr lang="en-US" dirty="0">
                          <a:solidFill>
                            <a:schemeClr val="tx1"/>
                          </a:solidFill>
                        </a:rPr>
                        <a:t>del</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r>
                        <a:rPr lang="en-US" dirty="0">
                          <a:solidFill>
                            <a:schemeClr val="tx1"/>
                          </a:solidFill>
                        </a:rPr>
                        <a:t>O</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extLst>
                  <a:ext uri="{0D108BD9-81ED-4DB2-BD59-A6C34878D82A}">
                    <a16:rowId xmlns:a16="http://schemas.microsoft.com/office/drawing/2014/main" val="1072194184"/>
                  </a:ext>
                </a:extLst>
              </a:tr>
            </a:tbl>
          </a:graphicData>
        </a:graphic>
      </p:graphicFrame>
      <p:sp>
        <p:nvSpPr>
          <p:cNvPr id="8" name="Arrow: Right 7">
            <a:extLst>
              <a:ext uri="{FF2B5EF4-FFF2-40B4-BE49-F238E27FC236}">
                <a16:creationId xmlns:a16="http://schemas.microsoft.com/office/drawing/2014/main" id="{38613B0D-9DF0-46EC-8D8E-AAF11BD05E8E}"/>
              </a:ext>
            </a:extLst>
          </p:cNvPr>
          <p:cNvSpPr/>
          <p:nvPr/>
        </p:nvSpPr>
        <p:spPr>
          <a:xfrm rot="19495551">
            <a:off x="6261047" y="4236629"/>
            <a:ext cx="1067338" cy="6124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Add R</a:t>
            </a:r>
            <a:endParaRPr lang="en-CA" b="1" dirty="0">
              <a:solidFill>
                <a:schemeClr val="tx1"/>
              </a:solidFill>
            </a:endParaRPr>
          </a:p>
        </p:txBody>
      </p:sp>
    </p:spTree>
    <p:extLst>
      <p:ext uri="{BB962C8B-B14F-4D97-AF65-F5344CB8AC3E}">
        <p14:creationId xmlns:p14="http://schemas.microsoft.com/office/powerpoint/2010/main" val="338005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linear probing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Linear probing</a:t>
            </a:r>
            <a:r>
              <a:rPr lang="en-US" sz="2200" dirty="0">
                <a:latin typeface="Albany"/>
              </a:rPr>
              <a:t>: when insertion causes collision, check if the next entry is empty, and put the element there. If not go to the right one more…</a:t>
            </a:r>
          </a:p>
          <a:p>
            <a:pPr>
              <a:defRPr/>
            </a:pPr>
            <a:r>
              <a:rPr lang="en-US" sz="2200" u="sng" dirty="0">
                <a:latin typeface="Albany"/>
              </a:rPr>
              <a:t>contains(element)</a:t>
            </a:r>
          </a:p>
          <a:p>
            <a:pPr marL="457200" indent="-457200">
              <a:buAutoNum type="arabicPeriod"/>
              <a:defRPr/>
            </a:pPr>
            <a:r>
              <a:rPr lang="en-US" sz="2200" dirty="0">
                <a:latin typeface="Albany"/>
              </a:rPr>
              <a:t>index = </a:t>
            </a:r>
            <a:r>
              <a:rPr lang="en-US" sz="2200" dirty="0" err="1">
                <a:latin typeface="Albany"/>
              </a:rPr>
              <a:t>element.hashCode</a:t>
            </a:r>
            <a:r>
              <a:rPr lang="en-US" sz="2200" dirty="0">
                <a:latin typeface="Albany"/>
              </a:rPr>
              <a:t>()</a:t>
            </a:r>
          </a:p>
          <a:p>
            <a:pPr marL="457200" indent="-457200">
              <a:buFontTx/>
              <a:buAutoNum type="arabicPeriod"/>
              <a:defRPr/>
            </a:pPr>
            <a:r>
              <a:rPr lang="en-US" sz="2200" dirty="0">
                <a:solidFill>
                  <a:srgbClr val="C00000"/>
                </a:solidFill>
                <a:latin typeface="Albany"/>
              </a:rPr>
              <a:t>while</a:t>
            </a:r>
            <a:r>
              <a:rPr lang="en-US" sz="2200" dirty="0">
                <a:latin typeface="Albany"/>
              </a:rPr>
              <a:t> (table[index] != </a:t>
            </a:r>
            <a:r>
              <a:rPr lang="en-US" sz="2200" dirty="0">
                <a:solidFill>
                  <a:srgbClr val="C00000"/>
                </a:solidFill>
                <a:latin typeface="Albany"/>
              </a:rPr>
              <a:t>null</a:t>
            </a:r>
            <a:r>
              <a:rPr lang="en-US" sz="2200" dirty="0">
                <a:latin typeface="Albany"/>
              </a:rPr>
              <a:t> &amp;&amp; ! </a:t>
            </a:r>
            <a:r>
              <a:rPr lang="en-US" sz="2200" dirty="0" err="1">
                <a:latin typeface="Albany"/>
              </a:rPr>
              <a:t>element.equals</a:t>
            </a:r>
            <a:r>
              <a:rPr lang="en-US" sz="2200" dirty="0">
                <a:latin typeface="Albany"/>
              </a:rPr>
              <a:t>(table[index]))</a:t>
            </a:r>
          </a:p>
          <a:p>
            <a:pPr lvl="1" indent="0">
              <a:buNone/>
              <a:defRPr/>
            </a:pPr>
            <a:r>
              <a:rPr lang="en-US" sz="2200" dirty="0">
                <a:latin typeface="Albany"/>
              </a:rPr>
              <a:t>2.1 index = index+1 (mod </a:t>
            </a:r>
            <a:r>
              <a:rPr lang="en-US" sz="2200" dirty="0" err="1">
                <a:latin typeface="Albany"/>
              </a:rPr>
              <a:t>table.length</a:t>
            </a:r>
            <a:r>
              <a:rPr lang="en-US" sz="2200" dirty="0">
                <a:latin typeface="Albany"/>
              </a:rPr>
              <a:t>)</a:t>
            </a:r>
            <a:br>
              <a:rPr lang="en-US" sz="2200" dirty="0">
                <a:latin typeface="Albany"/>
              </a:rPr>
            </a:br>
            <a:endParaRPr lang="en-US" sz="2200" dirty="0">
              <a:latin typeface="Albany"/>
            </a:endParaRPr>
          </a:p>
          <a:p>
            <a:pPr marL="457200" indent="-457200">
              <a:buAutoNum type="arabicPeriod"/>
              <a:defRPr/>
            </a:pPr>
            <a:r>
              <a:rPr lang="en-US" sz="2200" dirty="0">
                <a:solidFill>
                  <a:srgbClr val="C00000"/>
                </a:solidFill>
                <a:latin typeface="Albany"/>
              </a:rPr>
              <a:t>return</a:t>
            </a:r>
            <a:r>
              <a:rPr lang="en-US" sz="2200" dirty="0">
                <a:latin typeface="Albany"/>
              </a:rPr>
              <a:t> (</a:t>
            </a:r>
            <a:r>
              <a:rPr lang="en-US" sz="2200" dirty="0" err="1">
                <a:latin typeface="Albany"/>
              </a:rPr>
              <a:t>element.equals</a:t>
            </a:r>
            <a:r>
              <a:rPr lang="en-US" sz="2200" dirty="0">
                <a:latin typeface="Albany"/>
              </a:rPr>
              <a:t>(table[index]))</a:t>
            </a:r>
          </a:p>
          <a:p>
            <a:pPr>
              <a:defRPr/>
            </a:pPr>
            <a:endParaRPr lang="en-US" sz="2200" dirty="0">
              <a:latin typeface="Albany"/>
            </a:endParaRPr>
          </a:p>
        </p:txBody>
      </p:sp>
    </p:spTree>
    <p:extLst>
      <p:ext uri="{BB962C8B-B14F-4D97-AF65-F5344CB8AC3E}">
        <p14:creationId xmlns:p14="http://schemas.microsoft.com/office/powerpoint/2010/main" val="248325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linear probing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Linear probing</a:t>
            </a:r>
            <a:r>
              <a:rPr lang="en-US" sz="2200" dirty="0">
                <a:latin typeface="Albany"/>
              </a:rPr>
              <a:t>: when insertion causes collision, check if the next entry is empty, and put the element there. If not go to the right one more…</a:t>
            </a:r>
          </a:p>
          <a:p>
            <a:pPr>
              <a:defRPr/>
            </a:pPr>
            <a:r>
              <a:rPr lang="en-US" sz="2200" u="sng" dirty="0">
                <a:latin typeface="Albany"/>
              </a:rPr>
              <a:t>contains(element)</a:t>
            </a:r>
          </a:p>
          <a:p>
            <a:pPr lvl="1" indent="0">
              <a:buNone/>
              <a:defRPr/>
            </a:pPr>
            <a:endParaRPr lang="en-US" sz="2200" dirty="0">
              <a:latin typeface="Albany"/>
            </a:endParaRPr>
          </a:p>
          <a:p>
            <a:pPr>
              <a:defRPr/>
            </a:pPr>
            <a:endParaRPr lang="en-US" sz="2200" dirty="0">
              <a:latin typeface="Albany"/>
            </a:endParaRPr>
          </a:p>
        </p:txBody>
      </p:sp>
      <p:graphicFrame>
        <p:nvGraphicFramePr>
          <p:cNvPr id="10" name="Table 4">
            <a:extLst>
              <a:ext uri="{FF2B5EF4-FFF2-40B4-BE49-F238E27FC236}">
                <a16:creationId xmlns:a16="http://schemas.microsoft.com/office/drawing/2014/main" id="{4E214510-2126-4CC8-A230-B9ED90B14E6D}"/>
              </a:ext>
            </a:extLst>
          </p:cNvPr>
          <p:cNvGraphicFramePr>
            <a:graphicFrameLocks noGrp="1"/>
          </p:cNvGraphicFramePr>
          <p:nvPr>
            <p:extLst>
              <p:ext uri="{D42A27DB-BD31-4B8C-83A1-F6EECF244321}">
                <p14:modId xmlns:p14="http://schemas.microsoft.com/office/powerpoint/2010/main" val="1227081987"/>
              </p:ext>
            </p:extLst>
          </p:nvPr>
        </p:nvGraphicFramePr>
        <p:xfrm>
          <a:off x="1862770" y="3545617"/>
          <a:ext cx="6720415" cy="370840"/>
        </p:xfrm>
        <a:graphic>
          <a:graphicData uri="http://schemas.openxmlformats.org/drawingml/2006/table">
            <a:tbl>
              <a:tblPr firstRow="1" bandRow="1">
                <a:tableStyleId>{00A15C55-8517-42AA-B614-E9B94910E393}</a:tableStyleId>
              </a:tblPr>
              <a:tblGrid>
                <a:gridCol w="516955">
                  <a:extLst>
                    <a:ext uri="{9D8B030D-6E8A-4147-A177-3AD203B41FA5}">
                      <a16:colId xmlns:a16="http://schemas.microsoft.com/office/drawing/2014/main" val="1683037578"/>
                    </a:ext>
                  </a:extLst>
                </a:gridCol>
                <a:gridCol w="516955">
                  <a:extLst>
                    <a:ext uri="{9D8B030D-6E8A-4147-A177-3AD203B41FA5}">
                      <a16:colId xmlns:a16="http://schemas.microsoft.com/office/drawing/2014/main" val="3427829804"/>
                    </a:ext>
                  </a:extLst>
                </a:gridCol>
                <a:gridCol w="516955">
                  <a:extLst>
                    <a:ext uri="{9D8B030D-6E8A-4147-A177-3AD203B41FA5}">
                      <a16:colId xmlns:a16="http://schemas.microsoft.com/office/drawing/2014/main" val="2305321440"/>
                    </a:ext>
                  </a:extLst>
                </a:gridCol>
                <a:gridCol w="516955">
                  <a:extLst>
                    <a:ext uri="{9D8B030D-6E8A-4147-A177-3AD203B41FA5}">
                      <a16:colId xmlns:a16="http://schemas.microsoft.com/office/drawing/2014/main" val="2616009928"/>
                    </a:ext>
                  </a:extLst>
                </a:gridCol>
                <a:gridCol w="516955">
                  <a:extLst>
                    <a:ext uri="{9D8B030D-6E8A-4147-A177-3AD203B41FA5}">
                      <a16:colId xmlns:a16="http://schemas.microsoft.com/office/drawing/2014/main" val="3834945041"/>
                    </a:ext>
                  </a:extLst>
                </a:gridCol>
                <a:gridCol w="516955">
                  <a:extLst>
                    <a:ext uri="{9D8B030D-6E8A-4147-A177-3AD203B41FA5}">
                      <a16:colId xmlns:a16="http://schemas.microsoft.com/office/drawing/2014/main" val="3886823492"/>
                    </a:ext>
                  </a:extLst>
                </a:gridCol>
                <a:gridCol w="516955">
                  <a:extLst>
                    <a:ext uri="{9D8B030D-6E8A-4147-A177-3AD203B41FA5}">
                      <a16:colId xmlns:a16="http://schemas.microsoft.com/office/drawing/2014/main" val="4059795710"/>
                    </a:ext>
                  </a:extLst>
                </a:gridCol>
                <a:gridCol w="516955">
                  <a:extLst>
                    <a:ext uri="{9D8B030D-6E8A-4147-A177-3AD203B41FA5}">
                      <a16:colId xmlns:a16="http://schemas.microsoft.com/office/drawing/2014/main" val="1140496977"/>
                    </a:ext>
                  </a:extLst>
                </a:gridCol>
                <a:gridCol w="516955">
                  <a:extLst>
                    <a:ext uri="{9D8B030D-6E8A-4147-A177-3AD203B41FA5}">
                      <a16:colId xmlns:a16="http://schemas.microsoft.com/office/drawing/2014/main" val="2372298146"/>
                    </a:ext>
                  </a:extLst>
                </a:gridCol>
                <a:gridCol w="516955">
                  <a:extLst>
                    <a:ext uri="{9D8B030D-6E8A-4147-A177-3AD203B41FA5}">
                      <a16:colId xmlns:a16="http://schemas.microsoft.com/office/drawing/2014/main" val="4061892609"/>
                    </a:ext>
                  </a:extLst>
                </a:gridCol>
                <a:gridCol w="516955">
                  <a:extLst>
                    <a:ext uri="{9D8B030D-6E8A-4147-A177-3AD203B41FA5}">
                      <a16:colId xmlns:a16="http://schemas.microsoft.com/office/drawing/2014/main" val="219844114"/>
                    </a:ext>
                  </a:extLst>
                </a:gridCol>
                <a:gridCol w="516955">
                  <a:extLst>
                    <a:ext uri="{9D8B030D-6E8A-4147-A177-3AD203B41FA5}">
                      <a16:colId xmlns:a16="http://schemas.microsoft.com/office/drawing/2014/main" val="3256478488"/>
                    </a:ext>
                  </a:extLst>
                </a:gridCol>
                <a:gridCol w="516955">
                  <a:extLst>
                    <a:ext uri="{9D8B030D-6E8A-4147-A177-3AD203B41FA5}">
                      <a16:colId xmlns:a16="http://schemas.microsoft.com/office/drawing/2014/main" val="577171103"/>
                    </a:ext>
                  </a:extLst>
                </a:gridCol>
              </a:tblGrid>
              <a:tr h="370840">
                <a:tc>
                  <a:txBody>
                    <a:bodyPr/>
                    <a:lstStyle/>
                    <a:p>
                      <a:pPr algn="ctr"/>
                      <a:endParaRPr lang="en-CA">
                        <a:solidFill>
                          <a:schemeClr val="tx1"/>
                        </a:solidFill>
                      </a:endParaRPr>
                    </a:p>
                  </a:txBody>
                  <a:tcPr/>
                </a:tc>
                <a:tc>
                  <a:txBody>
                    <a:bodyPr/>
                    <a:lstStyle/>
                    <a:p>
                      <a:pPr algn="ctr"/>
                      <a:endParaRPr lang="en-CA">
                        <a:solidFill>
                          <a:schemeClr val="tx1"/>
                        </a:solidFill>
                      </a:endParaRPr>
                    </a:p>
                  </a:txBody>
                  <a:tcPr/>
                </a:tc>
                <a:tc>
                  <a:txBody>
                    <a:bodyPr/>
                    <a:lstStyle/>
                    <a:p>
                      <a:pPr algn="ctr"/>
                      <a:r>
                        <a:rPr lang="en-US" dirty="0">
                          <a:solidFill>
                            <a:schemeClr val="tx1"/>
                          </a:solidFill>
                        </a:rPr>
                        <a:t>A</a:t>
                      </a:r>
                      <a:endParaRPr lang="en-CA" dirty="0">
                        <a:solidFill>
                          <a:schemeClr val="tx1"/>
                        </a:solidFill>
                      </a:endParaRPr>
                    </a:p>
                  </a:txBody>
                  <a:tcPr/>
                </a:tc>
                <a:tc>
                  <a:txBody>
                    <a:bodyPr/>
                    <a:lstStyle/>
                    <a:p>
                      <a:pPr algn="ctr"/>
                      <a:r>
                        <a:rPr lang="en-US" dirty="0">
                          <a:solidFill>
                            <a:schemeClr val="tx1"/>
                          </a:solidFill>
                        </a:rPr>
                        <a:t>D</a:t>
                      </a:r>
                      <a:endParaRPr lang="en-CA" dirty="0">
                        <a:solidFill>
                          <a:schemeClr val="tx1"/>
                        </a:solidFill>
                      </a:endParaRPr>
                    </a:p>
                  </a:txBody>
                  <a:tcPr/>
                </a:tc>
                <a:tc>
                  <a:txBody>
                    <a:bodyPr/>
                    <a:lstStyle/>
                    <a:p>
                      <a:pPr algn="ctr"/>
                      <a:r>
                        <a:rPr lang="en-US" dirty="0">
                          <a:solidFill>
                            <a:schemeClr val="tx1"/>
                          </a:solidFill>
                        </a:rPr>
                        <a:t>L</a:t>
                      </a:r>
                      <a:endParaRPr lang="en-CA" dirty="0">
                        <a:solidFill>
                          <a:schemeClr val="tx1"/>
                        </a:solidFill>
                      </a:endParaRPr>
                    </a:p>
                  </a:txBody>
                  <a:tcPr/>
                </a:tc>
                <a:tc>
                  <a:txBody>
                    <a:bodyPr/>
                    <a:lstStyle/>
                    <a:p>
                      <a:pPr algn="ctr"/>
                      <a:r>
                        <a:rPr lang="en-US" dirty="0">
                          <a:solidFill>
                            <a:schemeClr val="tx1"/>
                          </a:solidFill>
                        </a:rPr>
                        <a:t>del</a:t>
                      </a:r>
                      <a:endParaRPr lang="en-CA" dirty="0">
                        <a:solidFill>
                          <a:schemeClr val="tx1"/>
                        </a:solidFill>
                      </a:endParaRPr>
                    </a:p>
                  </a:txBody>
                  <a:tcPr/>
                </a:tc>
                <a:tc>
                  <a:txBody>
                    <a:bodyPr/>
                    <a:lstStyle/>
                    <a:p>
                      <a:pPr algn="ctr"/>
                      <a:r>
                        <a:rPr lang="en-US" dirty="0">
                          <a:solidFill>
                            <a:schemeClr val="tx1"/>
                          </a:solidFill>
                        </a:rPr>
                        <a:t>S</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r>
                        <a:rPr lang="en-US" dirty="0">
                          <a:solidFill>
                            <a:schemeClr val="tx1"/>
                          </a:solidFill>
                        </a:rPr>
                        <a:t>R</a:t>
                      </a:r>
                      <a:endParaRPr lang="en-CA" dirty="0">
                        <a:solidFill>
                          <a:schemeClr val="tx1"/>
                        </a:solidFill>
                      </a:endParaRPr>
                    </a:p>
                  </a:txBody>
                  <a:tcPr/>
                </a:tc>
                <a:tc>
                  <a:txBody>
                    <a:bodyPr/>
                    <a:lstStyle/>
                    <a:p>
                      <a:pPr algn="ctr"/>
                      <a:r>
                        <a:rPr lang="en-US" dirty="0">
                          <a:solidFill>
                            <a:schemeClr val="tx1"/>
                          </a:solidFill>
                        </a:rPr>
                        <a:t>O</a:t>
                      </a:r>
                      <a:endParaRPr lang="en-CA" dirty="0">
                        <a:solidFill>
                          <a:schemeClr val="tx1"/>
                        </a:solidFill>
                      </a:endParaRPr>
                    </a:p>
                  </a:txBody>
                  <a:tcPr/>
                </a:tc>
                <a:tc>
                  <a:txBody>
                    <a:bodyPr/>
                    <a:lstStyle/>
                    <a:p>
                      <a:pPr algn="ctr"/>
                      <a:r>
                        <a:rPr lang="en-US" dirty="0">
                          <a:solidFill>
                            <a:schemeClr val="tx1"/>
                          </a:solidFill>
                        </a:rPr>
                        <a:t>del</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extLst>
                  <a:ext uri="{0D108BD9-81ED-4DB2-BD59-A6C34878D82A}">
                    <a16:rowId xmlns:a16="http://schemas.microsoft.com/office/drawing/2014/main" val="1072194184"/>
                  </a:ext>
                </a:extLst>
              </a:tr>
            </a:tbl>
          </a:graphicData>
        </a:graphic>
      </p:graphicFrame>
      <p:sp>
        <p:nvSpPr>
          <p:cNvPr id="11" name="Arrow: Right 10">
            <a:extLst>
              <a:ext uri="{FF2B5EF4-FFF2-40B4-BE49-F238E27FC236}">
                <a16:creationId xmlns:a16="http://schemas.microsoft.com/office/drawing/2014/main" id="{E1AABF2A-E9E1-4E9A-9570-0B3F54253CC6}"/>
              </a:ext>
            </a:extLst>
          </p:cNvPr>
          <p:cNvSpPr/>
          <p:nvPr/>
        </p:nvSpPr>
        <p:spPr>
          <a:xfrm rot="18867650">
            <a:off x="4748722" y="4222113"/>
            <a:ext cx="1706002" cy="746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Contains(R)</a:t>
            </a:r>
            <a:endParaRPr lang="en-CA" b="1" dirty="0">
              <a:solidFill>
                <a:schemeClr val="tx1"/>
              </a:solidFill>
            </a:endParaRPr>
          </a:p>
        </p:txBody>
      </p:sp>
      <p:sp>
        <p:nvSpPr>
          <p:cNvPr id="12" name="Arrow: Right 11">
            <a:extLst>
              <a:ext uri="{FF2B5EF4-FFF2-40B4-BE49-F238E27FC236}">
                <a16:creationId xmlns:a16="http://schemas.microsoft.com/office/drawing/2014/main" id="{FE8ABB07-70BE-4E66-B903-EE995632944D}"/>
              </a:ext>
            </a:extLst>
          </p:cNvPr>
          <p:cNvSpPr/>
          <p:nvPr/>
        </p:nvSpPr>
        <p:spPr>
          <a:xfrm rot="18867650">
            <a:off x="6303749" y="4166496"/>
            <a:ext cx="1706002" cy="746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Contains(M)</a:t>
            </a:r>
            <a:endParaRPr lang="en-CA" b="1" dirty="0">
              <a:solidFill>
                <a:schemeClr val="tx1"/>
              </a:solidFill>
            </a:endParaRPr>
          </a:p>
        </p:txBody>
      </p:sp>
      <p:sp>
        <p:nvSpPr>
          <p:cNvPr id="13" name="Arrow: Right 12">
            <a:extLst>
              <a:ext uri="{FF2B5EF4-FFF2-40B4-BE49-F238E27FC236}">
                <a16:creationId xmlns:a16="http://schemas.microsoft.com/office/drawing/2014/main" id="{84014B3B-519C-4AE7-9AB9-B7AE55818684}"/>
              </a:ext>
            </a:extLst>
          </p:cNvPr>
          <p:cNvSpPr/>
          <p:nvPr/>
        </p:nvSpPr>
        <p:spPr>
          <a:xfrm rot="18867650">
            <a:off x="2742792" y="4222111"/>
            <a:ext cx="1706002" cy="746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Contains(S)</a:t>
            </a:r>
            <a:endParaRPr lang="en-CA" b="1" dirty="0">
              <a:solidFill>
                <a:schemeClr val="tx1"/>
              </a:solidFill>
            </a:endParaRPr>
          </a:p>
        </p:txBody>
      </p:sp>
      <p:sp>
        <p:nvSpPr>
          <p:cNvPr id="14" name="Arrow: Right 13">
            <a:extLst>
              <a:ext uri="{FF2B5EF4-FFF2-40B4-BE49-F238E27FC236}">
                <a16:creationId xmlns:a16="http://schemas.microsoft.com/office/drawing/2014/main" id="{EE83A5E2-4311-4357-B1C6-08182B3BEA7D}"/>
              </a:ext>
            </a:extLst>
          </p:cNvPr>
          <p:cNvSpPr/>
          <p:nvPr/>
        </p:nvSpPr>
        <p:spPr>
          <a:xfrm rot="18867650">
            <a:off x="5233838" y="4222110"/>
            <a:ext cx="1706002" cy="746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Contains(C)</a:t>
            </a:r>
            <a:endParaRPr lang="en-CA" b="1" dirty="0">
              <a:solidFill>
                <a:schemeClr val="tx1"/>
              </a:solidFill>
            </a:endParaRPr>
          </a:p>
        </p:txBody>
      </p:sp>
    </p:spTree>
    <p:extLst>
      <p:ext uri="{BB962C8B-B14F-4D97-AF65-F5344CB8AC3E}">
        <p14:creationId xmlns:p14="http://schemas.microsoft.com/office/powerpoint/2010/main" val="131598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2" nodeType="clickEffect">
                                  <p:stCondLst>
                                    <p:cond delay="0"/>
                                  </p:stCondLst>
                                  <p:childTnLst>
                                    <p:animMotion origin="layout" path="M -2.91339E-6 2.15876E-6 L 0.05748 -0.00021 " pathEditMode="relative" rAng="0" ptsTypes="AA">
                                      <p:cBhvr>
                                        <p:cTn id="30" dur="2000" fill="hold"/>
                                        <p:tgtEl>
                                          <p:spTgt spid="13"/>
                                        </p:tgtEl>
                                        <p:attrNameLst>
                                          <p:attrName>ppt_x</p:attrName>
                                          <p:attrName>ppt_y</p:attrName>
                                        </p:attrNameLst>
                                      </p:cBhvr>
                                      <p:rCtr x="2866" y="-21"/>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3" nodeType="clickEffect">
                                  <p:stCondLst>
                                    <p:cond delay="0"/>
                                  </p:stCondLst>
                                  <p:childTnLst>
                                    <p:animMotion origin="layout" path="M 0.05748 -0.00021 L 0.10016 -0.00168 " pathEditMode="relative" rAng="0" ptsTypes="AA">
                                      <p:cBhvr>
                                        <p:cTn id="34" dur="2000" fill="hold"/>
                                        <p:tgtEl>
                                          <p:spTgt spid="13"/>
                                        </p:tgtEl>
                                        <p:attrNameLst>
                                          <p:attrName>ppt_x</p:attrName>
                                          <p:attrName>ppt_y</p:attrName>
                                        </p:attrNameLst>
                                      </p:cBhvr>
                                      <p:rCtr x="2126" y="0"/>
                                    </p:animMotion>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2" nodeType="clickEffect">
                                  <p:stCondLst>
                                    <p:cond delay="0"/>
                                  </p:stCondLst>
                                  <p:childTnLst>
                                    <p:animMotion origin="layout" path="M 4.72441E-7 2.15876E-6 L 0.05748 -0.00021 " pathEditMode="relative" rAng="0" ptsTypes="AA">
                                      <p:cBhvr>
                                        <p:cTn id="46" dur="2000" fill="hold"/>
                                        <p:tgtEl>
                                          <p:spTgt spid="14"/>
                                        </p:tgtEl>
                                        <p:attrNameLst>
                                          <p:attrName>ppt_x</p:attrName>
                                          <p:attrName>ppt_y</p:attrName>
                                        </p:attrNameLst>
                                      </p:cBhvr>
                                      <p:rCtr x="2866" y="-21"/>
                                    </p:animMotion>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3" nodeType="clickEffect">
                                  <p:stCondLst>
                                    <p:cond delay="0"/>
                                  </p:stCondLst>
                                  <p:childTnLst>
                                    <p:animMotion origin="layout" path="M 0.05748 -0.00021 L 0.10425 -0.00609 " pathEditMode="relative" rAng="0" ptsTypes="AA">
                                      <p:cBhvr>
                                        <p:cTn id="50" dur="2000" fill="hold"/>
                                        <p:tgtEl>
                                          <p:spTgt spid="14"/>
                                        </p:tgtEl>
                                        <p:attrNameLst>
                                          <p:attrName>ppt_x</p:attrName>
                                          <p:attrName>ppt_y</p:attrName>
                                        </p:attrNameLst>
                                      </p:cBhvr>
                                      <p:rCtr x="2331" y="-294"/>
                                    </p:animMotion>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13" grpId="2" animBg="1"/>
      <p:bldP spid="13" grpId="3" animBg="1"/>
      <p:bldP spid="14" grpId="0" animBg="1"/>
      <p:bldP spid="14" grpId="1" animBg="1"/>
      <p:bldP spid="14" grpId="2" animBg="1"/>
      <p:bldP spid="14" grpId="3"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linear probing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Linear probing</a:t>
            </a:r>
            <a:r>
              <a:rPr lang="en-US" sz="2200" dirty="0">
                <a:latin typeface="Albany"/>
              </a:rPr>
              <a:t>: when insertion causes collision, check if the next entry is empty, and put the element there. If not go to the right one more…</a:t>
            </a:r>
          </a:p>
          <a:p>
            <a:pPr lvl="0">
              <a:defRPr/>
            </a:pPr>
            <a:r>
              <a:rPr lang="en-US" sz="2200" dirty="0">
                <a:latin typeface="Albany"/>
              </a:rPr>
              <a:t>We have a special object </a:t>
            </a:r>
            <a:r>
              <a:rPr lang="en-US" sz="2200" i="1" dirty="0">
                <a:solidFill>
                  <a:srgbClr val="0070C0"/>
                </a:solidFill>
                <a:latin typeface="Albany"/>
              </a:rPr>
              <a:t>deleted</a:t>
            </a:r>
          </a:p>
          <a:p>
            <a:pPr lvl="0">
              <a:defRPr/>
            </a:pPr>
            <a:r>
              <a:rPr lang="en-US" sz="2200" dirty="0">
                <a:latin typeface="Albany"/>
              </a:rPr>
              <a:t> </a:t>
            </a:r>
            <a:r>
              <a:rPr lang="en-US" sz="1800" b="1" dirty="0">
                <a:solidFill>
                  <a:srgbClr val="7F0055"/>
                </a:solidFill>
                <a:latin typeface="Consolas" panose="020B0609020204030204" pitchFamily="49" charset="0"/>
              </a:rPr>
              <a:t>	private</a:t>
            </a:r>
            <a:r>
              <a:rPr lang="en-US" sz="1800" b="1" dirty="0">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latin typeface="Consolas" panose="020B0609020204030204" pitchFamily="49" charset="0"/>
              </a:rPr>
              <a:t> </a:t>
            </a:r>
            <a:r>
              <a:rPr lang="en-US" sz="1800" b="1" dirty="0">
                <a:solidFill>
                  <a:srgbClr val="7F0055"/>
                </a:solidFill>
                <a:latin typeface="Consolas" panose="020B0609020204030204" pitchFamily="49" charset="0"/>
              </a:rPr>
              <a:t>final</a:t>
            </a:r>
            <a:r>
              <a:rPr lang="en-US" sz="1800" b="1" dirty="0">
                <a:latin typeface="Consolas" panose="020B0609020204030204" pitchFamily="49" charset="0"/>
              </a:rPr>
              <a:t> Object </a:t>
            </a:r>
            <a:r>
              <a:rPr lang="en-US" sz="1800" b="1" i="1" dirty="0">
                <a:solidFill>
                  <a:srgbClr val="0000C0"/>
                </a:solidFill>
                <a:latin typeface="Consolas" panose="020B0609020204030204" pitchFamily="49" charset="0"/>
              </a:rPr>
              <a:t>deleted</a:t>
            </a:r>
            <a:r>
              <a:rPr lang="en-US" sz="1800" b="1" i="1" dirty="0">
                <a:latin typeface="Consolas" panose="020B0609020204030204" pitchFamily="49" charset="0"/>
              </a:rPr>
              <a:t> = </a:t>
            </a:r>
            <a:r>
              <a:rPr lang="en-US" sz="1800" b="1" i="1" dirty="0">
                <a:solidFill>
                  <a:srgbClr val="7F0055"/>
                </a:solidFill>
                <a:latin typeface="Consolas" panose="020B0609020204030204" pitchFamily="49" charset="0"/>
              </a:rPr>
              <a:t>new</a:t>
            </a:r>
            <a:r>
              <a:rPr lang="en-US" sz="1800" b="1" i="1" dirty="0">
                <a:latin typeface="Consolas" panose="020B0609020204030204" pitchFamily="49" charset="0"/>
              </a:rPr>
              <a:t> Object();</a:t>
            </a:r>
          </a:p>
          <a:p>
            <a:pPr>
              <a:defRPr/>
            </a:pPr>
            <a:r>
              <a:rPr lang="en-US" sz="2200" u="sng" dirty="0">
                <a:latin typeface="Albany"/>
              </a:rPr>
              <a:t>remove(element)</a:t>
            </a:r>
          </a:p>
          <a:p>
            <a:pPr marL="457200" indent="-457200">
              <a:buAutoNum type="arabicPeriod"/>
              <a:defRPr/>
            </a:pPr>
            <a:r>
              <a:rPr lang="en-US" sz="2200" dirty="0">
                <a:latin typeface="Albany"/>
              </a:rPr>
              <a:t>index = </a:t>
            </a:r>
            <a:r>
              <a:rPr lang="en-US" sz="2200" dirty="0" err="1">
                <a:latin typeface="Albany"/>
              </a:rPr>
              <a:t>element.hashCode</a:t>
            </a:r>
            <a:r>
              <a:rPr lang="en-US" sz="2200" dirty="0">
                <a:latin typeface="Albany"/>
              </a:rPr>
              <a:t>()</a:t>
            </a:r>
          </a:p>
          <a:p>
            <a:pPr marL="457200" indent="-457200">
              <a:buFontTx/>
              <a:buAutoNum type="arabicPeriod"/>
              <a:defRPr/>
            </a:pPr>
            <a:r>
              <a:rPr lang="en-US" sz="2200" dirty="0">
                <a:solidFill>
                  <a:srgbClr val="C00000"/>
                </a:solidFill>
                <a:latin typeface="Albany"/>
              </a:rPr>
              <a:t>while</a:t>
            </a:r>
            <a:r>
              <a:rPr lang="en-US" sz="2200" dirty="0">
                <a:latin typeface="Albany"/>
              </a:rPr>
              <a:t> (table[index] != </a:t>
            </a:r>
            <a:r>
              <a:rPr lang="en-US" sz="2200" dirty="0">
                <a:solidFill>
                  <a:srgbClr val="C00000"/>
                </a:solidFill>
                <a:latin typeface="Albany"/>
              </a:rPr>
              <a:t>null </a:t>
            </a:r>
            <a:r>
              <a:rPr lang="en-US" sz="2200" dirty="0">
                <a:latin typeface="Albany"/>
              </a:rPr>
              <a:t>&amp;&amp; !</a:t>
            </a:r>
            <a:r>
              <a:rPr lang="en-US" sz="2200" dirty="0" err="1">
                <a:latin typeface="Albany"/>
              </a:rPr>
              <a:t>element.equals</a:t>
            </a:r>
            <a:r>
              <a:rPr lang="en-US" sz="2200" dirty="0">
                <a:latin typeface="Albany"/>
              </a:rPr>
              <a:t>(table[index]) )</a:t>
            </a:r>
          </a:p>
          <a:p>
            <a:pPr lvl="1" indent="0">
              <a:buNone/>
              <a:defRPr/>
            </a:pPr>
            <a:r>
              <a:rPr lang="en-US" sz="2200" dirty="0">
                <a:latin typeface="Albany"/>
              </a:rPr>
              <a:t>2.1 index = index+1 (mod </a:t>
            </a:r>
            <a:r>
              <a:rPr lang="en-US" sz="2200" dirty="0" err="1">
                <a:latin typeface="Albany"/>
              </a:rPr>
              <a:t>table.length</a:t>
            </a:r>
            <a:r>
              <a:rPr lang="en-US" sz="2200" dirty="0">
                <a:latin typeface="Albany"/>
              </a:rPr>
              <a:t>)</a:t>
            </a:r>
            <a:br>
              <a:rPr lang="en-US" sz="2200" dirty="0">
                <a:latin typeface="Albany"/>
              </a:rPr>
            </a:br>
            <a:endParaRPr lang="en-US" sz="2200" dirty="0">
              <a:latin typeface="Albany"/>
            </a:endParaRPr>
          </a:p>
          <a:p>
            <a:pPr marL="457200" indent="-457200">
              <a:buFontTx/>
              <a:buAutoNum type="arabicPeriod"/>
              <a:defRPr/>
            </a:pPr>
            <a:r>
              <a:rPr lang="en-US" sz="2200" dirty="0">
                <a:solidFill>
                  <a:srgbClr val="C00000"/>
                </a:solidFill>
                <a:latin typeface="Albany"/>
              </a:rPr>
              <a:t>if</a:t>
            </a:r>
            <a:r>
              <a:rPr lang="en-US" sz="2200" dirty="0">
                <a:latin typeface="Albany"/>
              </a:rPr>
              <a:t> (table[index] != </a:t>
            </a:r>
            <a:r>
              <a:rPr lang="en-US" sz="2200" dirty="0">
                <a:solidFill>
                  <a:srgbClr val="C00000"/>
                </a:solidFill>
                <a:latin typeface="Albany"/>
              </a:rPr>
              <a:t>null</a:t>
            </a:r>
            <a:r>
              <a:rPr lang="en-US" sz="2200" dirty="0">
                <a:latin typeface="Albany"/>
              </a:rPr>
              <a:t>)</a:t>
            </a:r>
          </a:p>
          <a:p>
            <a:pPr lvl="1" indent="0">
              <a:buNone/>
              <a:defRPr/>
            </a:pPr>
            <a:r>
              <a:rPr lang="en-US" sz="2200" dirty="0">
                <a:latin typeface="Albany"/>
              </a:rPr>
              <a:t>3.1 table[index] = deleted</a:t>
            </a:r>
            <a:br>
              <a:rPr lang="en-US" sz="2200" dirty="0">
                <a:latin typeface="Albany"/>
              </a:rPr>
            </a:br>
            <a:endParaRPr lang="en-US" sz="2200" dirty="0">
              <a:latin typeface="Albany"/>
            </a:endParaRPr>
          </a:p>
          <a:p>
            <a:pPr lvl="1" indent="0">
              <a:buNone/>
              <a:defRPr/>
            </a:pPr>
            <a:endParaRPr lang="en-US" sz="2200" dirty="0">
              <a:latin typeface="Albany"/>
            </a:endParaRPr>
          </a:p>
          <a:p>
            <a:pPr>
              <a:defRPr/>
            </a:pPr>
            <a:endParaRPr lang="en-US" sz="2200" dirty="0">
              <a:latin typeface="Albany"/>
            </a:endParaRPr>
          </a:p>
        </p:txBody>
      </p:sp>
    </p:spTree>
    <p:extLst>
      <p:ext uri="{BB962C8B-B14F-4D97-AF65-F5344CB8AC3E}">
        <p14:creationId xmlns:p14="http://schemas.microsoft.com/office/powerpoint/2010/main" val="387013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linear probing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Linear probing</a:t>
            </a:r>
            <a:r>
              <a:rPr lang="en-US" sz="2200" dirty="0">
                <a:latin typeface="Albany"/>
              </a:rPr>
              <a:t>: when insertion causes collision, check if the next entry is empty, and put the element there. If not go to the right one more…</a:t>
            </a:r>
          </a:p>
          <a:p>
            <a:pPr>
              <a:defRPr/>
            </a:pPr>
            <a:r>
              <a:rPr lang="en-US" sz="2200" u="sng" dirty="0">
                <a:latin typeface="Albany"/>
              </a:rPr>
              <a:t>delete (element)</a:t>
            </a:r>
          </a:p>
          <a:p>
            <a:pPr lvl="1" indent="0">
              <a:buNone/>
              <a:defRPr/>
            </a:pPr>
            <a:endParaRPr lang="en-US" sz="2200" dirty="0">
              <a:latin typeface="Albany"/>
            </a:endParaRPr>
          </a:p>
          <a:p>
            <a:pPr>
              <a:defRPr/>
            </a:pPr>
            <a:endParaRPr lang="en-US" sz="2200" dirty="0">
              <a:latin typeface="Albany"/>
            </a:endParaRPr>
          </a:p>
        </p:txBody>
      </p:sp>
      <p:graphicFrame>
        <p:nvGraphicFramePr>
          <p:cNvPr id="10" name="Table 4">
            <a:extLst>
              <a:ext uri="{FF2B5EF4-FFF2-40B4-BE49-F238E27FC236}">
                <a16:creationId xmlns:a16="http://schemas.microsoft.com/office/drawing/2014/main" id="{4E214510-2126-4CC8-A230-B9ED90B14E6D}"/>
              </a:ext>
            </a:extLst>
          </p:cNvPr>
          <p:cNvGraphicFramePr>
            <a:graphicFrameLocks noGrp="1"/>
          </p:cNvGraphicFramePr>
          <p:nvPr/>
        </p:nvGraphicFramePr>
        <p:xfrm>
          <a:off x="1862770" y="3545617"/>
          <a:ext cx="6720415" cy="370840"/>
        </p:xfrm>
        <a:graphic>
          <a:graphicData uri="http://schemas.openxmlformats.org/drawingml/2006/table">
            <a:tbl>
              <a:tblPr firstRow="1" bandRow="1">
                <a:tableStyleId>{00A15C55-8517-42AA-B614-E9B94910E393}</a:tableStyleId>
              </a:tblPr>
              <a:tblGrid>
                <a:gridCol w="516955">
                  <a:extLst>
                    <a:ext uri="{9D8B030D-6E8A-4147-A177-3AD203B41FA5}">
                      <a16:colId xmlns:a16="http://schemas.microsoft.com/office/drawing/2014/main" val="1683037578"/>
                    </a:ext>
                  </a:extLst>
                </a:gridCol>
                <a:gridCol w="516955">
                  <a:extLst>
                    <a:ext uri="{9D8B030D-6E8A-4147-A177-3AD203B41FA5}">
                      <a16:colId xmlns:a16="http://schemas.microsoft.com/office/drawing/2014/main" val="3427829804"/>
                    </a:ext>
                  </a:extLst>
                </a:gridCol>
                <a:gridCol w="516955">
                  <a:extLst>
                    <a:ext uri="{9D8B030D-6E8A-4147-A177-3AD203B41FA5}">
                      <a16:colId xmlns:a16="http://schemas.microsoft.com/office/drawing/2014/main" val="2305321440"/>
                    </a:ext>
                  </a:extLst>
                </a:gridCol>
                <a:gridCol w="516955">
                  <a:extLst>
                    <a:ext uri="{9D8B030D-6E8A-4147-A177-3AD203B41FA5}">
                      <a16:colId xmlns:a16="http://schemas.microsoft.com/office/drawing/2014/main" val="2616009928"/>
                    </a:ext>
                  </a:extLst>
                </a:gridCol>
                <a:gridCol w="516955">
                  <a:extLst>
                    <a:ext uri="{9D8B030D-6E8A-4147-A177-3AD203B41FA5}">
                      <a16:colId xmlns:a16="http://schemas.microsoft.com/office/drawing/2014/main" val="3834945041"/>
                    </a:ext>
                  </a:extLst>
                </a:gridCol>
                <a:gridCol w="516955">
                  <a:extLst>
                    <a:ext uri="{9D8B030D-6E8A-4147-A177-3AD203B41FA5}">
                      <a16:colId xmlns:a16="http://schemas.microsoft.com/office/drawing/2014/main" val="3886823492"/>
                    </a:ext>
                  </a:extLst>
                </a:gridCol>
                <a:gridCol w="516955">
                  <a:extLst>
                    <a:ext uri="{9D8B030D-6E8A-4147-A177-3AD203B41FA5}">
                      <a16:colId xmlns:a16="http://schemas.microsoft.com/office/drawing/2014/main" val="4059795710"/>
                    </a:ext>
                  </a:extLst>
                </a:gridCol>
                <a:gridCol w="516955">
                  <a:extLst>
                    <a:ext uri="{9D8B030D-6E8A-4147-A177-3AD203B41FA5}">
                      <a16:colId xmlns:a16="http://schemas.microsoft.com/office/drawing/2014/main" val="1140496977"/>
                    </a:ext>
                  </a:extLst>
                </a:gridCol>
                <a:gridCol w="516955">
                  <a:extLst>
                    <a:ext uri="{9D8B030D-6E8A-4147-A177-3AD203B41FA5}">
                      <a16:colId xmlns:a16="http://schemas.microsoft.com/office/drawing/2014/main" val="2372298146"/>
                    </a:ext>
                  </a:extLst>
                </a:gridCol>
                <a:gridCol w="516955">
                  <a:extLst>
                    <a:ext uri="{9D8B030D-6E8A-4147-A177-3AD203B41FA5}">
                      <a16:colId xmlns:a16="http://schemas.microsoft.com/office/drawing/2014/main" val="4061892609"/>
                    </a:ext>
                  </a:extLst>
                </a:gridCol>
                <a:gridCol w="516955">
                  <a:extLst>
                    <a:ext uri="{9D8B030D-6E8A-4147-A177-3AD203B41FA5}">
                      <a16:colId xmlns:a16="http://schemas.microsoft.com/office/drawing/2014/main" val="219844114"/>
                    </a:ext>
                  </a:extLst>
                </a:gridCol>
                <a:gridCol w="516955">
                  <a:extLst>
                    <a:ext uri="{9D8B030D-6E8A-4147-A177-3AD203B41FA5}">
                      <a16:colId xmlns:a16="http://schemas.microsoft.com/office/drawing/2014/main" val="3256478488"/>
                    </a:ext>
                  </a:extLst>
                </a:gridCol>
                <a:gridCol w="516955">
                  <a:extLst>
                    <a:ext uri="{9D8B030D-6E8A-4147-A177-3AD203B41FA5}">
                      <a16:colId xmlns:a16="http://schemas.microsoft.com/office/drawing/2014/main" val="577171103"/>
                    </a:ext>
                  </a:extLst>
                </a:gridCol>
              </a:tblGrid>
              <a:tr h="370840">
                <a:tc>
                  <a:txBody>
                    <a:bodyPr/>
                    <a:lstStyle/>
                    <a:p>
                      <a:pPr algn="ctr"/>
                      <a:endParaRPr lang="en-CA">
                        <a:solidFill>
                          <a:schemeClr val="tx1"/>
                        </a:solidFill>
                      </a:endParaRPr>
                    </a:p>
                  </a:txBody>
                  <a:tcPr/>
                </a:tc>
                <a:tc>
                  <a:txBody>
                    <a:bodyPr/>
                    <a:lstStyle/>
                    <a:p>
                      <a:pPr algn="ctr"/>
                      <a:endParaRPr lang="en-CA">
                        <a:solidFill>
                          <a:schemeClr val="tx1"/>
                        </a:solidFill>
                      </a:endParaRPr>
                    </a:p>
                  </a:txBody>
                  <a:tcPr/>
                </a:tc>
                <a:tc>
                  <a:txBody>
                    <a:bodyPr/>
                    <a:lstStyle/>
                    <a:p>
                      <a:pPr algn="ctr"/>
                      <a:r>
                        <a:rPr lang="en-US" dirty="0">
                          <a:solidFill>
                            <a:schemeClr val="tx1"/>
                          </a:solidFill>
                        </a:rPr>
                        <a:t>A</a:t>
                      </a:r>
                      <a:endParaRPr lang="en-CA" dirty="0">
                        <a:solidFill>
                          <a:schemeClr val="tx1"/>
                        </a:solidFill>
                      </a:endParaRPr>
                    </a:p>
                  </a:txBody>
                  <a:tcPr/>
                </a:tc>
                <a:tc>
                  <a:txBody>
                    <a:bodyPr/>
                    <a:lstStyle/>
                    <a:p>
                      <a:pPr algn="ctr"/>
                      <a:r>
                        <a:rPr lang="en-US" dirty="0">
                          <a:solidFill>
                            <a:schemeClr val="tx1"/>
                          </a:solidFill>
                        </a:rPr>
                        <a:t>D</a:t>
                      </a:r>
                      <a:endParaRPr lang="en-CA" dirty="0">
                        <a:solidFill>
                          <a:schemeClr val="tx1"/>
                        </a:solidFill>
                      </a:endParaRPr>
                    </a:p>
                  </a:txBody>
                  <a:tcPr/>
                </a:tc>
                <a:tc>
                  <a:txBody>
                    <a:bodyPr/>
                    <a:lstStyle/>
                    <a:p>
                      <a:pPr algn="ctr"/>
                      <a:r>
                        <a:rPr lang="en-US" dirty="0">
                          <a:solidFill>
                            <a:schemeClr val="tx1"/>
                          </a:solidFill>
                        </a:rPr>
                        <a:t>L</a:t>
                      </a:r>
                      <a:endParaRPr lang="en-CA" dirty="0">
                        <a:solidFill>
                          <a:schemeClr val="tx1"/>
                        </a:solidFill>
                      </a:endParaRPr>
                    </a:p>
                  </a:txBody>
                  <a:tcPr/>
                </a:tc>
                <a:tc>
                  <a:txBody>
                    <a:bodyPr/>
                    <a:lstStyle/>
                    <a:p>
                      <a:pPr algn="ctr"/>
                      <a:r>
                        <a:rPr lang="en-US" dirty="0">
                          <a:solidFill>
                            <a:schemeClr val="tx1"/>
                          </a:solidFill>
                        </a:rPr>
                        <a:t>del</a:t>
                      </a:r>
                      <a:endParaRPr lang="en-CA" dirty="0">
                        <a:solidFill>
                          <a:schemeClr val="tx1"/>
                        </a:solidFill>
                      </a:endParaRPr>
                    </a:p>
                  </a:txBody>
                  <a:tcPr/>
                </a:tc>
                <a:tc>
                  <a:txBody>
                    <a:bodyPr/>
                    <a:lstStyle/>
                    <a:p>
                      <a:pPr algn="ctr"/>
                      <a:r>
                        <a:rPr lang="en-US" dirty="0">
                          <a:solidFill>
                            <a:schemeClr val="tx1"/>
                          </a:solidFill>
                        </a:rPr>
                        <a:t>S</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r>
                        <a:rPr lang="en-US" dirty="0">
                          <a:solidFill>
                            <a:schemeClr val="tx1"/>
                          </a:solidFill>
                        </a:rPr>
                        <a:t>R</a:t>
                      </a:r>
                      <a:endParaRPr lang="en-CA" dirty="0">
                        <a:solidFill>
                          <a:schemeClr val="tx1"/>
                        </a:solidFill>
                      </a:endParaRPr>
                    </a:p>
                  </a:txBody>
                  <a:tcPr/>
                </a:tc>
                <a:tc>
                  <a:txBody>
                    <a:bodyPr/>
                    <a:lstStyle/>
                    <a:p>
                      <a:pPr algn="ctr"/>
                      <a:r>
                        <a:rPr lang="en-US" dirty="0">
                          <a:solidFill>
                            <a:schemeClr val="tx1"/>
                          </a:solidFill>
                        </a:rPr>
                        <a:t>O</a:t>
                      </a:r>
                      <a:endParaRPr lang="en-CA" dirty="0">
                        <a:solidFill>
                          <a:schemeClr val="tx1"/>
                        </a:solidFill>
                      </a:endParaRPr>
                    </a:p>
                  </a:txBody>
                  <a:tcPr/>
                </a:tc>
                <a:tc>
                  <a:txBody>
                    <a:bodyPr/>
                    <a:lstStyle/>
                    <a:p>
                      <a:pPr algn="ctr"/>
                      <a:r>
                        <a:rPr lang="en-US" dirty="0">
                          <a:solidFill>
                            <a:schemeClr val="tx1"/>
                          </a:solidFill>
                        </a:rPr>
                        <a:t>del</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extLst>
                  <a:ext uri="{0D108BD9-81ED-4DB2-BD59-A6C34878D82A}">
                    <a16:rowId xmlns:a16="http://schemas.microsoft.com/office/drawing/2014/main" val="1072194184"/>
                  </a:ext>
                </a:extLst>
              </a:tr>
            </a:tbl>
          </a:graphicData>
        </a:graphic>
      </p:graphicFrame>
      <p:sp>
        <p:nvSpPr>
          <p:cNvPr id="13" name="Arrow: Right 12">
            <a:extLst>
              <a:ext uri="{FF2B5EF4-FFF2-40B4-BE49-F238E27FC236}">
                <a16:creationId xmlns:a16="http://schemas.microsoft.com/office/drawing/2014/main" id="{84014B3B-519C-4AE7-9AB9-B7AE55818684}"/>
              </a:ext>
            </a:extLst>
          </p:cNvPr>
          <p:cNvSpPr/>
          <p:nvPr/>
        </p:nvSpPr>
        <p:spPr>
          <a:xfrm rot="18867650">
            <a:off x="2742792" y="4222111"/>
            <a:ext cx="1706002" cy="746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delete(S)</a:t>
            </a:r>
            <a:endParaRPr lang="en-CA" b="1" dirty="0">
              <a:solidFill>
                <a:schemeClr val="tx1"/>
              </a:solidFill>
            </a:endParaRPr>
          </a:p>
        </p:txBody>
      </p:sp>
      <p:graphicFrame>
        <p:nvGraphicFramePr>
          <p:cNvPr id="9" name="Table 4">
            <a:extLst>
              <a:ext uri="{FF2B5EF4-FFF2-40B4-BE49-F238E27FC236}">
                <a16:creationId xmlns:a16="http://schemas.microsoft.com/office/drawing/2014/main" id="{E9997924-A196-4659-AED3-888C9BC8D63E}"/>
              </a:ext>
            </a:extLst>
          </p:cNvPr>
          <p:cNvGraphicFramePr>
            <a:graphicFrameLocks noGrp="1"/>
          </p:cNvGraphicFramePr>
          <p:nvPr>
            <p:extLst>
              <p:ext uri="{D42A27DB-BD31-4B8C-83A1-F6EECF244321}">
                <p14:modId xmlns:p14="http://schemas.microsoft.com/office/powerpoint/2010/main" val="3929864109"/>
              </p:ext>
            </p:extLst>
          </p:nvPr>
        </p:nvGraphicFramePr>
        <p:xfrm>
          <a:off x="1862769" y="5532645"/>
          <a:ext cx="6720415" cy="370840"/>
        </p:xfrm>
        <a:graphic>
          <a:graphicData uri="http://schemas.openxmlformats.org/drawingml/2006/table">
            <a:tbl>
              <a:tblPr firstRow="1" bandRow="1">
                <a:tableStyleId>{00A15C55-8517-42AA-B614-E9B94910E393}</a:tableStyleId>
              </a:tblPr>
              <a:tblGrid>
                <a:gridCol w="516955">
                  <a:extLst>
                    <a:ext uri="{9D8B030D-6E8A-4147-A177-3AD203B41FA5}">
                      <a16:colId xmlns:a16="http://schemas.microsoft.com/office/drawing/2014/main" val="1683037578"/>
                    </a:ext>
                  </a:extLst>
                </a:gridCol>
                <a:gridCol w="516955">
                  <a:extLst>
                    <a:ext uri="{9D8B030D-6E8A-4147-A177-3AD203B41FA5}">
                      <a16:colId xmlns:a16="http://schemas.microsoft.com/office/drawing/2014/main" val="3427829804"/>
                    </a:ext>
                  </a:extLst>
                </a:gridCol>
                <a:gridCol w="516955">
                  <a:extLst>
                    <a:ext uri="{9D8B030D-6E8A-4147-A177-3AD203B41FA5}">
                      <a16:colId xmlns:a16="http://schemas.microsoft.com/office/drawing/2014/main" val="2305321440"/>
                    </a:ext>
                  </a:extLst>
                </a:gridCol>
                <a:gridCol w="516955">
                  <a:extLst>
                    <a:ext uri="{9D8B030D-6E8A-4147-A177-3AD203B41FA5}">
                      <a16:colId xmlns:a16="http://schemas.microsoft.com/office/drawing/2014/main" val="2616009928"/>
                    </a:ext>
                  </a:extLst>
                </a:gridCol>
                <a:gridCol w="516955">
                  <a:extLst>
                    <a:ext uri="{9D8B030D-6E8A-4147-A177-3AD203B41FA5}">
                      <a16:colId xmlns:a16="http://schemas.microsoft.com/office/drawing/2014/main" val="3834945041"/>
                    </a:ext>
                  </a:extLst>
                </a:gridCol>
                <a:gridCol w="516955">
                  <a:extLst>
                    <a:ext uri="{9D8B030D-6E8A-4147-A177-3AD203B41FA5}">
                      <a16:colId xmlns:a16="http://schemas.microsoft.com/office/drawing/2014/main" val="3886823492"/>
                    </a:ext>
                  </a:extLst>
                </a:gridCol>
                <a:gridCol w="516955">
                  <a:extLst>
                    <a:ext uri="{9D8B030D-6E8A-4147-A177-3AD203B41FA5}">
                      <a16:colId xmlns:a16="http://schemas.microsoft.com/office/drawing/2014/main" val="4059795710"/>
                    </a:ext>
                  </a:extLst>
                </a:gridCol>
                <a:gridCol w="516955">
                  <a:extLst>
                    <a:ext uri="{9D8B030D-6E8A-4147-A177-3AD203B41FA5}">
                      <a16:colId xmlns:a16="http://schemas.microsoft.com/office/drawing/2014/main" val="1140496977"/>
                    </a:ext>
                  </a:extLst>
                </a:gridCol>
                <a:gridCol w="516955">
                  <a:extLst>
                    <a:ext uri="{9D8B030D-6E8A-4147-A177-3AD203B41FA5}">
                      <a16:colId xmlns:a16="http://schemas.microsoft.com/office/drawing/2014/main" val="2372298146"/>
                    </a:ext>
                  </a:extLst>
                </a:gridCol>
                <a:gridCol w="516955">
                  <a:extLst>
                    <a:ext uri="{9D8B030D-6E8A-4147-A177-3AD203B41FA5}">
                      <a16:colId xmlns:a16="http://schemas.microsoft.com/office/drawing/2014/main" val="4061892609"/>
                    </a:ext>
                  </a:extLst>
                </a:gridCol>
                <a:gridCol w="516955">
                  <a:extLst>
                    <a:ext uri="{9D8B030D-6E8A-4147-A177-3AD203B41FA5}">
                      <a16:colId xmlns:a16="http://schemas.microsoft.com/office/drawing/2014/main" val="219844114"/>
                    </a:ext>
                  </a:extLst>
                </a:gridCol>
                <a:gridCol w="516955">
                  <a:extLst>
                    <a:ext uri="{9D8B030D-6E8A-4147-A177-3AD203B41FA5}">
                      <a16:colId xmlns:a16="http://schemas.microsoft.com/office/drawing/2014/main" val="3256478488"/>
                    </a:ext>
                  </a:extLst>
                </a:gridCol>
                <a:gridCol w="516955">
                  <a:extLst>
                    <a:ext uri="{9D8B030D-6E8A-4147-A177-3AD203B41FA5}">
                      <a16:colId xmlns:a16="http://schemas.microsoft.com/office/drawing/2014/main" val="577171103"/>
                    </a:ext>
                  </a:extLst>
                </a:gridCol>
              </a:tblGrid>
              <a:tr h="370840">
                <a:tc>
                  <a:txBody>
                    <a:bodyPr/>
                    <a:lstStyle/>
                    <a:p>
                      <a:pPr algn="ctr"/>
                      <a:endParaRPr lang="en-CA">
                        <a:solidFill>
                          <a:schemeClr val="tx1"/>
                        </a:solidFill>
                      </a:endParaRPr>
                    </a:p>
                  </a:txBody>
                  <a:tcPr/>
                </a:tc>
                <a:tc>
                  <a:txBody>
                    <a:bodyPr/>
                    <a:lstStyle/>
                    <a:p>
                      <a:pPr algn="ctr"/>
                      <a:endParaRPr lang="en-CA">
                        <a:solidFill>
                          <a:schemeClr val="tx1"/>
                        </a:solidFill>
                      </a:endParaRPr>
                    </a:p>
                  </a:txBody>
                  <a:tcPr/>
                </a:tc>
                <a:tc>
                  <a:txBody>
                    <a:bodyPr/>
                    <a:lstStyle/>
                    <a:p>
                      <a:pPr algn="ctr"/>
                      <a:r>
                        <a:rPr lang="en-US" dirty="0">
                          <a:solidFill>
                            <a:schemeClr val="tx1"/>
                          </a:solidFill>
                        </a:rPr>
                        <a:t>A</a:t>
                      </a:r>
                      <a:endParaRPr lang="en-CA" dirty="0">
                        <a:solidFill>
                          <a:schemeClr val="tx1"/>
                        </a:solidFill>
                      </a:endParaRPr>
                    </a:p>
                  </a:txBody>
                  <a:tcPr/>
                </a:tc>
                <a:tc>
                  <a:txBody>
                    <a:bodyPr/>
                    <a:lstStyle/>
                    <a:p>
                      <a:pPr algn="ctr"/>
                      <a:r>
                        <a:rPr lang="en-US" dirty="0">
                          <a:solidFill>
                            <a:schemeClr val="tx1"/>
                          </a:solidFill>
                        </a:rPr>
                        <a:t>D</a:t>
                      </a:r>
                      <a:endParaRPr lang="en-CA" dirty="0">
                        <a:solidFill>
                          <a:schemeClr val="tx1"/>
                        </a:solidFill>
                      </a:endParaRPr>
                    </a:p>
                  </a:txBody>
                  <a:tcPr/>
                </a:tc>
                <a:tc>
                  <a:txBody>
                    <a:bodyPr/>
                    <a:lstStyle/>
                    <a:p>
                      <a:pPr algn="ctr"/>
                      <a:r>
                        <a:rPr lang="en-US" dirty="0">
                          <a:solidFill>
                            <a:schemeClr val="tx1"/>
                          </a:solidFill>
                        </a:rPr>
                        <a:t>L</a:t>
                      </a:r>
                      <a:endParaRPr lang="en-CA" dirty="0">
                        <a:solidFill>
                          <a:schemeClr val="tx1"/>
                        </a:solidFill>
                      </a:endParaRPr>
                    </a:p>
                  </a:txBody>
                  <a:tcPr/>
                </a:tc>
                <a:tc>
                  <a:txBody>
                    <a:bodyPr/>
                    <a:lstStyle/>
                    <a:p>
                      <a:pPr algn="ctr"/>
                      <a:r>
                        <a:rPr lang="en-US" dirty="0">
                          <a:solidFill>
                            <a:schemeClr val="tx1"/>
                          </a:solidFill>
                        </a:rPr>
                        <a:t>del</a:t>
                      </a:r>
                      <a:endParaRPr lang="en-CA" dirty="0">
                        <a:solidFill>
                          <a:schemeClr val="tx1"/>
                        </a:solidFill>
                      </a:endParaRPr>
                    </a:p>
                  </a:txBody>
                  <a:tcPr/>
                </a:tc>
                <a:tc>
                  <a:txBody>
                    <a:bodyPr/>
                    <a:lstStyle/>
                    <a:p>
                      <a:pPr algn="ctr"/>
                      <a:r>
                        <a:rPr lang="en-US" dirty="0">
                          <a:solidFill>
                            <a:schemeClr val="tx1"/>
                          </a:solidFill>
                        </a:rPr>
                        <a:t>del</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r>
                        <a:rPr lang="en-US" dirty="0">
                          <a:solidFill>
                            <a:schemeClr val="tx1"/>
                          </a:solidFill>
                        </a:rPr>
                        <a:t>R</a:t>
                      </a:r>
                      <a:endParaRPr lang="en-CA" dirty="0">
                        <a:solidFill>
                          <a:schemeClr val="tx1"/>
                        </a:solidFill>
                      </a:endParaRPr>
                    </a:p>
                  </a:txBody>
                  <a:tcPr/>
                </a:tc>
                <a:tc>
                  <a:txBody>
                    <a:bodyPr/>
                    <a:lstStyle/>
                    <a:p>
                      <a:pPr algn="ctr"/>
                      <a:r>
                        <a:rPr lang="en-US" dirty="0">
                          <a:solidFill>
                            <a:schemeClr val="tx1"/>
                          </a:solidFill>
                        </a:rPr>
                        <a:t>O</a:t>
                      </a:r>
                      <a:endParaRPr lang="en-CA" dirty="0">
                        <a:solidFill>
                          <a:schemeClr val="tx1"/>
                        </a:solidFill>
                      </a:endParaRPr>
                    </a:p>
                  </a:txBody>
                  <a:tcPr/>
                </a:tc>
                <a:tc>
                  <a:txBody>
                    <a:bodyPr/>
                    <a:lstStyle/>
                    <a:p>
                      <a:pPr algn="ctr"/>
                      <a:r>
                        <a:rPr lang="en-US" dirty="0">
                          <a:solidFill>
                            <a:schemeClr val="tx1"/>
                          </a:solidFill>
                        </a:rPr>
                        <a:t>del</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extLst>
                  <a:ext uri="{0D108BD9-81ED-4DB2-BD59-A6C34878D82A}">
                    <a16:rowId xmlns:a16="http://schemas.microsoft.com/office/drawing/2014/main" val="1072194184"/>
                  </a:ext>
                </a:extLst>
              </a:tr>
            </a:tbl>
          </a:graphicData>
        </a:graphic>
      </p:graphicFrame>
    </p:spTree>
    <p:extLst>
      <p:ext uri="{BB962C8B-B14F-4D97-AF65-F5344CB8AC3E}">
        <p14:creationId xmlns:p14="http://schemas.microsoft.com/office/powerpoint/2010/main" val="96424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2.91339E-6 2.15876E-6 L 0.05748 -0.00021 " pathEditMode="relative" rAng="0" ptsTypes="AA">
                                      <p:cBhvr>
                                        <p:cTn id="14" dur="2000" fill="hold"/>
                                        <p:tgtEl>
                                          <p:spTgt spid="13"/>
                                        </p:tgtEl>
                                        <p:attrNameLst>
                                          <p:attrName>ppt_x</p:attrName>
                                          <p:attrName>ppt_y</p:attrName>
                                        </p:attrNameLst>
                                      </p:cBhvr>
                                      <p:rCtr x="2866" y="-21"/>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3" nodeType="clickEffect">
                                  <p:stCondLst>
                                    <p:cond delay="0"/>
                                  </p:stCondLst>
                                  <p:childTnLst>
                                    <p:animMotion origin="layout" path="M 0.05748 -0.00021 L 0.10016 -0.00168 " pathEditMode="relative" rAng="0" ptsTypes="AA">
                                      <p:cBhvr>
                                        <p:cTn id="18" dur="2000" fill="hold"/>
                                        <p:tgtEl>
                                          <p:spTgt spid="13"/>
                                        </p:tgtEl>
                                        <p:attrNameLst>
                                          <p:attrName>ppt_x</p:attrName>
                                          <p:attrName>ppt_y</p:attrName>
                                        </p:attrNameLst>
                                      </p:cBhvr>
                                      <p:rCtr x="2126" y="0"/>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2" animBg="1"/>
      <p:bldP spid="13" grpId="3"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US"/>
          </a:p>
        </p:txBody>
      </p:sp>
      <p:sp>
        <p:nvSpPr>
          <p:cNvPr id="3" name="Text Placeholder 2"/>
          <p:cNvSpPr txBox="1">
            <a:spLocks noGrp="1"/>
          </p:cNvSpPr>
          <p:nvPr>
            <p:ph type="body" idx="4294967295"/>
          </p:nvPr>
        </p:nvSpPr>
        <p:spPr>
          <a:xfrm>
            <a:off x="719998" y="1949043"/>
            <a:ext cx="8855643" cy="4763155"/>
          </a:xfrm>
        </p:spPr>
        <p:txBody>
          <a:bodyPr/>
          <a:lstStyle/>
          <a:p>
            <a:pPr lvl="0" algn="ctr"/>
            <a:br>
              <a:rPr lang="de-DE" sz="6000" dirty="0">
                <a:latin typeface="Arial" panose="020B0604020202020204" pitchFamily="34" charset="0"/>
                <a:cs typeface="Arial" panose="020B0604020202020204" pitchFamily="34" charset="0"/>
              </a:rPr>
            </a:br>
            <a:r>
              <a:rPr lang="en-CA" sz="6000" dirty="0"/>
              <a:t>Hashing</a:t>
            </a:r>
            <a:br>
              <a:rPr lang="en-CA" sz="6000" dirty="0"/>
            </a:br>
            <a:r>
              <a:rPr lang="en-CA" sz="6000" dirty="0"/>
              <a:t>and</a:t>
            </a:r>
            <a:br>
              <a:rPr lang="en-CA" sz="6000" dirty="0"/>
            </a:br>
            <a:r>
              <a:rPr lang="en-CA" sz="6000" dirty="0"/>
              <a:t>Hash Tables</a:t>
            </a:r>
            <a:endParaRPr lang="de-DE"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1083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Linear probing - clustering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Cluster</a:t>
            </a:r>
            <a:r>
              <a:rPr lang="en-US" sz="2200" dirty="0">
                <a:latin typeface="Albany"/>
              </a:rPr>
              <a:t>: A consecutive block of keys</a:t>
            </a:r>
          </a:p>
          <a:p>
            <a:pPr>
              <a:defRPr/>
            </a:pPr>
            <a:endParaRPr lang="en-US" sz="2200" dirty="0">
              <a:latin typeface="Albany"/>
            </a:endParaRPr>
          </a:p>
          <a:p>
            <a:pPr>
              <a:defRPr/>
            </a:pPr>
            <a:r>
              <a:rPr lang="en-US" sz="2200" u="sng" dirty="0">
                <a:latin typeface="Albany"/>
              </a:rPr>
              <a:t>Problem</a:t>
            </a:r>
            <a:r>
              <a:rPr lang="en-US" sz="2200" dirty="0">
                <a:latin typeface="Albany"/>
              </a:rPr>
              <a:t>: New keys disproportionately likely to hash into big clusters.</a:t>
            </a:r>
          </a:p>
          <a:p>
            <a:pPr>
              <a:defRPr/>
            </a:pPr>
            <a:r>
              <a:rPr lang="en-US" sz="2200" dirty="0">
                <a:latin typeface="Albany"/>
              </a:rPr>
              <a:t>This causes long insertions, </a:t>
            </a:r>
          </a:p>
          <a:p>
            <a:pPr>
              <a:defRPr/>
            </a:pPr>
            <a:r>
              <a:rPr lang="en-US" sz="2200" u="sng" dirty="0">
                <a:latin typeface="Albany"/>
              </a:rPr>
              <a:t>Solution</a:t>
            </a:r>
            <a:r>
              <a:rPr lang="en-US" sz="2200" dirty="0">
                <a:latin typeface="Albany"/>
              </a:rPr>
              <a:t>: resize the table to reduce the load factor.</a:t>
            </a:r>
          </a:p>
          <a:p>
            <a:pPr>
              <a:defRPr/>
            </a:pPr>
            <a:r>
              <a:rPr lang="en-US" sz="2200" u="sng" dirty="0">
                <a:latin typeface="Albany"/>
              </a:rPr>
              <a:t>For example</a:t>
            </a:r>
            <a:r>
              <a:rPr lang="en-US" sz="2200" dirty="0">
                <a:latin typeface="Albany"/>
              </a:rPr>
              <a:t>:</a:t>
            </a:r>
          </a:p>
          <a:p>
            <a:pPr marL="342900" indent="-342900">
              <a:buFont typeface="Arial" panose="020B0604020202020204" pitchFamily="34" charset="0"/>
              <a:buChar char="•"/>
              <a:defRPr/>
            </a:pPr>
            <a:r>
              <a:rPr lang="en-US" sz="2200" dirty="0">
                <a:latin typeface="Albany"/>
              </a:rPr>
              <a:t>if load factor &gt; ½, double the length</a:t>
            </a:r>
          </a:p>
          <a:p>
            <a:pPr marL="342900" indent="-342900">
              <a:buFont typeface="Arial" panose="020B0604020202020204" pitchFamily="34" charset="0"/>
              <a:buChar char="•"/>
              <a:defRPr/>
            </a:pPr>
            <a:r>
              <a:rPr lang="en-US" sz="2200" dirty="0">
                <a:latin typeface="Albany"/>
              </a:rPr>
              <a:t>if load factor &lt; ¼ , halve the length</a:t>
            </a:r>
          </a:p>
          <a:p>
            <a:pPr>
              <a:defRPr/>
            </a:pPr>
            <a:r>
              <a:rPr lang="en-US" sz="2200" u="sng" dirty="0">
                <a:latin typeface="Albany"/>
              </a:rPr>
              <a:t>Remember</a:t>
            </a:r>
            <a:r>
              <a:rPr lang="en-US" sz="2200" dirty="0">
                <a:latin typeface="Albany"/>
              </a:rPr>
              <a:t>: when resizing we rehash all keys, which takes long time.</a:t>
            </a:r>
          </a:p>
          <a:p>
            <a:pPr>
              <a:defRPr/>
            </a:pPr>
            <a:endParaRPr lang="en-US" sz="2200" dirty="0">
              <a:latin typeface="Albany"/>
            </a:endParaRPr>
          </a:p>
        </p:txBody>
      </p:sp>
      <p:graphicFrame>
        <p:nvGraphicFramePr>
          <p:cNvPr id="4" name="Table 4">
            <a:extLst>
              <a:ext uri="{FF2B5EF4-FFF2-40B4-BE49-F238E27FC236}">
                <a16:creationId xmlns:a16="http://schemas.microsoft.com/office/drawing/2014/main" id="{850E330A-704C-45D8-864D-338CB1BF3D00}"/>
              </a:ext>
            </a:extLst>
          </p:cNvPr>
          <p:cNvGraphicFramePr>
            <a:graphicFrameLocks noGrp="1"/>
          </p:cNvGraphicFramePr>
          <p:nvPr>
            <p:extLst>
              <p:ext uri="{D42A27DB-BD31-4B8C-83A1-F6EECF244321}">
                <p14:modId xmlns:p14="http://schemas.microsoft.com/office/powerpoint/2010/main" val="2380536241"/>
              </p:ext>
            </p:extLst>
          </p:nvPr>
        </p:nvGraphicFramePr>
        <p:xfrm>
          <a:off x="719998" y="2542013"/>
          <a:ext cx="8855637" cy="370840"/>
        </p:xfrm>
        <a:graphic>
          <a:graphicData uri="http://schemas.openxmlformats.org/drawingml/2006/table">
            <a:tbl>
              <a:tblPr firstRow="1" bandRow="1">
                <a:tableStyleId>{00A15C55-8517-42AA-B614-E9B94910E393}</a:tableStyleId>
              </a:tblPr>
              <a:tblGrid>
                <a:gridCol w="421697">
                  <a:extLst>
                    <a:ext uri="{9D8B030D-6E8A-4147-A177-3AD203B41FA5}">
                      <a16:colId xmlns:a16="http://schemas.microsoft.com/office/drawing/2014/main" val="3660130313"/>
                    </a:ext>
                  </a:extLst>
                </a:gridCol>
                <a:gridCol w="421697">
                  <a:extLst>
                    <a:ext uri="{9D8B030D-6E8A-4147-A177-3AD203B41FA5}">
                      <a16:colId xmlns:a16="http://schemas.microsoft.com/office/drawing/2014/main" val="1132233767"/>
                    </a:ext>
                  </a:extLst>
                </a:gridCol>
                <a:gridCol w="421697">
                  <a:extLst>
                    <a:ext uri="{9D8B030D-6E8A-4147-A177-3AD203B41FA5}">
                      <a16:colId xmlns:a16="http://schemas.microsoft.com/office/drawing/2014/main" val="741796479"/>
                    </a:ext>
                  </a:extLst>
                </a:gridCol>
                <a:gridCol w="421697">
                  <a:extLst>
                    <a:ext uri="{9D8B030D-6E8A-4147-A177-3AD203B41FA5}">
                      <a16:colId xmlns:a16="http://schemas.microsoft.com/office/drawing/2014/main" val="3425655172"/>
                    </a:ext>
                  </a:extLst>
                </a:gridCol>
                <a:gridCol w="421697">
                  <a:extLst>
                    <a:ext uri="{9D8B030D-6E8A-4147-A177-3AD203B41FA5}">
                      <a16:colId xmlns:a16="http://schemas.microsoft.com/office/drawing/2014/main" val="1355331730"/>
                    </a:ext>
                  </a:extLst>
                </a:gridCol>
                <a:gridCol w="421697">
                  <a:extLst>
                    <a:ext uri="{9D8B030D-6E8A-4147-A177-3AD203B41FA5}">
                      <a16:colId xmlns:a16="http://schemas.microsoft.com/office/drawing/2014/main" val="1269644219"/>
                    </a:ext>
                  </a:extLst>
                </a:gridCol>
                <a:gridCol w="421697">
                  <a:extLst>
                    <a:ext uri="{9D8B030D-6E8A-4147-A177-3AD203B41FA5}">
                      <a16:colId xmlns:a16="http://schemas.microsoft.com/office/drawing/2014/main" val="2211194011"/>
                    </a:ext>
                  </a:extLst>
                </a:gridCol>
                <a:gridCol w="421697">
                  <a:extLst>
                    <a:ext uri="{9D8B030D-6E8A-4147-A177-3AD203B41FA5}">
                      <a16:colId xmlns:a16="http://schemas.microsoft.com/office/drawing/2014/main" val="1020435006"/>
                    </a:ext>
                  </a:extLst>
                </a:gridCol>
                <a:gridCol w="421697">
                  <a:extLst>
                    <a:ext uri="{9D8B030D-6E8A-4147-A177-3AD203B41FA5}">
                      <a16:colId xmlns:a16="http://schemas.microsoft.com/office/drawing/2014/main" val="1683037578"/>
                    </a:ext>
                  </a:extLst>
                </a:gridCol>
                <a:gridCol w="421697">
                  <a:extLst>
                    <a:ext uri="{9D8B030D-6E8A-4147-A177-3AD203B41FA5}">
                      <a16:colId xmlns:a16="http://schemas.microsoft.com/office/drawing/2014/main" val="3427829804"/>
                    </a:ext>
                  </a:extLst>
                </a:gridCol>
                <a:gridCol w="421697">
                  <a:extLst>
                    <a:ext uri="{9D8B030D-6E8A-4147-A177-3AD203B41FA5}">
                      <a16:colId xmlns:a16="http://schemas.microsoft.com/office/drawing/2014/main" val="2305321440"/>
                    </a:ext>
                  </a:extLst>
                </a:gridCol>
                <a:gridCol w="421697">
                  <a:extLst>
                    <a:ext uri="{9D8B030D-6E8A-4147-A177-3AD203B41FA5}">
                      <a16:colId xmlns:a16="http://schemas.microsoft.com/office/drawing/2014/main" val="2616009928"/>
                    </a:ext>
                  </a:extLst>
                </a:gridCol>
                <a:gridCol w="397414">
                  <a:extLst>
                    <a:ext uri="{9D8B030D-6E8A-4147-A177-3AD203B41FA5}">
                      <a16:colId xmlns:a16="http://schemas.microsoft.com/office/drawing/2014/main" val="3834945041"/>
                    </a:ext>
                  </a:extLst>
                </a:gridCol>
                <a:gridCol w="557561">
                  <a:extLst>
                    <a:ext uri="{9D8B030D-6E8A-4147-A177-3AD203B41FA5}">
                      <a16:colId xmlns:a16="http://schemas.microsoft.com/office/drawing/2014/main" val="3886823492"/>
                    </a:ext>
                  </a:extLst>
                </a:gridCol>
                <a:gridCol w="310116">
                  <a:extLst>
                    <a:ext uri="{9D8B030D-6E8A-4147-A177-3AD203B41FA5}">
                      <a16:colId xmlns:a16="http://schemas.microsoft.com/office/drawing/2014/main" val="4059795710"/>
                    </a:ext>
                  </a:extLst>
                </a:gridCol>
                <a:gridCol w="421697">
                  <a:extLst>
                    <a:ext uri="{9D8B030D-6E8A-4147-A177-3AD203B41FA5}">
                      <a16:colId xmlns:a16="http://schemas.microsoft.com/office/drawing/2014/main" val="1140496977"/>
                    </a:ext>
                  </a:extLst>
                </a:gridCol>
                <a:gridCol w="421697">
                  <a:extLst>
                    <a:ext uri="{9D8B030D-6E8A-4147-A177-3AD203B41FA5}">
                      <a16:colId xmlns:a16="http://schemas.microsoft.com/office/drawing/2014/main" val="2372298146"/>
                    </a:ext>
                  </a:extLst>
                </a:gridCol>
                <a:gridCol w="421697">
                  <a:extLst>
                    <a:ext uri="{9D8B030D-6E8A-4147-A177-3AD203B41FA5}">
                      <a16:colId xmlns:a16="http://schemas.microsoft.com/office/drawing/2014/main" val="4061892609"/>
                    </a:ext>
                  </a:extLst>
                </a:gridCol>
                <a:gridCol w="554676">
                  <a:extLst>
                    <a:ext uri="{9D8B030D-6E8A-4147-A177-3AD203B41FA5}">
                      <a16:colId xmlns:a16="http://schemas.microsoft.com/office/drawing/2014/main" val="219844114"/>
                    </a:ext>
                  </a:extLst>
                </a:gridCol>
                <a:gridCol w="288718">
                  <a:extLst>
                    <a:ext uri="{9D8B030D-6E8A-4147-A177-3AD203B41FA5}">
                      <a16:colId xmlns:a16="http://schemas.microsoft.com/office/drawing/2014/main" val="3256478488"/>
                    </a:ext>
                  </a:extLst>
                </a:gridCol>
                <a:gridCol w="421697">
                  <a:extLst>
                    <a:ext uri="{9D8B030D-6E8A-4147-A177-3AD203B41FA5}">
                      <a16:colId xmlns:a16="http://schemas.microsoft.com/office/drawing/2014/main" val="577171103"/>
                    </a:ext>
                  </a:extLst>
                </a:gridCol>
              </a:tblGrid>
              <a:tr h="370840">
                <a:tc>
                  <a:txBody>
                    <a:bodyPr/>
                    <a:lstStyle/>
                    <a:p>
                      <a:pPr algn="ctr"/>
                      <a:r>
                        <a:rPr lang="en-US" dirty="0">
                          <a:solidFill>
                            <a:schemeClr val="tx1"/>
                          </a:solidFill>
                        </a:rPr>
                        <a:t>W</a:t>
                      </a: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r>
                        <a:rPr lang="en-US" dirty="0">
                          <a:solidFill>
                            <a:schemeClr val="tx1"/>
                          </a:solidFill>
                        </a:rPr>
                        <a:t>F</a:t>
                      </a:r>
                      <a:endParaRPr lang="en-CA" dirty="0">
                        <a:solidFill>
                          <a:schemeClr val="tx1"/>
                        </a:solidFill>
                      </a:endParaRPr>
                    </a:p>
                  </a:txBody>
                  <a:tcPr/>
                </a:tc>
                <a:tc>
                  <a:txBody>
                    <a:bodyPr/>
                    <a:lstStyle/>
                    <a:p>
                      <a:pPr algn="ctr"/>
                      <a:r>
                        <a:rPr lang="en-US" dirty="0">
                          <a:solidFill>
                            <a:schemeClr val="tx1"/>
                          </a:solidFill>
                        </a:rPr>
                        <a:t>N</a:t>
                      </a:r>
                      <a:endParaRPr lang="en-CA" dirty="0">
                        <a:solidFill>
                          <a:schemeClr val="tx1"/>
                        </a:solidFill>
                      </a:endParaRPr>
                    </a:p>
                  </a:txBody>
                  <a:tcPr/>
                </a:tc>
                <a:tc>
                  <a:txBody>
                    <a:bodyPr/>
                    <a:lstStyle/>
                    <a:p>
                      <a:pPr algn="ctr"/>
                      <a:r>
                        <a:rPr lang="en-US" dirty="0">
                          <a:solidFill>
                            <a:schemeClr val="tx1"/>
                          </a:solidFill>
                        </a:rPr>
                        <a:t>X</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r>
                        <a:rPr lang="en-US" dirty="0">
                          <a:solidFill>
                            <a:schemeClr val="tx1"/>
                          </a:solidFill>
                        </a:rPr>
                        <a:t>A</a:t>
                      </a:r>
                      <a:endParaRPr lang="en-CA" dirty="0">
                        <a:solidFill>
                          <a:schemeClr val="tx1"/>
                        </a:solidFill>
                      </a:endParaRPr>
                    </a:p>
                  </a:txBody>
                  <a:tcPr/>
                </a:tc>
                <a:tc>
                  <a:txBody>
                    <a:bodyPr/>
                    <a:lstStyle/>
                    <a:p>
                      <a:pPr algn="ctr"/>
                      <a:r>
                        <a:rPr lang="en-US" dirty="0">
                          <a:solidFill>
                            <a:schemeClr val="tx1"/>
                          </a:solidFill>
                        </a:rPr>
                        <a:t>D</a:t>
                      </a:r>
                      <a:endParaRPr lang="en-CA" dirty="0">
                        <a:solidFill>
                          <a:schemeClr val="tx1"/>
                        </a:solidFill>
                      </a:endParaRPr>
                    </a:p>
                  </a:txBody>
                  <a:tcPr/>
                </a:tc>
                <a:tc>
                  <a:txBody>
                    <a:bodyPr/>
                    <a:lstStyle/>
                    <a:p>
                      <a:pPr algn="ctr"/>
                      <a:r>
                        <a:rPr lang="en-US" dirty="0">
                          <a:solidFill>
                            <a:schemeClr val="tx1"/>
                          </a:solidFill>
                        </a:rPr>
                        <a:t>L</a:t>
                      </a:r>
                      <a:endParaRPr lang="en-CA" dirty="0">
                        <a:solidFill>
                          <a:schemeClr val="tx1"/>
                        </a:solidFill>
                      </a:endParaRPr>
                    </a:p>
                  </a:txBody>
                  <a:tcPr/>
                </a:tc>
                <a:tc>
                  <a:txBody>
                    <a:bodyPr/>
                    <a:lstStyle/>
                    <a:p>
                      <a:pPr algn="ctr"/>
                      <a:r>
                        <a:rPr lang="en-US" dirty="0">
                          <a:solidFill>
                            <a:schemeClr val="tx1"/>
                          </a:solidFill>
                        </a:rPr>
                        <a:t>del</a:t>
                      </a:r>
                      <a:endParaRPr lang="en-CA" dirty="0">
                        <a:solidFill>
                          <a:schemeClr val="tx1"/>
                        </a:solidFill>
                      </a:endParaRPr>
                    </a:p>
                  </a:txBody>
                  <a:tcPr/>
                </a:tc>
                <a:tc>
                  <a:txBody>
                    <a:bodyPr/>
                    <a:lstStyle/>
                    <a:p>
                      <a:pPr algn="ctr"/>
                      <a:r>
                        <a:rPr lang="en-US" dirty="0">
                          <a:solidFill>
                            <a:schemeClr val="tx1"/>
                          </a:solidFill>
                        </a:rPr>
                        <a:t>S</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r>
                        <a:rPr lang="en-US" dirty="0">
                          <a:solidFill>
                            <a:schemeClr val="tx1"/>
                          </a:solidFill>
                        </a:rPr>
                        <a:t>R</a:t>
                      </a:r>
                      <a:endParaRPr lang="en-CA" dirty="0">
                        <a:solidFill>
                          <a:schemeClr val="tx1"/>
                        </a:solidFill>
                      </a:endParaRPr>
                    </a:p>
                  </a:txBody>
                  <a:tcPr/>
                </a:tc>
                <a:tc>
                  <a:txBody>
                    <a:bodyPr/>
                    <a:lstStyle/>
                    <a:p>
                      <a:pPr algn="ctr"/>
                      <a:r>
                        <a:rPr lang="en-US" dirty="0">
                          <a:solidFill>
                            <a:schemeClr val="tx1"/>
                          </a:solidFill>
                        </a:rPr>
                        <a:t>O</a:t>
                      </a:r>
                      <a:endParaRPr lang="en-CA" dirty="0">
                        <a:solidFill>
                          <a:schemeClr val="tx1"/>
                        </a:solidFill>
                      </a:endParaRPr>
                    </a:p>
                  </a:txBody>
                  <a:tcPr/>
                </a:tc>
                <a:tc>
                  <a:txBody>
                    <a:bodyPr/>
                    <a:lstStyle/>
                    <a:p>
                      <a:pPr algn="ctr"/>
                      <a:r>
                        <a:rPr lang="en-US" dirty="0">
                          <a:solidFill>
                            <a:schemeClr val="tx1"/>
                          </a:solidFill>
                        </a:rPr>
                        <a:t>del</a:t>
                      </a:r>
                      <a:endParaRPr lang="en-CA" dirty="0">
                        <a:solidFill>
                          <a:schemeClr val="tx1"/>
                        </a:solidFill>
                      </a:endParaRPr>
                    </a:p>
                  </a:txBody>
                  <a:tcPr/>
                </a:tc>
                <a:tc>
                  <a:txBody>
                    <a:bodyPr/>
                    <a:lstStyle/>
                    <a:p>
                      <a:pPr algn="ctr"/>
                      <a:r>
                        <a:rPr lang="en-US" dirty="0">
                          <a:solidFill>
                            <a:schemeClr val="tx1"/>
                          </a:solidFill>
                        </a:rPr>
                        <a:t>Z</a:t>
                      </a:r>
                      <a:endParaRPr lang="en-CA" dirty="0">
                        <a:solidFill>
                          <a:schemeClr val="tx1"/>
                        </a:solidFill>
                      </a:endParaRPr>
                    </a:p>
                  </a:txBody>
                  <a:tcPr/>
                </a:tc>
                <a:tc>
                  <a:txBody>
                    <a:bodyPr/>
                    <a:lstStyle/>
                    <a:p>
                      <a:pPr algn="ctr"/>
                      <a:endParaRPr lang="en-CA" dirty="0">
                        <a:solidFill>
                          <a:schemeClr val="tx1"/>
                        </a:solidFill>
                      </a:endParaRPr>
                    </a:p>
                  </a:txBody>
                  <a:tcPr/>
                </a:tc>
                <a:extLst>
                  <a:ext uri="{0D108BD9-81ED-4DB2-BD59-A6C34878D82A}">
                    <a16:rowId xmlns:a16="http://schemas.microsoft.com/office/drawing/2014/main" val="1072194184"/>
                  </a:ext>
                </a:extLst>
              </a:tr>
            </a:tbl>
          </a:graphicData>
        </a:graphic>
      </p:graphicFrame>
    </p:spTree>
    <p:extLst>
      <p:ext uri="{BB962C8B-B14F-4D97-AF65-F5344CB8AC3E}">
        <p14:creationId xmlns:p14="http://schemas.microsoft.com/office/powerpoint/2010/main" val="281890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US"/>
          </a:p>
        </p:txBody>
      </p:sp>
      <p:sp>
        <p:nvSpPr>
          <p:cNvPr id="3" name="Text Placeholder 2"/>
          <p:cNvSpPr txBox="1">
            <a:spLocks noGrp="1"/>
          </p:cNvSpPr>
          <p:nvPr>
            <p:ph type="body" idx="4294967295"/>
          </p:nvPr>
        </p:nvSpPr>
        <p:spPr>
          <a:xfrm>
            <a:off x="719998" y="1949043"/>
            <a:ext cx="8855643" cy="4763155"/>
          </a:xfrm>
        </p:spPr>
        <p:txBody>
          <a:bodyPr/>
          <a:lstStyle/>
          <a:p>
            <a:pPr lvl="0" algn="ctr"/>
            <a:br>
              <a:rPr lang="de-DE" sz="6000" dirty="0">
                <a:latin typeface="Arial" panose="020B0604020202020204" pitchFamily="34" charset="0"/>
                <a:cs typeface="Arial" panose="020B0604020202020204" pitchFamily="34" charset="0"/>
              </a:rPr>
            </a:br>
            <a:r>
              <a:rPr lang="en-CA" sz="6000" dirty="0"/>
              <a:t>Open Addressing </a:t>
            </a:r>
            <a:br>
              <a:rPr lang="en-CA" sz="6000" dirty="0"/>
            </a:br>
            <a:r>
              <a:rPr lang="en-CA" sz="6000" dirty="0"/>
              <a:t>variants</a:t>
            </a:r>
            <a:endParaRPr lang="de-DE"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8556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variants</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Quadratic probing</a:t>
            </a:r>
            <a:r>
              <a:rPr lang="en-US" sz="2200" dirty="0">
                <a:latin typeface="Albany"/>
              </a:rPr>
              <a:t>:</a:t>
            </a:r>
          </a:p>
          <a:p>
            <a:pPr>
              <a:defRPr/>
            </a:pPr>
            <a:endParaRPr lang="en-US" sz="2200" dirty="0">
              <a:latin typeface="Albany"/>
            </a:endParaRPr>
          </a:p>
          <a:p>
            <a:pPr>
              <a:defRPr/>
            </a:pPr>
            <a:r>
              <a:rPr lang="en-US" sz="2200" u="sng" dirty="0">
                <a:latin typeface="Albany"/>
              </a:rPr>
              <a:t>add(element)</a:t>
            </a:r>
          </a:p>
          <a:p>
            <a:pPr marL="457200" indent="-457200">
              <a:buAutoNum type="arabicPeriod"/>
              <a:defRPr/>
            </a:pPr>
            <a:r>
              <a:rPr lang="en-US" sz="2200" dirty="0">
                <a:latin typeface="Albany"/>
              </a:rPr>
              <a:t>index = </a:t>
            </a:r>
            <a:r>
              <a:rPr lang="en-US" sz="2200" dirty="0" err="1">
                <a:latin typeface="Albany"/>
              </a:rPr>
              <a:t>element.hashCode</a:t>
            </a:r>
            <a:r>
              <a:rPr lang="en-US" sz="2200" dirty="0">
                <a:latin typeface="Albany"/>
              </a:rPr>
              <a:t>()</a:t>
            </a:r>
          </a:p>
          <a:p>
            <a:pPr marL="457200" indent="-457200">
              <a:buAutoNum type="arabicPeriod"/>
              <a:defRPr/>
            </a:pPr>
            <a:r>
              <a:rPr lang="en-US" sz="2200" dirty="0" err="1">
                <a:latin typeface="Albany"/>
              </a:rPr>
              <a:t>i</a:t>
            </a:r>
            <a:r>
              <a:rPr lang="en-US" sz="2200" dirty="0">
                <a:latin typeface="Albany"/>
              </a:rPr>
              <a:t>=0</a:t>
            </a:r>
          </a:p>
          <a:p>
            <a:pPr marL="457200" indent="-457200">
              <a:buFontTx/>
              <a:buAutoNum type="arabicPeriod"/>
              <a:defRPr/>
            </a:pPr>
            <a:r>
              <a:rPr lang="en-US" sz="2200" dirty="0">
                <a:solidFill>
                  <a:srgbClr val="C00000"/>
                </a:solidFill>
                <a:latin typeface="Albany"/>
              </a:rPr>
              <a:t>while</a:t>
            </a:r>
            <a:r>
              <a:rPr lang="en-US" sz="2200" dirty="0">
                <a:latin typeface="Albany"/>
              </a:rPr>
              <a:t> (table[index + </a:t>
            </a:r>
            <a:r>
              <a:rPr lang="en-US" sz="2200" dirty="0">
                <a:solidFill>
                  <a:srgbClr val="FF0000"/>
                </a:solidFill>
                <a:latin typeface="Albany"/>
              </a:rPr>
              <a:t>i</a:t>
            </a:r>
            <a:r>
              <a:rPr lang="en-US" sz="2200" baseline="30000" dirty="0">
                <a:solidFill>
                  <a:srgbClr val="FF0000"/>
                </a:solidFill>
                <a:latin typeface="Albany"/>
              </a:rPr>
              <a:t>2</a:t>
            </a:r>
            <a:r>
              <a:rPr lang="en-US" sz="2200" dirty="0">
                <a:latin typeface="Albany"/>
              </a:rPr>
              <a:t>] != </a:t>
            </a:r>
            <a:r>
              <a:rPr lang="en-US" sz="2200" dirty="0">
                <a:solidFill>
                  <a:srgbClr val="C00000"/>
                </a:solidFill>
                <a:latin typeface="Albany"/>
              </a:rPr>
              <a:t>null</a:t>
            </a:r>
            <a:r>
              <a:rPr lang="en-US" sz="2200" dirty="0">
                <a:latin typeface="Albany"/>
              </a:rPr>
              <a:t>)</a:t>
            </a:r>
          </a:p>
          <a:p>
            <a:pPr lvl="1" indent="0">
              <a:buNone/>
              <a:defRPr/>
            </a:pPr>
            <a:r>
              <a:rPr lang="en-US" sz="2200" dirty="0">
                <a:latin typeface="Albany"/>
              </a:rPr>
              <a:t>2.1 </a:t>
            </a:r>
            <a:r>
              <a:rPr lang="en-US" sz="2200" dirty="0" err="1">
                <a:latin typeface="Albany"/>
              </a:rPr>
              <a:t>i</a:t>
            </a:r>
            <a:r>
              <a:rPr lang="en-US" sz="2200" dirty="0">
                <a:latin typeface="Albany"/>
              </a:rPr>
              <a:t>++</a:t>
            </a:r>
            <a:br>
              <a:rPr lang="en-US" sz="2200" dirty="0">
                <a:latin typeface="Albany"/>
              </a:rPr>
            </a:br>
            <a:endParaRPr lang="en-US" sz="2200" dirty="0">
              <a:latin typeface="Albany"/>
            </a:endParaRPr>
          </a:p>
          <a:p>
            <a:pPr marL="457200" indent="-457200">
              <a:buAutoNum type="arabicPeriod"/>
              <a:defRPr/>
            </a:pPr>
            <a:r>
              <a:rPr lang="en-US" sz="2200" dirty="0">
                <a:latin typeface="Albany"/>
              </a:rPr>
              <a:t>table[index + </a:t>
            </a:r>
            <a:r>
              <a:rPr lang="en-US" sz="2200" dirty="0">
                <a:solidFill>
                  <a:srgbClr val="FF0000"/>
                </a:solidFill>
                <a:latin typeface="Albany"/>
              </a:rPr>
              <a:t>i</a:t>
            </a:r>
            <a:r>
              <a:rPr lang="en-US" sz="2200" baseline="30000" dirty="0">
                <a:solidFill>
                  <a:srgbClr val="FF0000"/>
                </a:solidFill>
                <a:latin typeface="Albany"/>
              </a:rPr>
              <a:t>2</a:t>
            </a:r>
            <a:r>
              <a:rPr lang="en-US" sz="2200" dirty="0">
                <a:latin typeface="Albany"/>
              </a:rPr>
              <a:t>] = element</a:t>
            </a:r>
          </a:p>
          <a:p>
            <a:pPr lvl="1" indent="0">
              <a:buNone/>
              <a:defRPr/>
            </a:pPr>
            <a:endParaRPr lang="en-US" sz="2200" dirty="0">
              <a:latin typeface="Albany"/>
            </a:endParaRPr>
          </a:p>
          <a:p>
            <a:pPr>
              <a:defRPr/>
            </a:pPr>
            <a:endParaRPr lang="en-US" sz="2200" dirty="0">
              <a:latin typeface="Albany"/>
            </a:endParaRPr>
          </a:p>
        </p:txBody>
      </p:sp>
    </p:spTree>
    <p:extLst>
      <p:ext uri="{BB962C8B-B14F-4D97-AF65-F5344CB8AC3E}">
        <p14:creationId xmlns:p14="http://schemas.microsoft.com/office/powerpoint/2010/main" val="134588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variants:</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Quadratic probing</a:t>
            </a:r>
            <a:r>
              <a:rPr lang="en-US" sz="2200" dirty="0">
                <a:latin typeface="Albany"/>
              </a:rPr>
              <a:t>: </a:t>
            </a:r>
            <a:br>
              <a:rPr lang="en-US" sz="2200" dirty="0">
                <a:latin typeface="Albany"/>
              </a:rPr>
            </a:br>
            <a:endParaRPr lang="en-US" sz="2200" dirty="0">
              <a:latin typeface="Albany"/>
            </a:endParaRPr>
          </a:p>
          <a:p>
            <a:pPr>
              <a:defRPr/>
            </a:pPr>
            <a:r>
              <a:rPr lang="en-US" sz="2200" u="sng" dirty="0">
                <a:latin typeface="Albany"/>
              </a:rPr>
              <a:t>contains(element)</a:t>
            </a:r>
          </a:p>
          <a:p>
            <a:pPr marL="457200" indent="-457200">
              <a:buAutoNum type="arabicPeriod"/>
              <a:defRPr/>
            </a:pPr>
            <a:r>
              <a:rPr lang="en-US" sz="2200" dirty="0">
                <a:latin typeface="Albany"/>
              </a:rPr>
              <a:t>index = </a:t>
            </a:r>
            <a:r>
              <a:rPr lang="en-US" sz="2200" dirty="0" err="1">
                <a:latin typeface="Albany"/>
              </a:rPr>
              <a:t>element.hashCode</a:t>
            </a:r>
            <a:r>
              <a:rPr lang="en-US" sz="2200" dirty="0">
                <a:latin typeface="Albany"/>
              </a:rPr>
              <a:t>()</a:t>
            </a:r>
          </a:p>
          <a:p>
            <a:pPr marL="457200" indent="-457200">
              <a:buAutoNum type="arabicPeriod"/>
              <a:defRPr/>
            </a:pPr>
            <a:r>
              <a:rPr lang="en-US" sz="2200" dirty="0" err="1">
                <a:latin typeface="Albany"/>
              </a:rPr>
              <a:t>i</a:t>
            </a:r>
            <a:r>
              <a:rPr lang="en-US" sz="2200" dirty="0">
                <a:latin typeface="Albany"/>
              </a:rPr>
              <a:t>=0</a:t>
            </a:r>
          </a:p>
          <a:p>
            <a:pPr marL="457200" indent="-457200">
              <a:buFontTx/>
              <a:buAutoNum type="arabicPeriod"/>
              <a:defRPr/>
            </a:pPr>
            <a:r>
              <a:rPr lang="en-US" sz="2200" dirty="0">
                <a:solidFill>
                  <a:srgbClr val="C00000"/>
                </a:solidFill>
                <a:latin typeface="Albany"/>
              </a:rPr>
              <a:t>while</a:t>
            </a:r>
            <a:r>
              <a:rPr lang="en-US" sz="2200" dirty="0">
                <a:latin typeface="Albany"/>
              </a:rPr>
              <a:t> (table[index + </a:t>
            </a:r>
            <a:r>
              <a:rPr lang="en-US" sz="2200" dirty="0">
                <a:solidFill>
                  <a:srgbClr val="FF0000"/>
                </a:solidFill>
                <a:latin typeface="Albany"/>
              </a:rPr>
              <a:t>i</a:t>
            </a:r>
            <a:r>
              <a:rPr lang="en-US" sz="2200" baseline="30000" dirty="0">
                <a:solidFill>
                  <a:srgbClr val="FF0000"/>
                </a:solidFill>
                <a:latin typeface="Albany"/>
              </a:rPr>
              <a:t>2</a:t>
            </a:r>
            <a:r>
              <a:rPr lang="en-US" sz="2200" dirty="0">
                <a:latin typeface="Albany"/>
              </a:rPr>
              <a:t>] != </a:t>
            </a:r>
            <a:r>
              <a:rPr lang="en-US" sz="2200" dirty="0">
                <a:solidFill>
                  <a:srgbClr val="C00000"/>
                </a:solidFill>
                <a:latin typeface="Albany"/>
              </a:rPr>
              <a:t>null</a:t>
            </a:r>
            <a:r>
              <a:rPr lang="en-US" sz="2200" dirty="0">
                <a:latin typeface="Albany"/>
              </a:rPr>
              <a:t> &amp;&amp; table[</a:t>
            </a:r>
            <a:r>
              <a:rPr lang="en-US" sz="2200" dirty="0" err="1">
                <a:latin typeface="Albany"/>
              </a:rPr>
              <a:t>index+i</a:t>
            </a:r>
            <a:r>
              <a:rPr lang="en-US" sz="2200" dirty="0">
                <a:latin typeface="Albany"/>
              </a:rPr>
              <a:t>*</a:t>
            </a:r>
            <a:r>
              <a:rPr lang="en-US" sz="2200" dirty="0" err="1">
                <a:latin typeface="Albany"/>
              </a:rPr>
              <a:t>i</a:t>
            </a:r>
            <a:r>
              <a:rPr lang="en-US" sz="2200" dirty="0">
                <a:latin typeface="Albany"/>
              </a:rPr>
              <a:t>].equals(element)))</a:t>
            </a:r>
          </a:p>
          <a:p>
            <a:pPr lvl="1" indent="0">
              <a:buNone/>
              <a:defRPr/>
            </a:pPr>
            <a:r>
              <a:rPr lang="en-US" sz="2200" dirty="0">
                <a:latin typeface="Albany"/>
              </a:rPr>
              <a:t>2.1 </a:t>
            </a:r>
            <a:r>
              <a:rPr lang="en-US" sz="2200" dirty="0" err="1">
                <a:latin typeface="Albany"/>
              </a:rPr>
              <a:t>i</a:t>
            </a:r>
            <a:r>
              <a:rPr lang="en-US" sz="2200" dirty="0">
                <a:latin typeface="Albany"/>
              </a:rPr>
              <a:t>++</a:t>
            </a:r>
            <a:br>
              <a:rPr lang="en-US" sz="2200" dirty="0">
                <a:latin typeface="Albany"/>
              </a:rPr>
            </a:br>
            <a:endParaRPr lang="en-US" sz="2200" dirty="0">
              <a:latin typeface="Albany"/>
            </a:endParaRPr>
          </a:p>
          <a:p>
            <a:pPr marL="457200" indent="-457200">
              <a:buAutoNum type="arabicPeriod"/>
              <a:defRPr/>
            </a:pPr>
            <a:r>
              <a:rPr lang="en-US" sz="2200" dirty="0">
                <a:solidFill>
                  <a:srgbClr val="C00000"/>
                </a:solidFill>
                <a:latin typeface="Albany"/>
              </a:rPr>
              <a:t>return</a:t>
            </a:r>
            <a:r>
              <a:rPr lang="en-US" sz="2200" dirty="0">
                <a:latin typeface="Albany"/>
              </a:rPr>
              <a:t> (table[index + </a:t>
            </a:r>
            <a:r>
              <a:rPr lang="en-US" sz="2200" dirty="0">
                <a:solidFill>
                  <a:srgbClr val="FF0000"/>
                </a:solidFill>
                <a:latin typeface="Albany"/>
              </a:rPr>
              <a:t>i</a:t>
            </a:r>
            <a:r>
              <a:rPr lang="en-US" sz="2200" baseline="30000" dirty="0">
                <a:solidFill>
                  <a:srgbClr val="FF0000"/>
                </a:solidFill>
                <a:latin typeface="Albany"/>
              </a:rPr>
              <a:t>2</a:t>
            </a:r>
            <a:r>
              <a:rPr lang="en-US" sz="2200" dirty="0">
                <a:latin typeface="Albany"/>
              </a:rPr>
              <a:t>] != </a:t>
            </a:r>
            <a:r>
              <a:rPr lang="en-US" sz="2200" dirty="0">
                <a:solidFill>
                  <a:srgbClr val="C00000"/>
                </a:solidFill>
                <a:latin typeface="Albany"/>
              </a:rPr>
              <a:t>null</a:t>
            </a:r>
            <a:r>
              <a:rPr lang="en-US" sz="2200" dirty="0">
                <a:latin typeface="Albany"/>
              </a:rPr>
              <a:t>) </a:t>
            </a:r>
          </a:p>
          <a:p>
            <a:pPr lvl="1" indent="0">
              <a:buNone/>
              <a:defRPr/>
            </a:pPr>
            <a:endParaRPr lang="en-US" sz="2200" dirty="0">
              <a:latin typeface="Albany"/>
            </a:endParaRPr>
          </a:p>
          <a:p>
            <a:pPr>
              <a:defRPr/>
            </a:pPr>
            <a:endParaRPr lang="en-US" sz="2200" dirty="0">
              <a:latin typeface="Albany"/>
            </a:endParaRPr>
          </a:p>
        </p:txBody>
      </p:sp>
    </p:spTree>
    <p:extLst>
      <p:ext uri="{BB962C8B-B14F-4D97-AF65-F5344CB8AC3E}">
        <p14:creationId xmlns:p14="http://schemas.microsoft.com/office/powerpoint/2010/main" val="340677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variants:</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Double hashing</a:t>
            </a:r>
            <a:r>
              <a:rPr lang="en-US" sz="2200" dirty="0">
                <a:latin typeface="Albany"/>
              </a:rPr>
              <a:t>: have two hash functions</a:t>
            </a:r>
            <a:br>
              <a:rPr lang="en-US" sz="2200" dirty="0">
                <a:latin typeface="Albany"/>
              </a:rPr>
            </a:br>
            <a:endParaRPr lang="en-US" sz="2200" dirty="0">
              <a:latin typeface="Albany"/>
            </a:endParaRPr>
          </a:p>
          <a:p>
            <a:pPr>
              <a:defRPr/>
            </a:pPr>
            <a:r>
              <a:rPr lang="en-US" sz="2200" u="sng" dirty="0">
                <a:latin typeface="Albany"/>
              </a:rPr>
              <a:t>contains(element)</a:t>
            </a:r>
          </a:p>
          <a:p>
            <a:pPr marL="457200" indent="-457200">
              <a:buAutoNum type="arabicPeriod"/>
              <a:defRPr/>
            </a:pPr>
            <a:r>
              <a:rPr lang="en-US" sz="2200" dirty="0">
                <a:latin typeface="Albany"/>
              </a:rPr>
              <a:t>index = </a:t>
            </a:r>
            <a:r>
              <a:rPr lang="en-US" sz="2200" dirty="0" err="1">
                <a:latin typeface="Albany"/>
              </a:rPr>
              <a:t>element.hashCode</a:t>
            </a:r>
            <a:r>
              <a:rPr lang="en-US" sz="2200" dirty="0">
                <a:latin typeface="Albany"/>
              </a:rPr>
              <a:t>()</a:t>
            </a:r>
          </a:p>
          <a:p>
            <a:pPr marL="457200" indent="-457200">
              <a:buAutoNum type="arabicPeriod"/>
              <a:defRPr/>
            </a:pPr>
            <a:r>
              <a:rPr lang="en-US" sz="2200" dirty="0" err="1">
                <a:latin typeface="Albany"/>
              </a:rPr>
              <a:t>i</a:t>
            </a:r>
            <a:r>
              <a:rPr lang="en-US" sz="2200" dirty="0">
                <a:latin typeface="Albany"/>
              </a:rPr>
              <a:t>=0</a:t>
            </a:r>
          </a:p>
          <a:p>
            <a:pPr marL="457200" indent="-457200">
              <a:buFontTx/>
              <a:buAutoNum type="arabicPeriod"/>
              <a:defRPr/>
            </a:pPr>
            <a:r>
              <a:rPr lang="en-US" sz="2200" dirty="0">
                <a:solidFill>
                  <a:srgbClr val="C00000"/>
                </a:solidFill>
                <a:latin typeface="Albany"/>
              </a:rPr>
              <a:t>while</a:t>
            </a:r>
            <a:r>
              <a:rPr lang="en-US" sz="2200" dirty="0">
                <a:latin typeface="Albany"/>
              </a:rPr>
              <a:t> (table[index + </a:t>
            </a:r>
            <a:r>
              <a:rPr lang="en-US" sz="2200" dirty="0" err="1">
                <a:solidFill>
                  <a:srgbClr val="FF0000"/>
                </a:solidFill>
                <a:latin typeface="Albany"/>
              </a:rPr>
              <a:t>i</a:t>
            </a:r>
            <a:r>
              <a:rPr lang="en-US" sz="2200" baseline="30000" dirty="0">
                <a:solidFill>
                  <a:srgbClr val="FF0000"/>
                </a:solidFill>
                <a:latin typeface="Albany"/>
              </a:rPr>
              <a:t>*</a:t>
            </a:r>
            <a:r>
              <a:rPr lang="en-US" sz="2200" dirty="0">
                <a:solidFill>
                  <a:srgbClr val="FF0000"/>
                </a:solidFill>
                <a:latin typeface="Albany"/>
              </a:rPr>
              <a:t>hash</a:t>
            </a:r>
            <a:r>
              <a:rPr lang="en-US" sz="2200" baseline="-25000" dirty="0">
                <a:solidFill>
                  <a:srgbClr val="FF0000"/>
                </a:solidFill>
                <a:latin typeface="Albany"/>
              </a:rPr>
              <a:t>2</a:t>
            </a:r>
            <a:r>
              <a:rPr lang="en-US" sz="2200" dirty="0">
                <a:solidFill>
                  <a:srgbClr val="FF0000"/>
                </a:solidFill>
                <a:latin typeface="Albany"/>
              </a:rPr>
              <a:t>(element)</a:t>
            </a:r>
            <a:r>
              <a:rPr lang="en-US" sz="2200" dirty="0">
                <a:latin typeface="Albany"/>
              </a:rPr>
              <a:t>] != </a:t>
            </a:r>
            <a:r>
              <a:rPr lang="en-US" sz="2200" dirty="0">
                <a:solidFill>
                  <a:srgbClr val="C00000"/>
                </a:solidFill>
                <a:latin typeface="Albany"/>
              </a:rPr>
              <a:t>null</a:t>
            </a:r>
            <a:r>
              <a:rPr lang="en-US" sz="2200" dirty="0">
                <a:latin typeface="Albany"/>
              </a:rPr>
              <a:t> &amp;&amp; table[</a:t>
            </a:r>
            <a:r>
              <a:rPr lang="en-US" sz="2200" dirty="0" err="1">
                <a:latin typeface="Albany"/>
              </a:rPr>
              <a:t>index+i</a:t>
            </a:r>
            <a:r>
              <a:rPr lang="en-US" sz="2200" dirty="0">
                <a:latin typeface="Albany"/>
              </a:rPr>
              <a:t>*</a:t>
            </a:r>
            <a:r>
              <a:rPr lang="en-US" sz="2200" dirty="0" err="1">
                <a:latin typeface="Albany"/>
              </a:rPr>
              <a:t>i</a:t>
            </a:r>
            <a:r>
              <a:rPr lang="en-US" sz="2200" dirty="0">
                <a:latin typeface="Albany"/>
              </a:rPr>
              <a:t>].equals(element)))</a:t>
            </a:r>
          </a:p>
          <a:p>
            <a:pPr lvl="1" indent="0">
              <a:buNone/>
              <a:defRPr/>
            </a:pPr>
            <a:r>
              <a:rPr lang="en-US" sz="2200" dirty="0">
                <a:latin typeface="Albany"/>
              </a:rPr>
              <a:t>2.1 </a:t>
            </a:r>
            <a:r>
              <a:rPr lang="en-US" sz="2200" dirty="0" err="1">
                <a:latin typeface="Albany"/>
              </a:rPr>
              <a:t>i</a:t>
            </a:r>
            <a:r>
              <a:rPr lang="en-US" sz="2200" dirty="0">
                <a:latin typeface="Albany"/>
              </a:rPr>
              <a:t>++</a:t>
            </a:r>
            <a:br>
              <a:rPr lang="en-US" sz="2200" dirty="0">
                <a:latin typeface="Albany"/>
              </a:rPr>
            </a:br>
            <a:endParaRPr lang="en-US" sz="2200" dirty="0">
              <a:latin typeface="Albany"/>
            </a:endParaRPr>
          </a:p>
          <a:p>
            <a:pPr marL="457200" indent="-457200">
              <a:buAutoNum type="arabicPeriod"/>
              <a:defRPr/>
            </a:pPr>
            <a:r>
              <a:rPr lang="en-US" sz="2200" dirty="0">
                <a:solidFill>
                  <a:srgbClr val="C00000"/>
                </a:solidFill>
                <a:latin typeface="Albany"/>
              </a:rPr>
              <a:t>return</a:t>
            </a:r>
            <a:r>
              <a:rPr lang="en-US" sz="2200" dirty="0">
                <a:latin typeface="Albany"/>
              </a:rPr>
              <a:t> (table[index + </a:t>
            </a:r>
            <a:r>
              <a:rPr lang="en-US" sz="2200" dirty="0" err="1">
                <a:solidFill>
                  <a:srgbClr val="FF0000"/>
                </a:solidFill>
                <a:latin typeface="Albany"/>
              </a:rPr>
              <a:t>i</a:t>
            </a:r>
            <a:r>
              <a:rPr lang="en-US" sz="2200" dirty="0">
                <a:solidFill>
                  <a:srgbClr val="FF0000"/>
                </a:solidFill>
                <a:latin typeface="Albany"/>
              </a:rPr>
              <a:t>*hash</a:t>
            </a:r>
            <a:r>
              <a:rPr lang="en-US" sz="2200" baseline="-25000" dirty="0">
                <a:solidFill>
                  <a:srgbClr val="FF0000"/>
                </a:solidFill>
                <a:latin typeface="Albany"/>
              </a:rPr>
              <a:t>2</a:t>
            </a:r>
            <a:r>
              <a:rPr lang="en-US" sz="2200" dirty="0">
                <a:solidFill>
                  <a:srgbClr val="FF0000"/>
                </a:solidFill>
                <a:latin typeface="Albany"/>
              </a:rPr>
              <a:t>(element)</a:t>
            </a:r>
            <a:r>
              <a:rPr lang="en-US" sz="2200" dirty="0">
                <a:latin typeface="Albany"/>
              </a:rPr>
              <a:t>] != </a:t>
            </a:r>
            <a:r>
              <a:rPr lang="en-US" sz="2200" dirty="0">
                <a:solidFill>
                  <a:srgbClr val="C00000"/>
                </a:solidFill>
                <a:latin typeface="Albany"/>
              </a:rPr>
              <a:t>null</a:t>
            </a:r>
            <a:r>
              <a:rPr lang="en-US" sz="2200" dirty="0">
                <a:latin typeface="Albany"/>
              </a:rPr>
              <a:t>) </a:t>
            </a:r>
          </a:p>
          <a:p>
            <a:pPr lvl="1" indent="0">
              <a:buNone/>
              <a:defRPr/>
            </a:pPr>
            <a:endParaRPr lang="en-US" sz="2200" dirty="0">
              <a:latin typeface="Albany"/>
            </a:endParaRPr>
          </a:p>
          <a:p>
            <a:pPr>
              <a:defRPr/>
            </a:pPr>
            <a:endParaRPr lang="en-US" sz="2200" dirty="0">
              <a:latin typeface="Albany"/>
            </a:endParaRPr>
          </a:p>
        </p:txBody>
      </p:sp>
    </p:spTree>
    <p:extLst>
      <p:ext uri="{BB962C8B-B14F-4D97-AF65-F5344CB8AC3E}">
        <p14:creationId xmlns:p14="http://schemas.microsoft.com/office/powerpoint/2010/main" val="353608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Linear hashing – variant:</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Back to Linear Hashing</a:t>
            </a:r>
            <a:r>
              <a:rPr lang="en-US" sz="2200" dirty="0">
                <a:latin typeface="Albany"/>
              </a:rPr>
              <a:t>: when removing elements, we can set it to null instead of marking it at deleted. But this requires looking forward at the block, and see if we some elements need to be moved</a:t>
            </a:r>
          </a:p>
          <a:p>
            <a:pPr>
              <a:defRPr/>
            </a:pPr>
            <a:endParaRPr lang="en-US" sz="2200" dirty="0">
              <a:latin typeface="Albany"/>
            </a:endParaRPr>
          </a:p>
        </p:txBody>
      </p:sp>
      <p:graphicFrame>
        <p:nvGraphicFramePr>
          <p:cNvPr id="4" name="Table 4">
            <a:extLst>
              <a:ext uri="{FF2B5EF4-FFF2-40B4-BE49-F238E27FC236}">
                <a16:creationId xmlns:a16="http://schemas.microsoft.com/office/drawing/2014/main" id="{45157F09-78CB-494F-9760-F5855A988025}"/>
              </a:ext>
            </a:extLst>
          </p:cNvPr>
          <p:cNvGraphicFramePr>
            <a:graphicFrameLocks noGrp="1"/>
          </p:cNvGraphicFramePr>
          <p:nvPr>
            <p:extLst>
              <p:ext uri="{D42A27DB-BD31-4B8C-83A1-F6EECF244321}">
                <p14:modId xmlns:p14="http://schemas.microsoft.com/office/powerpoint/2010/main" val="749745306"/>
              </p:ext>
            </p:extLst>
          </p:nvPr>
        </p:nvGraphicFramePr>
        <p:xfrm>
          <a:off x="1862770" y="3088416"/>
          <a:ext cx="6720415" cy="370840"/>
        </p:xfrm>
        <a:graphic>
          <a:graphicData uri="http://schemas.openxmlformats.org/drawingml/2006/table">
            <a:tbl>
              <a:tblPr firstRow="1" bandRow="1">
                <a:tableStyleId>{00A15C55-8517-42AA-B614-E9B94910E393}</a:tableStyleId>
              </a:tblPr>
              <a:tblGrid>
                <a:gridCol w="516955">
                  <a:extLst>
                    <a:ext uri="{9D8B030D-6E8A-4147-A177-3AD203B41FA5}">
                      <a16:colId xmlns:a16="http://schemas.microsoft.com/office/drawing/2014/main" val="1683037578"/>
                    </a:ext>
                  </a:extLst>
                </a:gridCol>
                <a:gridCol w="516955">
                  <a:extLst>
                    <a:ext uri="{9D8B030D-6E8A-4147-A177-3AD203B41FA5}">
                      <a16:colId xmlns:a16="http://schemas.microsoft.com/office/drawing/2014/main" val="3427829804"/>
                    </a:ext>
                  </a:extLst>
                </a:gridCol>
                <a:gridCol w="516955">
                  <a:extLst>
                    <a:ext uri="{9D8B030D-6E8A-4147-A177-3AD203B41FA5}">
                      <a16:colId xmlns:a16="http://schemas.microsoft.com/office/drawing/2014/main" val="2305321440"/>
                    </a:ext>
                  </a:extLst>
                </a:gridCol>
                <a:gridCol w="516955">
                  <a:extLst>
                    <a:ext uri="{9D8B030D-6E8A-4147-A177-3AD203B41FA5}">
                      <a16:colId xmlns:a16="http://schemas.microsoft.com/office/drawing/2014/main" val="2616009928"/>
                    </a:ext>
                  </a:extLst>
                </a:gridCol>
                <a:gridCol w="516955">
                  <a:extLst>
                    <a:ext uri="{9D8B030D-6E8A-4147-A177-3AD203B41FA5}">
                      <a16:colId xmlns:a16="http://schemas.microsoft.com/office/drawing/2014/main" val="3834945041"/>
                    </a:ext>
                  </a:extLst>
                </a:gridCol>
                <a:gridCol w="516955">
                  <a:extLst>
                    <a:ext uri="{9D8B030D-6E8A-4147-A177-3AD203B41FA5}">
                      <a16:colId xmlns:a16="http://schemas.microsoft.com/office/drawing/2014/main" val="3886823492"/>
                    </a:ext>
                  </a:extLst>
                </a:gridCol>
                <a:gridCol w="516955">
                  <a:extLst>
                    <a:ext uri="{9D8B030D-6E8A-4147-A177-3AD203B41FA5}">
                      <a16:colId xmlns:a16="http://schemas.microsoft.com/office/drawing/2014/main" val="4059795710"/>
                    </a:ext>
                  </a:extLst>
                </a:gridCol>
                <a:gridCol w="516955">
                  <a:extLst>
                    <a:ext uri="{9D8B030D-6E8A-4147-A177-3AD203B41FA5}">
                      <a16:colId xmlns:a16="http://schemas.microsoft.com/office/drawing/2014/main" val="1140496977"/>
                    </a:ext>
                  </a:extLst>
                </a:gridCol>
                <a:gridCol w="516955">
                  <a:extLst>
                    <a:ext uri="{9D8B030D-6E8A-4147-A177-3AD203B41FA5}">
                      <a16:colId xmlns:a16="http://schemas.microsoft.com/office/drawing/2014/main" val="2372298146"/>
                    </a:ext>
                  </a:extLst>
                </a:gridCol>
                <a:gridCol w="516955">
                  <a:extLst>
                    <a:ext uri="{9D8B030D-6E8A-4147-A177-3AD203B41FA5}">
                      <a16:colId xmlns:a16="http://schemas.microsoft.com/office/drawing/2014/main" val="4061892609"/>
                    </a:ext>
                  </a:extLst>
                </a:gridCol>
                <a:gridCol w="516955">
                  <a:extLst>
                    <a:ext uri="{9D8B030D-6E8A-4147-A177-3AD203B41FA5}">
                      <a16:colId xmlns:a16="http://schemas.microsoft.com/office/drawing/2014/main" val="219844114"/>
                    </a:ext>
                  </a:extLst>
                </a:gridCol>
                <a:gridCol w="516955">
                  <a:extLst>
                    <a:ext uri="{9D8B030D-6E8A-4147-A177-3AD203B41FA5}">
                      <a16:colId xmlns:a16="http://schemas.microsoft.com/office/drawing/2014/main" val="3256478488"/>
                    </a:ext>
                  </a:extLst>
                </a:gridCol>
                <a:gridCol w="516955">
                  <a:extLst>
                    <a:ext uri="{9D8B030D-6E8A-4147-A177-3AD203B41FA5}">
                      <a16:colId xmlns:a16="http://schemas.microsoft.com/office/drawing/2014/main" val="577171103"/>
                    </a:ext>
                  </a:extLst>
                </a:gridCol>
              </a:tblGrid>
              <a:tr h="370840">
                <a:tc>
                  <a:txBody>
                    <a:bodyPr/>
                    <a:lstStyle/>
                    <a:p>
                      <a:pPr algn="ctr"/>
                      <a:endParaRPr lang="en-CA">
                        <a:solidFill>
                          <a:schemeClr val="tx1"/>
                        </a:solidFill>
                      </a:endParaRPr>
                    </a:p>
                  </a:txBody>
                  <a:tcPr/>
                </a:tc>
                <a:tc>
                  <a:txBody>
                    <a:bodyPr/>
                    <a:lstStyle/>
                    <a:p>
                      <a:pPr algn="ctr"/>
                      <a:endParaRPr lang="en-CA">
                        <a:solidFill>
                          <a:schemeClr val="tx1"/>
                        </a:solidFill>
                      </a:endParaRPr>
                    </a:p>
                  </a:txBody>
                  <a:tcPr/>
                </a:tc>
                <a:tc>
                  <a:txBody>
                    <a:bodyPr/>
                    <a:lstStyle/>
                    <a:p>
                      <a:pPr algn="ctr"/>
                      <a:r>
                        <a:rPr lang="en-US" dirty="0">
                          <a:solidFill>
                            <a:schemeClr val="tx1"/>
                          </a:solidFill>
                        </a:rPr>
                        <a:t>A</a:t>
                      </a:r>
                      <a:endParaRPr lang="en-CA" dirty="0">
                        <a:solidFill>
                          <a:schemeClr val="tx1"/>
                        </a:solidFill>
                      </a:endParaRPr>
                    </a:p>
                  </a:txBody>
                  <a:tcPr/>
                </a:tc>
                <a:tc>
                  <a:txBody>
                    <a:bodyPr/>
                    <a:lstStyle/>
                    <a:p>
                      <a:pPr algn="ctr"/>
                      <a:r>
                        <a:rPr lang="en-US" dirty="0">
                          <a:solidFill>
                            <a:schemeClr val="tx1"/>
                          </a:solidFill>
                        </a:rPr>
                        <a:t>D</a:t>
                      </a:r>
                      <a:endParaRPr lang="en-CA" dirty="0">
                        <a:solidFill>
                          <a:schemeClr val="tx1"/>
                        </a:solidFill>
                      </a:endParaRPr>
                    </a:p>
                  </a:txBody>
                  <a:tcPr/>
                </a:tc>
                <a:tc>
                  <a:txBody>
                    <a:bodyPr/>
                    <a:lstStyle/>
                    <a:p>
                      <a:pPr algn="ctr"/>
                      <a:r>
                        <a:rPr lang="en-US" dirty="0">
                          <a:solidFill>
                            <a:schemeClr val="tx1"/>
                          </a:solidFill>
                        </a:rPr>
                        <a:t>L</a:t>
                      </a:r>
                      <a:endParaRPr lang="en-CA" dirty="0">
                        <a:solidFill>
                          <a:schemeClr val="tx1"/>
                        </a:solidFill>
                      </a:endParaRPr>
                    </a:p>
                  </a:txBody>
                  <a:tcPr/>
                </a:tc>
                <a:tc>
                  <a:txBody>
                    <a:bodyPr/>
                    <a:lstStyle/>
                    <a:p>
                      <a:pPr algn="ctr"/>
                      <a:r>
                        <a:rPr lang="en-US" dirty="0">
                          <a:solidFill>
                            <a:schemeClr val="tx1"/>
                          </a:solidFill>
                        </a:rPr>
                        <a:t>M</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r>
                        <a:rPr lang="en-US" dirty="0">
                          <a:solidFill>
                            <a:schemeClr val="tx1"/>
                          </a:solidFill>
                        </a:rPr>
                        <a:t>R</a:t>
                      </a:r>
                      <a:endParaRPr lang="en-CA" dirty="0">
                        <a:solidFill>
                          <a:schemeClr val="tx1"/>
                        </a:solidFill>
                      </a:endParaRPr>
                    </a:p>
                  </a:txBody>
                  <a:tcPr/>
                </a:tc>
                <a:tc>
                  <a:txBody>
                    <a:bodyPr/>
                    <a:lstStyle/>
                    <a:p>
                      <a:pPr algn="ctr"/>
                      <a:r>
                        <a:rPr lang="en-US" dirty="0">
                          <a:solidFill>
                            <a:schemeClr val="tx1"/>
                          </a:solidFill>
                        </a:rPr>
                        <a:t>O</a:t>
                      </a:r>
                      <a:endParaRPr lang="en-CA" dirty="0">
                        <a:solidFill>
                          <a:schemeClr val="tx1"/>
                        </a:solidFill>
                      </a:endParaRPr>
                    </a:p>
                  </a:txBody>
                  <a:tcPr/>
                </a:tc>
                <a:tc>
                  <a:txBody>
                    <a:bodyPr/>
                    <a:lstStyle/>
                    <a:p>
                      <a:pPr algn="ctr"/>
                      <a:r>
                        <a:rPr lang="en-US" dirty="0">
                          <a:solidFill>
                            <a:schemeClr val="tx1"/>
                          </a:solidFill>
                        </a:rPr>
                        <a:t>T</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extLst>
                  <a:ext uri="{0D108BD9-81ED-4DB2-BD59-A6C34878D82A}">
                    <a16:rowId xmlns:a16="http://schemas.microsoft.com/office/drawing/2014/main" val="1072194184"/>
                  </a:ext>
                </a:extLst>
              </a:tr>
            </a:tbl>
          </a:graphicData>
        </a:graphic>
      </p:graphicFrame>
      <p:sp>
        <p:nvSpPr>
          <p:cNvPr id="5" name="Arrow: Right 4">
            <a:extLst>
              <a:ext uri="{FF2B5EF4-FFF2-40B4-BE49-F238E27FC236}">
                <a16:creationId xmlns:a16="http://schemas.microsoft.com/office/drawing/2014/main" id="{27484452-A6F4-42B2-8B47-4E70E41CA259}"/>
              </a:ext>
            </a:extLst>
          </p:cNvPr>
          <p:cNvSpPr/>
          <p:nvPr/>
        </p:nvSpPr>
        <p:spPr>
          <a:xfrm rot="18867650">
            <a:off x="2975312" y="3667313"/>
            <a:ext cx="1432516" cy="746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add(S)</a:t>
            </a:r>
            <a:endParaRPr lang="en-CA" b="1" dirty="0">
              <a:solidFill>
                <a:schemeClr val="tx1"/>
              </a:solidFill>
            </a:endParaRPr>
          </a:p>
        </p:txBody>
      </p:sp>
      <p:graphicFrame>
        <p:nvGraphicFramePr>
          <p:cNvPr id="6" name="Table 4">
            <a:extLst>
              <a:ext uri="{FF2B5EF4-FFF2-40B4-BE49-F238E27FC236}">
                <a16:creationId xmlns:a16="http://schemas.microsoft.com/office/drawing/2014/main" id="{C05E441A-E6CE-478C-887C-F1985CEB4801}"/>
              </a:ext>
            </a:extLst>
          </p:cNvPr>
          <p:cNvGraphicFramePr>
            <a:graphicFrameLocks noGrp="1"/>
          </p:cNvGraphicFramePr>
          <p:nvPr>
            <p:extLst>
              <p:ext uri="{D42A27DB-BD31-4B8C-83A1-F6EECF244321}">
                <p14:modId xmlns:p14="http://schemas.microsoft.com/office/powerpoint/2010/main" val="2165414041"/>
              </p:ext>
            </p:extLst>
          </p:nvPr>
        </p:nvGraphicFramePr>
        <p:xfrm>
          <a:off x="1862769" y="4830122"/>
          <a:ext cx="6720415" cy="370840"/>
        </p:xfrm>
        <a:graphic>
          <a:graphicData uri="http://schemas.openxmlformats.org/drawingml/2006/table">
            <a:tbl>
              <a:tblPr firstRow="1" bandRow="1">
                <a:tableStyleId>{00A15C55-8517-42AA-B614-E9B94910E393}</a:tableStyleId>
              </a:tblPr>
              <a:tblGrid>
                <a:gridCol w="516955">
                  <a:extLst>
                    <a:ext uri="{9D8B030D-6E8A-4147-A177-3AD203B41FA5}">
                      <a16:colId xmlns:a16="http://schemas.microsoft.com/office/drawing/2014/main" val="1683037578"/>
                    </a:ext>
                  </a:extLst>
                </a:gridCol>
                <a:gridCol w="516955">
                  <a:extLst>
                    <a:ext uri="{9D8B030D-6E8A-4147-A177-3AD203B41FA5}">
                      <a16:colId xmlns:a16="http://schemas.microsoft.com/office/drawing/2014/main" val="3427829804"/>
                    </a:ext>
                  </a:extLst>
                </a:gridCol>
                <a:gridCol w="516955">
                  <a:extLst>
                    <a:ext uri="{9D8B030D-6E8A-4147-A177-3AD203B41FA5}">
                      <a16:colId xmlns:a16="http://schemas.microsoft.com/office/drawing/2014/main" val="2305321440"/>
                    </a:ext>
                  </a:extLst>
                </a:gridCol>
                <a:gridCol w="516955">
                  <a:extLst>
                    <a:ext uri="{9D8B030D-6E8A-4147-A177-3AD203B41FA5}">
                      <a16:colId xmlns:a16="http://schemas.microsoft.com/office/drawing/2014/main" val="2616009928"/>
                    </a:ext>
                  </a:extLst>
                </a:gridCol>
                <a:gridCol w="516955">
                  <a:extLst>
                    <a:ext uri="{9D8B030D-6E8A-4147-A177-3AD203B41FA5}">
                      <a16:colId xmlns:a16="http://schemas.microsoft.com/office/drawing/2014/main" val="3834945041"/>
                    </a:ext>
                  </a:extLst>
                </a:gridCol>
                <a:gridCol w="516955">
                  <a:extLst>
                    <a:ext uri="{9D8B030D-6E8A-4147-A177-3AD203B41FA5}">
                      <a16:colId xmlns:a16="http://schemas.microsoft.com/office/drawing/2014/main" val="3886823492"/>
                    </a:ext>
                  </a:extLst>
                </a:gridCol>
                <a:gridCol w="516955">
                  <a:extLst>
                    <a:ext uri="{9D8B030D-6E8A-4147-A177-3AD203B41FA5}">
                      <a16:colId xmlns:a16="http://schemas.microsoft.com/office/drawing/2014/main" val="4059795710"/>
                    </a:ext>
                  </a:extLst>
                </a:gridCol>
                <a:gridCol w="516955">
                  <a:extLst>
                    <a:ext uri="{9D8B030D-6E8A-4147-A177-3AD203B41FA5}">
                      <a16:colId xmlns:a16="http://schemas.microsoft.com/office/drawing/2014/main" val="1140496977"/>
                    </a:ext>
                  </a:extLst>
                </a:gridCol>
                <a:gridCol w="516955">
                  <a:extLst>
                    <a:ext uri="{9D8B030D-6E8A-4147-A177-3AD203B41FA5}">
                      <a16:colId xmlns:a16="http://schemas.microsoft.com/office/drawing/2014/main" val="2372298146"/>
                    </a:ext>
                  </a:extLst>
                </a:gridCol>
                <a:gridCol w="516955">
                  <a:extLst>
                    <a:ext uri="{9D8B030D-6E8A-4147-A177-3AD203B41FA5}">
                      <a16:colId xmlns:a16="http://schemas.microsoft.com/office/drawing/2014/main" val="4061892609"/>
                    </a:ext>
                  </a:extLst>
                </a:gridCol>
                <a:gridCol w="516955">
                  <a:extLst>
                    <a:ext uri="{9D8B030D-6E8A-4147-A177-3AD203B41FA5}">
                      <a16:colId xmlns:a16="http://schemas.microsoft.com/office/drawing/2014/main" val="219844114"/>
                    </a:ext>
                  </a:extLst>
                </a:gridCol>
                <a:gridCol w="516955">
                  <a:extLst>
                    <a:ext uri="{9D8B030D-6E8A-4147-A177-3AD203B41FA5}">
                      <a16:colId xmlns:a16="http://schemas.microsoft.com/office/drawing/2014/main" val="3256478488"/>
                    </a:ext>
                  </a:extLst>
                </a:gridCol>
                <a:gridCol w="516955">
                  <a:extLst>
                    <a:ext uri="{9D8B030D-6E8A-4147-A177-3AD203B41FA5}">
                      <a16:colId xmlns:a16="http://schemas.microsoft.com/office/drawing/2014/main" val="577171103"/>
                    </a:ext>
                  </a:extLst>
                </a:gridCol>
              </a:tblGrid>
              <a:tr h="370840">
                <a:tc>
                  <a:txBody>
                    <a:bodyPr/>
                    <a:lstStyle/>
                    <a:p>
                      <a:pPr algn="ctr"/>
                      <a:endParaRPr lang="en-CA">
                        <a:solidFill>
                          <a:schemeClr val="tx1"/>
                        </a:solidFill>
                      </a:endParaRPr>
                    </a:p>
                  </a:txBody>
                  <a:tcPr/>
                </a:tc>
                <a:tc>
                  <a:txBody>
                    <a:bodyPr/>
                    <a:lstStyle/>
                    <a:p>
                      <a:pPr algn="ctr"/>
                      <a:endParaRPr lang="en-CA">
                        <a:solidFill>
                          <a:schemeClr val="tx1"/>
                        </a:solidFill>
                      </a:endParaRPr>
                    </a:p>
                  </a:txBody>
                  <a:tcPr/>
                </a:tc>
                <a:tc>
                  <a:txBody>
                    <a:bodyPr/>
                    <a:lstStyle/>
                    <a:p>
                      <a:pPr algn="ctr"/>
                      <a:r>
                        <a:rPr lang="en-US" dirty="0">
                          <a:solidFill>
                            <a:schemeClr val="tx1"/>
                          </a:solidFill>
                        </a:rPr>
                        <a:t>A</a:t>
                      </a:r>
                      <a:endParaRPr lang="en-CA" dirty="0">
                        <a:solidFill>
                          <a:schemeClr val="tx1"/>
                        </a:solidFill>
                      </a:endParaRPr>
                    </a:p>
                  </a:txBody>
                  <a:tcPr/>
                </a:tc>
                <a:tc>
                  <a:txBody>
                    <a:bodyPr/>
                    <a:lstStyle/>
                    <a:p>
                      <a:pPr algn="ctr"/>
                      <a:r>
                        <a:rPr lang="en-US" dirty="0">
                          <a:solidFill>
                            <a:schemeClr val="tx1"/>
                          </a:solidFill>
                        </a:rPr>
                        <a:t>D</a:t>
                      </a:r>
                      <a:endParaRPr lang="en-CA" dirty="0">
                        <a:solidFill>
                          <a:schemeClr val="tx1"/>
                        </a:solidFill>
                      </a:endParaRPr>
                    </a:p>
                  </a:txBody>
                  <a:tcPr/>
                </a:tc>
                <a:tc>
                  <a:txBody>
                    <a:bodyPr/>
                    <a:lstStyle/>
                    <a:p>
                      <a:pPr algn="ctr"/>
                      <a:r>
                        <a:rPr lang="en-US" dirty="0">
                          <a:solidFill>
                            <a:schemeClr val="tx1"/>
                          </a:solidFill>
                        </a:rPr>
                        <a:t>L</a:t>
                      </a:r>
                      <a:endParaRPr lang="en-CA" dirty="0">
                        <a:solidFill>
                          <a:schemeClr val="tx1"/>
                        </a:solidFill>
                      </a:endParaRPr>
                    </a:p>
                  </a:txBody>
                  <a:tcPr/>
                </a:tc>
                <a:tc>
                  <a:txBody>
                    <a:bodyPr/>
                    <a:lstStyle/>
                    <a:p>
                      <a:pPr algn="ctr"/>
                      <a:r>
                        <a:rPr lang="en-US" dirty="0">
                          <a:solidFill>
                            <a:schemeClr val="tx1"/>
                          </a:solidFill>
                        </a:rPr>
                        <a:t>M</a:t>
                      </a:r>
                      <a:endParaRPr lang="en-CA" dirty="0">
                        <a:solidFill>
                          <a:schemeClr val="tx1"/>
                        </a:solidFill>
                      </a:endParaRPr>
                    </a:p>
                  </a:txBody>
                  <a:tcPr/>
                </a:tc>
                <a:tc>
                  <a:txBody>
                    <a:bodyPr/>
                    <a:lstStyle/>
                    <a:p>
                      <a:pPr algn="ctr"/>
                      <a:r>
                        <a:rPr lang="en-US" dirty="0">
                          <a:solidFill>
                            <a:srgbClr val="FF0000"/>
                          </a:solidFill>
                        </a:rPr>
                        <a:t>S</a:t>
                      </a:r>
                      <a:endParaRPr lang="en-CA" dirty="0">
                        <a:solidFill>
                          <a:srgbClr val="FF0000"/>
                        </a:solidFill>
                      </a:endParaRPr>
                    </a:p>
                  </a:txBody>
                  <a:tcPr/>
                </a:tc>
                <a:tc>
                  <a:txBody>
                    <a:bodyPr/>
                    <a:lstStyle/>
                    <a:p>
                      <a:pPr algn="ctr"/>
                      <a:endParaRPr lang="en-CA" dirty="0">
                        <a:solidFill>
                          <a:schemeClr val="tx1"/>
                        </a:solidFill>
                      </a:endParaRPr>
                    </a:p>
                  </a:txBody>
                  <a:tcPr/>
                </a:tc>
                <a:tc>
                  <a:txBody>
                    <a:bodyPr/>
                    <a:lstStyle/>
                    <a:p>
                      <a:pPr algn="ctr"/>
                      <a:r>
                        <a:rPr lang="en-US" dirty="0">
                          <a:solidFill>
                            <a:schemeClr val="tx1"/>
                          </a:solidFill>
                        </a:rPr>
                        <a:t>R</a:t>
                      </a:r>
                      <a:endParaRPr lang="en-CA" dirty="0">
                        <a:solidFill>
                          <a:schemeClr val="tx1"/>
                        </a:solidFill>
                      </a:endParaRPr>
                    </a:p>
                  </a:txBody>
                  <a:tcPr/>
                </a:tc>
                <a:tc>
                  <a:txBody>
                    <a:bodyPr/>
                    <a:lstStyle/>
                    <a:p>
                      <a:pPr algn="ctr"/>
                      <a:r>
                        <a:rPr lang="en-US" dirty="0">
                          <a:solidFill>
                            <a:schemeClr val="tx1"/>
                          </a:solidFill>
                        </a:rPr>
                        <a:t>O</a:t>
                      </a:r>
                      <a:endParaRPr lang="en-CA" dirty="0">
                        <a:solidFill>
                          <a:schemeClr val="tx1"/>
                        </a:solidFill>
                      </a:endParaRPr>
                    </a:p>
                  </a:txBody>
                  <a:tcPr/>
                </a:tc>
                <a:tc>
                  <a:txBody>
                    <a:bodyPr/>
                    <a:lstStyle/>
                    <a:p>
                      <a:pPr algn="ctr"/>
                      <a:r>
                        <a:rPr lang="en-US" dirty="0">
                          <a:solidFill>
                            <a:schemeClr val="tx1"/>
                          </a:solidFill>
                        </a:rPr>
                        <a:t>T</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extLst>
                  <a:ext uri="{0D108BD9-81ED-4DB2-BD59-A6C34878D82A}">
                    <a16:rowId xmlns:a16="http://schemas.microsoft.com/office/drawing/2014/main" val="1072194184"/>
                  </a:ext>
                </a:extLst>
              </a:tr>
            </a:tbl>
          </a:graphicData>
        </a:graphic>
      </p:graphicFrame>
      <p:sp>
        <p:nvSpPr>
          <p:cNvPr id="8" name="Arrow: Right 7">
            <a:extLst>
              <a:ext uri="{FF2B5EF4-FFF2-40B4-BE49-F238E27FC236}">
                <a16:creationId xmlns:a16="http://schemas.microsoft.com/office/drawing/2014/main" id="{BC2EA0E4-F0A4-40FE-8324-19FC3EB5C83D}"/>
              </a:ext>
            </a:extLst>
          </p:cNvPr>
          <p:cNvSpPr/>
          <p:nvPr/>
        </p:nvSpPr>
        <p:spPr>
          <a:xfrm rot="18867650">
            <a:off x="2941479" y="5496045"/>
            <a:ext cx="1472311" cy="746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delete(L)</a:t>
            </a:r>
            <a:endParaRPr lang="en-CA" b="1" dirty="0">
              <a:solidFill>
                <a:schemeClr val="tx1"/>
              </a:solidFill>
            </a:endParaRPr>
          </a:p>
        </p:txBody>
      </p:sp>
      <p:graphicFrame>
        <p:nvGraphicFramePr>
          <p:cNvPr id="9" name="Table 4">
            <a:extLst>
              <a:ext uri="{FF2B5EF4-FFF2-40B4-BE49-F238E27FC236}">
                <a16:creationId xmlns:a16="http://schemas.microsoft.com/office/drawing/2014/main" id="{1BCFDB64-223C-4B04-B3A4-F2B4044EB570}"/>
              </a:ext>
            </a:extLst>
          </p:cNvPr>
          <p:cNvGraphicFramePr>
            <a:graphicFrameLocks noGrp="1"/>
          </p:cNvGraphicFramePr>
          <p:nvPr>
            <p:extLst>
              <p:ext uri="{D42A27DB-BD31-4B8C-83A1-F6EECF244321}">
                <p14:modId xmlns:p14="http://schemas.microsoft.com/office/powerpoint/2010/main" val="3936434725"/>
              </p:ext>
            </p:extLst>
          </p:nvPr>
        </p:nvGraphicFramePr>
        <p:xfrm>
          <a:off x="1862768" y="6677324"/>
          <a:ext cx="6720415" cy="370840"/>
        </p:xfrm>
        <a:graphic>
          <a:graphicData uri="http://schemas.openxmlformats.org/drawingml/2006/table">
            <a:tbl>
              <a:tblPr firstRow="1" bandRow="1">
                <a:tableStyleId>{00A15C55-8517-42AA-B614-E9B94910E393}</a:tableStyleId>
              </a:tblPr>
              <a:tblGrid>
                <a:gridCol w="516955">
                  <a:extLst>
                    <a:ext uri="{9D8B030D-6E8A-4147-A177-3AD203B41FA5}">
                      <a16:colId xmlns:a16="http://schemas.microsoft.com/office/drawing/2014/main" val="1683037578"/>
                    </a:ext>
                  </a:extLst>
                </a:gridCol>
                <a:gridCol w="516955">
                  <a:extLst>
                    <a:ext uri="{9D8B030D-6E8A-4147-A177-3AD203B41FA5}">
                      <a16:colId xmlns:a16="http://schemas.microsoft.com/office/drawing/2014/main" val="3427829804"/>
                    </a:ext>
                  </a:extLst>
                </a:gridCol>
                <a:gridCol w="516955">
                  <a:extLst>
                    <a:ext uri="{9D8B030D-6E8A-4147-A177-3AD203B41FA5}">
                      <a16:colId xmlns:a16="http://schemas.microsoft.com/office/drawing/2014/main" val="2305321440"/>
                    </a:ext>
                  </a:extLst>
                </a:gridCol>
                <a:gridCol w="516955">
                  <a:extLst>
                    <a:ext uri="{9D8B030D-6E8A-4147-A177-3AD203B41FA5}">
                      <a16:colId xmlns:a16="http://schemas.microsoft.com/office/drawing/2014/main" val="2616009928"/>
                    </a:ext>
                  </a:extLst>
                </a:gridCol>
                <a:gridCol w="516955">
                  <a:extLst>
                    <a:ext uri="{9D8B030D-6E8A-4147-A177-3AD203B41FA5}">
                      <a16:colId xmlns:a16="http://schemas.microsoft.com/office/drawing/2014/main" val="3834945041"/>
                    </a:ext>
                  </a:extLst>
                </a:gridCol>
                <a:gridCol w="516955">
                  <a:extLst>
                    <a:ext uri="{9D8B030D-6E8A-4147-A177-3AD203B41FA5}">
                      <a16:colId xmlns:a16="http://schemas.microsoft.com/office/drawing/2014/main" val="3886823492"/>
                    </a:ext>
                  </a:extLst>
                </a:gridCol>
                <a:gridCol w="516955">
                  <a:extLst>
                    <a:ext uri="{9D8B030D-6E8A-4147-A177-3AD203B41FA5}">
                      <a16:colId xmlns:a16="http://schemas.microsoft.com/office/drawing/2014/main" val="4059795710"/>
                    </a:ext>
                  </a:extLst>
                </a:gridCol>
                <a:gridCol w="516955">
                  <a:extLst>
                    <a:ext uri="{9D8B030D-6E8A-4147-A177-3AD203B41FA5}">
                      <a16:colId xmlns:a16="http://schemas.microsoft.com/office/drawing/2014/main" val="1140496977"/>
                    </a:ext>
                  </a:extLst>
                </a:gridCol>
                <a:gridCol w="516955">
                  <a:extLst>
                    <a:ext uri="{9D8B030D-6E8A-4147-A177-3AD203B41FA5}">
                      <a16:colId xmlns:a16="http://schemas.microsoft.com/office/drawing/2014/main" val="2372298146"/>
                    </a:ext>
                  </a:extLst>
                </a:gridCol>
                <a:gridCol w="516955">
                  <a:extLst>
                    <a:ext uri="{9D8B030D-6E8A-4147-A177-3AD203B41FA5}">
                      <a16:colId xmlns:a16="http://schemas.microsoft.com/office/drawing/2014/main" val="4061892609"/>
                    </a:ext>
                  </a:extLst>
                </a:gridCol>
                <a:gridCol w="516955">
                  <a:extLst>
                    <a:ext uri="{9D8B030D-6E8A-4147-A177-3AD203B41FA5}">
                      <a16:colId xmlns:a16="http://schemas.microsoft.com/office/drawing/2014/main" val="219844114"/>
                    </a:ext>
                  </a:extLst>
                </a:gridCol>
                <a:gridCol w="516955">
                  <a:extLst>
                    <a:ext uri="{9D8B030D-6E8A-4147-A177-3AD203B41FA5}">
                      <a16:colId xmlns:a16="http://schemas.microsoft.com/office/drawing/2014/main" val="3256478488"/>
                    </a:ext>
                  </a:extLst>
                </a:gridCol>
                <a:gridCol w="516955">
                  <a:extLst>
                    <a:ext uri="{9D8B030D-6E8A-4147-A177-3AD203B41FA5}">
                      <a16:colId xmlns:a16="http://schemas.microsoft.com/office/drawing/2014/main" val="577171103"/>
                    </a:ext>
                  </a:extLst>
                </a:gridCol>
              </a:tblGrid>
              <a:tr h="370840">
                <a:tc>
                  <a:txBody>
                    <a:bodyPr/>
                    <a:lstStyle/>
                    <a:p>
                      <a:pPr algn="ctr"/>
                      <a:endParaRPr lang="en-CA">
                        <a:solidFill>
                          <a:schemeClr val="tx1"/>
                        </a:solidFill>
                      </a:endParaRPr>
                    </a:p>
                  </a:txBody>
                  <a:tcPr/>
                </a:tc>
                <a:tc>
                  <a:txBody>
                    <a:bodyPr/>
                    <a:lstStyle/>
                    <a:p>
                      <a:pPr algn="ctr"/>
                      <a:endParaRPr lang="en-CA">
                        <a:solidFill>
                          <a:schemeClr val="tx1"/>
                        </a:solidFill>
                      </a:endParaRPr>
                    </a:p>
                  </a:txBody>
                  <a:tcPr/>
                </a:tc>
                <a:tc>
                  <a:txBody>
                    <a:bodyPr/>
                    <a:lstStyle/>
                    <a:p>
                      <a:pPr algn="ctr"/>
                      <a:r>
                        <a:rPr lang="en-US" dirty="0">
                          <a:solidFill>
                            <a:schemeClr val="tx1"/>
                          </a:solidFill>
                        </a:rPr>
                        <a:t>A</a:t>
                      </a:r>
                      <a:endParaRPr lang="en-CA" dirty="0">
                        <a:solidFill>
                          <a:schemeClr val="tx1"/>
                        </a:solidFill>
                      </a:endParaRPr>
                    </a:p>
                  </a:txBody>
                  <a:tcPr/>
                </a:tc>
                <a:tc>
                  <a:txBody>
                    <a:bodyPr/>
                    <a:lstStyle/>
                    <a:p>
                      <a:pPr algn="ctr"/>
                      <a:r>
                        <a:rPr lang="en-US" dirty="0">
                          <a:solidFill>
                            <a:schemeClr val="tx1"/>
                          </a:solidFill>
                        </a:rPr>
                        <a:t>D</a:t>
                      </a:r>
                      <a:endParaRPr lang="en-CA" dirty="0">
                        <a:solidFill>
                          <a:schemeClr val="tx1"/>
                        </a:solidFill>
                      </a:endParaRPr>
                    </a:p>
                  </a:txBody>
                  <a:tcPr/>
                </a:tc>
                <a:tc>
                  <a:txBody>
                    <a:bodyPr/>
                    <a:lstStyle/>
                    <a:p>
                      <a:pPr algn="ctr"/>
                      <a:r>
                        <a:rPr lang="en-US" dirty="0">
                          <a:solidFill>
                            <a:srgbClr val="FF0000"/>
                          </a:solidFill>
                        </a:rPr>
                        <a:t>S</a:t>
                      </a:r>
                      <a:endParaRPr lang="en-CA" dirty="0">
                        <a:solidFill>
                          <a:srgbClr val="FF0000"/>
                        </a:solidFill>
                      </a:endParaRPr>
                    </a:p>
                  </a:txBody>
                  <a:tcPr/>
                </a:tc>
                <a:tc>
                  <a:txBody>
                    <a:bodyPr/>
                    <a:lstStyle/>
                    <a:p>
                      <a:pPr algn="ctr"/>
                      <a:r>
                        <a:rPr lang="en-US" dirty="0">
                          <a:solidFill>
                            <a:schemeClr val="tx1"/>
                          </a:solidFill>
                        </a:rPr>
                        <a:t>M</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r>
                        <a:rPr lang="en-US" dirty="0">
                          <a:solidFill>
                            <a:schemeClr val="tx1"/>
                          </a:solidFill>
                        </a:rPr>
                        <a:t>R</a:t>
                      </a:r>
                      <a:endParaRPr lang="en-CA" dirty="0">
                        <a:solidFill>
                          <a:schemeClr val="tx1"/>
                        </a:solidFill>
                      </a:endParaRPr>
                    </a:p>
                  </a:txBody>
                  <a:tcPr/>
                </a:tc>
                <a:tc>
                  <a:txBody>
                    <a:bodyPr/>
                    <a:lstStyle/>
                    <a:p>
                      <a:pPr algn="ctr"/>
                      <a:r>
                        <a:rPr lang="en-US" dirty="0">
                          <a:solidFill>
                            <a:schemeClr val="tx1"/>
                          </a:solidFill>
                        </a:rPr>
                        <a:t>O</a:t>
                      </a:r>
                      <a:endParaRPr lang="en-CA" dirty="0">
                        <a:solidFill>
                          <a:schemeClr val="tx1"/>
                        </a:solidFill>
                      </a:endParaRPr>
                    </a:p>
                  </a:txBody>
                  <a:tcPr/>
                </a:tc>
                <a:tc>
                  <a:txBody>
                    <a:bodyPr/>
                    <a:lstStyle/>
                    <a:p>
                      <a:pPr algn="ctr"/>
                      <a:r>
                        <a:rPr lang="en-US" dirty="0">
                          <a:solidFill>
                            <a:schemeClr val="tx1"/>
                          </a:solidFill>
                        </a:rPr>
                        <a:t>T</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extLst>
                  <a:ext uri="{0D108BD9-81ED-4DB2-BD59-A6C34878D82A}">
                    <a16:rowId xmlns:a16="http://schemas.microsoft.com/office/drawing/2014/main" val="1072194184"/>
                  </a:ext>
                </a:extLst>
              </a:tr>
            </a:tbl>
          </a:graphicData>
        </a:graphic>
      </p:graphicFrame>
    </p:spTree>
    <p:extLst>
      <p:ext uri="{BB962C8B-B14F-4D97-AF65-F5344CB8AC3E}">
        <p14:creationId xmlns:p14="http://schemas.microsoft.com/office/powerpoint/2010/main" val="274204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1.73228E-6 6.88786E-7 L 0.05748 -0.00021 " pathEditMode="relative" rAng="0" ptsTypes="AA">
                                      <p:cBhvr>
                                        <p:cTn id="18" dur="2000" fill="hold"/>
                                        <p:tgtEl>
                                          <p:spTgt spid="5"/>
                                        </p:tgtEl>
                                        <p:attrNameLst>
                                          <p:attrName>ppt_x</p:attrName>
                                          <p:attrName>ppt_y</p:attrName>
                                        </p:attrNameLst>
                                      </p:cBhvr>
                                      <p:rCtr x="2866" y="-21"/>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2" nodeType="clickEffect">
                                  <p:stCondLst>
                                    <p:cond delay="0"/>
                                  </p:stCondLst>
                                  <p:childTnLst>
                                    <p:animMotion origin="layout" path="M 0.05748 -0.00021 L 0.10016 -0.00168 " pathEditMode="relative" rAng="0" ptsTypes="AA">
                                      <p:cBhvr>
                                        <p:cTn id="22" dur="2000" fill="hold"/>
                                        <p:tgtEl>
                                          <p:spTgt spid="5"/>
                                        </p:tgtEl>
                                        <p:attrNameLst>
                                          <p:attrName>ppt_x</p:attrName>
                                          <p:attrName>ppt_y</p:attrName>
                                        </p:attrNameLst>
                                      </p:cBhvr>
                                      <p:rCtr x="2126" y="-84"/>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1" nodeType="clickEffect">
                                  <p:stCondLst>
                                    <p:cond delay="0"/>
                                  </p:stCondLst>
                                  <p:childTnLst>
                                    <p:animMotion origin="layout" path="M -4.40945E-6 -4.47291E-6 L 0.05748 -0.00021 " pathEditMode="relative" rAng="0" ptsTypes="AA">
                                      <p:cBhvr>
                                        <p:cTn id="34" dur="2000" fill="hold"/>
                                        <p:tgtEl>
                                          <p:spTgt spid="8"/>
                                        </p:tgtEl>
                                        <p:attrNameLst>
                                          <p:attrName>ppt_x</p:attrName>
                                          <p:attrName>ppt_y</p:attrName>
                                        </p:attrNameLst>
                                      </p:cBhvr>
                                      <p:rCtr x="2866" y="-21"/>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2" nodeType="clickEffect">
                                  <p:stCondLst>
                                    <p:cond delay="0"/>
                                  </p:stCondLst>
                                  <p:childTnLst>
                                    <p:animMotion origin="layout" path="M 0.05748 -0.00021 L 0.10016 -0.00168 " pathEditMode="relative" rAng="0" ptsTypes="AA">
                                      <p:cBhvr>
                                        <p:cTn id="38" dur="2000" fill="hold"/>
                                        <p:tgtEl>
                                          <p:spTgt spid="8"/>
                                        </p:tgtEl>
                                        <p:attrNameLst>
                                          <p:attrName>ppt_x</p:attrName>
                                          <p:attrName>ppt_y</p:attrName>
                                        </p:attrNameLst>
                                      </p:cBhvr>
                                      <p:rCtr x="2126" y="-84"/>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8" grpId="0" animBg="1"/>
      <p:bldP spid="8" grpId="1" animBg="1"/>
      <p:bldP spid="8" grpId="2"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US"/>
          </a:p>
        </p:txBody>
      </p:sp>
      <p:sp>
        <p:nvSpPr>
          <p:cNvPr id="3" name="Text Placeholder 2"/>
          <p:cNvSpPr txBox="1">
            <a:spLocks noGrp="1"/>
          </p:cNvSpPr>
          <p:nvPr>
            <p:ph type="body" idx="4294967295"/>
          </p:nvPr>
        </p:nvSpPr>
        <p:spPr>
          <a:xfrm>
            <a:off x="719998" y="1949043"/>
            <a:ext cx="8855643" cy="4763155"/>
          </a:xfrm>
        </p:spPr>
        <p:txBody>
          <a:bodyPr/>
          <a:lstStyle/>
          <a:p>
            <a:pPr lvl="0" algn="ctr"/>
            <a:br>
              <a:rPr lang="de-DE" sz="6000" dirty="0">
                <a:latin typeface="Arial" panose="020B0604020202020204" pitchFamily="34" charset="0"/>
                <a:cs typeface="Arial" panose="020B0604020202020204" pitchFamily="34" charset="0"/>
              </a:rPr>
            </a:br>
            <a:r>
              <a:rPr lang="de-DE" sz="6000" dirty="0">
                <a:latin typeface="Arial" panose="020B0604020202020204" pitchFamily="34" charset="0"/>
                <a:cs typeface="Arial" panose="020B0604020202020204" pitchFamily="34" charset="0"/>
              </a:rPr>
              <a:t>Application</a:t>
            </a:r>
            <a:r>
              <a:rPr lang="en-CA" sz="6000" dirty="0"/>
              <a:t>: 3-</a:t>
            </a:r>
            <a:r>
              <a:rPr lang="de-DE" altLang="en-US" sz="6000" dirty="0"/>
              <a:t>SUM</a:t>
            </a:r>
            <a:endParaRPr lang="de-DE"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5617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3-SUM</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Input</a:t>
            </a:r>
            <a:r>
              <a:rPr lang="en-US" sz="2200" dirty="0">
                <a:latin typeface="Albany"/>
              </a:rPr>
              <a:t>: an array A[0…n-1] of </a:t>
            </a:r>
            <a:r>
              <a:rPr lang="en-US" sz="2200" dirty="0" err="1">
                <a:latin typeface="Albany"/>
              </a:rPr>
              <a:t>ints</a:t>
            </a:r>
            <a:endParaRPr lang="en-US" sz="2200" dirty="0">
              <a:latin typeface="Albany"/>
            </a:endParaRPr>
          </a:p>
          <a:p>
            <a:pPr>
              <a:defRPr/>
            </a:pPr>
            <a:r>
              <a:rPr lang="en-US" sz="2200" u="sng" dirty="0">
                <a:latin typeface="Albany"/>
              </a:rPr>
              <a:t>Goal</a:t>
            </a:r>
            <a:r>
              <a:rPr lang="en-US" sz="2200" dirty="0">
                <a:latin typeface="Albany"/>
              </a:rPr>
              <a:t>: find </a:t>
            </a:r>
            <a:r>
              <a:rPr lang="en-US" sz="2200" dirty="0" err="1">
                <a:latin typeface="Albany"/>
              </a:rPr>
              <a:t>i,j,k</a:t>
            </a:r>
            <a:r>
              <a:rPr lang="en-US" sz="2200" dirty="0">
                <a:latin typeface="Albany"/>
              </a:rPr>
              <a:t> such that A[</a:t>
            </a:r>
            <a:r>
              <a:rPr lang="en-US" sz="2200" dirty="0" err="1">
                <a:latin typeface="Albany"/>
              </a:rPr>
              <a:t>i</a:t>
            </a:r>
            <a:r>
              <a:rPr lang="en-US" sz="2200" dirty="0">
                <a:latin typeface="Albany"/>
              </a:rPr>
              <a:t>] + A[j] = A[k].</a:t>
            </a:r>
          </a:p>
          <a:p>
            <a:pPr>
              <a:defRPr/>
            </a:pPr>
            <a:r>
              <a:rPr lang="en-US" sz="2200" dirty="0">
                <a:latin typeface="Albany"/>
              </a:rPr>
              <a:t>The indices don’t have to be all different</a:t>
            </a:r>
          </a:p>
          <a:p>
            <a:pPr>
              <a:defRPr/>
            </a:pPr>
            <a:r>
              <a:rPr lang="en-US" sz="2200" u="sng" dirty="0">
                <a:latin typeface="Albany"/>
              </a:rPr>
              <a:t>Solution in O(n</a:t>
            </a:r>
            <a:r>
              <a:rPr lang="en-US" sz="2200" u="sng" baseline="30000" dirty="0">
                <a:latin typeface="Albany"/>
              </a:rPr>
              <a:t>2</a:t>
            </a:r>
            <a:r>
              <a:rPr lang="en-US" sz="2200" u="sng" dirty="0">
                <a:latin typeface="Albany"/>
              </a:rPr>
              <a:t> log(n)) time</a:t>
            </a:r>
            <a:r>
              <a:rPr lang="en-US" sz="2200" dirty="0">
                <a:latin typeface="Albany"/>
              </a:rPr>
              <a:t>:</a:t>
            </a:r>
          </a:p>
          <a:p>
            <a:pPr marL="457200" indent="-457200">
              <a:buFont typeface="+mj-lt"/>
              <a:buAutoNum type="arabicPeriod"/>
              <a:defRPr/>
            </a:pPr>
            <a:r>
              <a:rPr lang="en-US" sz="2200" dirty="0">
                <a:latin typeface="Albany"/>
              </a:rPr>
              <a:t>Sort the array A, and remember for each value its index in A</a:t>
            </a:r>
          </a:p>
          <a:p>
            <a:pPr marL="457200" indent="-457200">
              <a:buFont typeface="+mj-lt"/>
              <a:buAutoNum type="arabicPeriod"/>
              <a:defRPr/>
            </a:pPr>
            <a:r>
              <a:rPr lang="en-US" sz="2200" dirty="0">
                <a:latin typeface="Albany"/>
              </a:rPr>
              <a:t>For </a:t>
            </a:r>
            <a:r>
              <a:rPr lang="en-US" sz="2200" dirty="0" err="1">
                <a:latin typeface="Albany"/>
              </a:rPr>
              <a:t>i</a:t>
            </a:r>
            <a:r>
              <a:rPr lang="en-US" sz="2200" dirty="0">
                <a:latin typeface="Albany"/>
              </a:rPr>
              <a:t>=0…n-1</a:t>
            </a:r>
          </a:p>
          <a:p>
            <a:pPr>
              <a:defRPr/>
            </a:pPr>
            <a:r>
              <a:rPr lang="en-US" sz="2200" dirty="0">
                <a:latin typeface="Albany"/>
              </a:rPr>
              <a:t>	For j=0…n-2</a:t>
            </a:r>
          </a:p>
          <a:p>
            <a:pPr>
              <a:defRPr/>
            </a:pPr>
            <a:r>
              <a:rPr lang="en-US" sz="2200" dirty="0">
                <a:latin typeface="Albany"/>
              </a:rPr>
              <a:t>		Use binary search to find A[</a:t>
            </a:r>
            <a:r>
              <a:rPr lang="en-US" sz="2200" dirty="0" err="1">
                <a:latin typeface="Albany"/>
              </a:rPr>
              <a:t>i</a:t>
            </a:r>
            <a:r>
              <a:rPr lang="en-US" sz="2200" dirty="0">
                <a:latin typeface="Albany"/>
              </a:rPr>
              <a:t>]+A[j] in the sorted array.</a:t>
            </a:r>
          </a:p>
          <a:p>
            <a:pPr>
              <a:defRPr/>
            </a:pPr>
            <a:r>
              <a:rPr lang="en-US" sz="2200" dirty="0">
                <a:latin typeface="Albany"/>
              </a:rPr>
              <a:t>		If found, return </a:t>
            </a:r>
            <a:r>
              <a:rPr lang="en-US" sz="2200" dirty="0" err="1">
                <a:latin typeface="Albany"/>
              </a:rPr>
              <a:t>i,j</a:t>
            </a:r>
            <a:r>
              <a:rPr lang="en-US" sz="2200" dirty="0">
                <a:latin typeface="Albany"/>
              </a:rPr>
              <a:t>, and the index of the value in the array</a:t>
            </a:r>
          </a:p>
        </p:txBody>
      </p:sp>
    </p:spTree>
    <p:extLst>
      <p:ext uri="{BB962C8B-B14F-4D97-AF65-F5344CB8AC3E}">
        <p14:creationId xmlns:p14="http://schemas.microsoft.com/office/powerpoint/2010/main" val="396303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3-SUM</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Input</a:t>
            </a:r>
            <a:r>
              <a:rPr lang="en-US" sz="2200" dirty="0">
                <a:latin typeface="Albany"/>
              </a:rPr>
              <a:t>: an array A[0…n-1] of </a:t>
            </a:r>
            <a:r>
              <a:rPr lang="en-US" sz="2200" dirty="0" err="1">
                <a:latin typeface="Albany"/>
              </a:rPr>
              <a:t>ints</a:t>
            </a:r>
            <a:endParaRPr lang="en-US" sz="2200" dirty="0">
              <a:latin typeface="Albany"/>
            </a:endParaRPr>
          </a:p>
          <a:p>
            <a:pPr>
              <a:defRPr/>
            </a:pPr>
            <a:r>
              <a:rPr lang="en-US" sz="2200" u="sng" dirty="0">
                <a:latin typeface="Albany"/>
              </a:rPr>
              <a:t>Goal</a:t>
            </a:r>
            <a:r>
              <a:rPr lang="en-US" sz="2200" dirty="0">
                <a:latin typeface="Albany"/>
              </a:rPr>
              <a:t>: find </a:t>
            </a:r>
            <a:r>
              <a:rPr lang="en-US" sz="2200" dirty="0" err="1">
                <a:latin typeface="Albany"/>
              </a:rPr>
              <a:t>i,j,k</a:t>
            </a:r>
            <a:r>
              <a:rPr lang="en-US" sz="2200" dirty="0">
                <a:latin typeface="Albany"/>
              </a:rPr>
              <a:t> such that A[</a:t>
            </a:r>
            <a:r>
              <a:rPr lang="en-US" sz="2200" dirty="0" err="1">
                <a:latin typeface="Albany"/>
              </a:rPr>
              <a:t>i</a:t>
            </a:r>
            <a:r>
              <a:rPr lang="en-US" sz="2200" dirty="0">
                <a:latin typeface="Albany"/>
              </a:rPr>
              <a:t>] + A[j] = A[k].</a:t>
            </a:r>
          </a:p>
          <a:p>
            <a:pPr>
              <a:defRPr/>
            </a:pPr>
            <a:r>
              <a:rPr lang="en-US" sz="2200" dirty="0">
                <a:latin typeface="Albany"/>
              </a:rPr>
              <a:t>The indices don’t have to be all different</a:t>
            </a:r>
          </a:p>
          <a:p>
            <a:pPr>
              <a:defRPr/>
            </a:pPr>
            <a:r>
              <a:rPr lang="en-US" sz="2200" u="sng" dirty="0">
                <a:latin typeface="Albany"/>
              </a:rPr>
              <a:t>Solution in O(n</a:t>
            </a:r>
            <a:r>
              <a:rPr lang="en-US" sz="2200" u="sng" baseline="30000" dirty="0">
                <a:latin typeface="Albany"/>
              </a:rPr>
              <a:t>2</a:t>
            </a:r>
            <a:r>
              <a:rPr lang="en-US" sz="2200" u="sng" dirty="0">
                <a:latin typeface="Albany"/>
              </a:rPr>
              <a:t>) time (on average)</a:t>
            </a:r>
            <a:r>
              <a:rPr lang="en-US" sz="2200" dirty="0">
                <a:latin typeface="Albany"/>
              </a:rPr>
              <a:t>:</a:t>
            </a:r>
          </a:p>
          <a:p>
            <a:pPr marL="457200" indent="-457200">
              <a:buFont typeface="+mj-lt"/>
              <a:buAutoNum type="arabicPeriod"/>
              <a:defRPr/>
            </a:pPr>
            <a:r>
              <a:rPr lang="en-US" sz="2200" dirty="0">
                <a:latin typeface="Albany"/>
              </a:rPr>
              <a:t>Store all elements of A in a hash table of size O(n)</a:t>
            </a:r>
          </a:p>
          <a:p>
            <a:pPr marL="457200" indent="-457200">
              <a:buFont typeface="+mj-lt"/>
              <a:buAutoNum type="arabicPeriod"/>
              <a:defRPr/>
            </a:pPr>
            <a:r>
              <a:rPr lang="en-US" sz="2200" dirty="0">
                <a:latin typeface="Albany"/>
              </a:rPr>
              <a:t>For </a:t>
            </a:r>
            <a:r>
              <a:rPr lang="en-US" sz="2200" dirty="0" err="1">
                <a:latin typeface="Albany"/>
              </a:rPr>
              <a:t>i</a:t>
            </a:r>
            <a:r>
              <a:rPr lang="en-US" sz="2200" dirty="0">
                <a:latin typeface="Albany"/>
              </a:rPr>
              <a:t>=0…n-1</a:t>
            </a:r>
          </a:p>
          <a:p>
            <a:pPr>
              <a:defRPr/>
            </a:pPr>
            <a:r>
              <a:rPr lang="en-US" sz="2200" dirty="0">
                <a:latin typeface="Albany"/>
              </a:rPr>
              <a:t>	For j=0…n-2</a:t>
            </a:r>
          </a:p>
          <a:p>
            <a:pPr>
              <a:defRPr/>
            </a:pPr>
            <a:r>
              <a:rPr lang="en-US" sz="2200" dirty="0">
                <a:latin typeface="Albany"/>
              </a:rPr>
              <a:t>		If A[</a:t>
            </a:r>
            <a:r>
              <a:rPr lang="en-US" sz="2200" dirty="0" err="1">
                <a:latin typeface="Albany"/>
              </a:rPr>
              <a:t>i</a:t>
            </a:r>
            <a:r>
              <a:rPr lang="en-US" sz="2200" dirty="0">
                <a:latin typeface="Albany"/>
              </a:rPr>
              <a:t>]+A[j] is in the hash table,</a:t>
            </a:r>
          </a:p>
          <a:p>
            <a:pPr>
              <a:defRPr/>
            </a:pPr>
            <a:r>
              <a:rPr lang="en-US" sz="2200" dirty="0">
                <a:latin typeface="Albany"/>
              </a:rPr>
              <a:t>			return </a:t>
            </a:r>
            <a:r>
              <a:rPr lang="en-US" sz="2200" dirty="0" err="1">
                <a:latin typeface="Albany"/>
              </a:rPr>
              <a:t>i,j</a:t>
            </a:r>
            <a:r>
              <a:rPr lang="en-US" sz="2200" dirty="0">
                <a:latin typeface="Albany"/>
              </a:rPr>
              <a:t>, and the index of the value in the array</a:t>
            </a:r>
          </a:p>
        </p:txBody>
      </p:sp>
      <p:sp>
        <p:nvSpPr>
          <p:cNvPr id="4" name="Rectangle 3">
            <a:extLst>
              <a:ext uri="{FF2B5EF4-FFF2-40B4-BE49-F238E27FC236}">
                <a16:creationId xmlns:a16="http://schemas.microsoft.com/office/drawing/2014/main" id="{A446BFC1-A052-4FF9-BCE3-7B12D884EE99}"/>
              </a:ext>
            </a:extLst>
          </p:cNvPr>
          <p:cNvSpPr>
            <a:spLocks noChangeArrowheads="1"/>
          </p:cNvSpPr>
          <p:nvPr/>
        </p:nvSpPr>
        <p:spPr bwMode="auto">
          <a:xfrm>
            <a:off x="4575142" y="4364058"/>
            <a:ext cx="5000499" cy="1042509"/>
          </a:xfrm>
          <a:prstGeom prst="rect">
            <a:avLst/>
          </a:prstGeom>
          <a:solidFill>
            <a:srgbClr val="F8CBAD"/>
          </a:solidFill>
          <a:ln w="12600" cap="flat">
            <a:solidFill>
              <a:srgbClr val="43729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215900" indent="-212725">
              <a:buClrTx/>
              <a:buSzPct val="45000"/>
              <a:buFontTx/>
              <a:buNone/>
              <a:tabLst>
                <a:tab pos="212725" algn="l"/>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137650" algn="l"/>
                <a:tab pos="9594850" algn="l"/>
                <a:tab pos="10052050" algn="l"/>
                <a:tab pos="10509250" algn="l"/>
                <a:tab pos="10512425" algn="l"/>
              </a:tabLst>
            </a:pPr>
            <a:r>
              <a:rPr lang="en-US" altLang="en-US" sz="2200" u="sng" dirty="0"/>
              <a:t>Open problem</a:t>
            </a:r>
            <a:r>
              <a:rPr lang="en-US" altLang="en-US" sz="2200" dirty="0"/>
              <a:t>: Is there an</a:t>
            </a:r>
          </a:p>
          <a:p>
            <a:pPr marL="215900" indent="-212725">
              <a:buClrTx/>
              <a:buSzPct val="45000"/>
              <a:buFontTx/>
              <a:buNone/>
              <a:tabLst>
                <a:tab pos="212725" algn="l"/>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137650" algn="l"/>
                <a:tab pos="9594850" algn="l"/>
                <a:tab pos="10052050" algn="l"/>
                <a:tab pos="10509250" algn="l"/>
                <a:tab pos="10512425" algn="l"/>
              </a:tabLst>
            </a:pPr>
            <a:r>
              <a:rPr lang="en-US" altLang="en-US" sz="2200" dirty="0"/>
              <a:t>algorithm for 3-SUM in time O(n</a:t>
            </a:r>
            <a:r>
              <a:rPr lang="en-US" altLang="en-US" sz="2200" baseline="30000" dirty="0"/>
              <a:t>1.99</a:t>
            </a:r>
            <a:r>
              <a:rPr lang="en-US" altLang="en-US" sz="2200" dirty="0"/>
              <a:t>)?</a:t>
            </a:r>
          </a:p>
        </p:txBody>
      </p:sp>
    </p:spTree>
    <p:extLst>
      <p:ext uri="{BB962C8B-B14F-4D97-AF65-F5344CB8AC3E}">
        <p14:creationId xmlns:p14="http://schemas.microsoft.com/office/powerpoint/2010/main" val="18084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name="page7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US"/>
          </a:p>
        </p:txBody>
      </p:sp>
      <p:sp>
        <p:nvSpPr>
          <p:cNvPr id="3" name="Text Placeholder 2"/>
          <p:cNvSpPr txBox="1">
            <a:spLocks noGrp="1"/>
          </p:cNvSpPr>
          <p:nvPr>
            <p:ph type="body" idx="4294967295"/>
          </p:nvPr>
        </p:nvSpPr>
        <p:spPr>
          <a:xfrm>
            <a:off x="719998" y="1949043"/>
            <a:ext cx="8855643" cy="4808162"/>
          </a:xfrm>
        </p:spPr>
        <p:txBody>
          <a:bodyPr anchorCtr="1"/>
          <a:lstStyle/>
          <a:p>
            <a:pPr lvl="0" algn="ctr"/>
            <a:r>
              <a:rPr lang="de-DE" sz="6000" dirty="0">
                <a:solidFill>
                  <a:srgbClr val="0000CC"/>
                </a:solidFill>
                <a:latin typeface="Arial" panose="020B0604020202020204" pitchFamily="34" charset="0"/>
                <a:cs typeface="Arial" panose="020B0604020202020204" pitchFamily="34" charset="0"/>
              </a:rPr>
              <a:t>Questions?</a:t>
            </a:r>
          </a:p>
          <a:p>
            <a:pPr lvl="0" algn="ctr"/>
            <a:r>
              <a:rPr lang="de-DE" sz="6000" dirty="0">
                <a:solidFill>
                  <a:srgbClr val="0000CC"/>
                </a:solidFill>
                <a:latin typeface="Arial" panose="020B0604020202020204" pitchFamily="34" charset="0"/>
                <a:cs typeface="Arial" panose="020B0604020202020204" pitchFamily="34" charset="0"/>
              </a:rPr>
              <a:t>Comments?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Hashing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dirty="0"/>
              <a:t>We want a data structure that supports the following operations:</a:t>
            </a:r>
          </a:p>
          <a:p>
            <a:pPr marL="342900" indent="-342900">
              <a:buFont typeface="Arial" panose="020B0604020202020204" pitchFamily="34" charset="0"/>
              <a:buChar char="•"/>
              <a:defRPr/>
            </a:pPr>
            <a:r>
              <a:rPr lang="en-US" sz="2200" dirty="0"/>
              <a:t>Insert(element)</a:t>
            </a:r>
          </a:p>
          <a:p>
            <a:pPr marL="342900" indent="-342900">
              <a:buFont typeface="Arial" panose="020B0604020202020204" pitchFamily="34" charset="0"/>
              <a:buChar char="•"/>
              <a:defRPr/>
            </a:pPr>
            <a:r>
              <a:rPr lang="en-US" sz="2200" dirty="0"/>
              <a:t>Remove(element)</a:t>
            </a:r>
          </a:p>
          <a:p>
            <a:pPr marL="342900" indent="-342900">
              <a:buFont typeface="Arial" panose="020B0604020202020204" pitchFamily="34" charset="0"/>
              <a:buChar char="•"/>
              <a:defRPr/>
            </a:pPr>
            <a:r>
              <a:rPr lang="en-US" sz="2200" dirty="0"/>
              <a:t>Contains?(element)</a:t>
            </a:r>
          </a:p>
          <a:p>
            <a:pPr>
              <a:defRPr/>
            </a:pPr>
            <a:r>
              <a:rPr lang="en-US" sz="2200" dirty="0"/>
              <a:t>We want all operations to be as efficient as possible.</a:t>
            </a:r>
          </a:p>
          <a:p>
            <a:pPr>
              <a:defRPr/>
            </a:pPr>
            <a:r>
              <a:rPr lang="en-US" sz="2200" dirty="0"/>
              <a:t>Ideally O(1) time for each.</a:t>
            </a:r>
          </a:p>
        </p:txBody>
      </p:sp>
    </p:spTree>
    <p:extLst>
      <p:ext uri="{BB962C8B-B14F-4D97-AF65-F5344CB8AC3E}">
        <p14:creationId xmlns:p14="http://schemas.microsoft.com/office/powerpoint/2010/main" val="2057543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Hashing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endParaRPr lang="en-US" sz="2200" dirty="0"/>
          </a:p>
          <a:p>
            <a:pPr>
              <a:defRPr/>
            </a:pPr>
            <a:endParaRPr lang="en-US" sz="2200" dirty="0"/>
          </a:p>
          <a:p>
            <a:pPr>
              <a:defRPr/>
            </a:pPr>
            <a:endParaRPr lang="en-US" sz="2200" dirty="0"/>
          </a:p>
          <a:p>
            <a:pPr>
              <a:defRPr/>
            </a:pPr>
            <a:endParaRPr lang="en-US" sz="2200" dirty="0"/>
          </a:p>
          <a:p>
            <a:pPr>
              <a:defRPr/>
            </a:pPr>
            <a:endParaRPr lang="en-US" sz="2200" dirty="0"/>
          </a:p>
          <a:p>
            <a:pPr>
              <a:defRPr/>
            </a:pPr>
            <a:endParaRPr lang="en-US" sz="2200" dirty="0"/>
          </a:p>
          <a:p>
            <a:pPr>
              <a:defRPr/>
            </a:pPr>
            <a:endParaRPr lang="en-US" sz="2200" dirty="0"/>
          </a:p>
          <a:p>
            <a:pPr>
              <a:defRPr/>
            </a:pPr>
            <a:r>
              <a:rPr lang="en-US" sz="2200" dirty="0"/>
              <a:t>* usually O(1) on average.</a:t>
            </a:r>
          </a:p>
          <a:p>
            <a:pPr>
              <a:defRPr/>
            </a:pPr>
            <a:r>
              <a:rPr lang="en-US" sz="2200" dirty="0"/>
              <a:t>* worst case running time O(n)</a:t>
            </a:r>
          </a:p>
        </p:txBody>
      </p:sp>
      <p:graphicFrame>
        <p:nvGraphicFramePr>
          <p:cNvPr id="4" name="Table 4">
            <a:extLst>
              <a:ext uri="{FF2B5EF4-FFF2-40B4-BE49-F238E27FC236}">
                <a16:creationId xmlns:a16="http://schemas.microsoft.com/office/drawing/2014/main" id="{633AE8DA-6166-4562-846C-309DB530BC25}"/>
              </a:ext>
            </a:extLst>
          </p:cNvPr>
          <p:cNvGraphicFramePr>
            <a:graphicFrameLocks noGrp="1"/>
          </p:cNvGraphicFramePr>
          <p:nvPr>
            <p:extLst>
              <p:ext uri="{D42A27DB-BD31-4B8C-83A1-F6EECF244321}">
                <p14:modId xmlns:p14="http://schemas.microsoft.com/office/powerpoint/2010/main" val="11238592"/>
              </p:ext>
            </p:extLst>
          </p:nvPr>
        </p:nvGraphicFramePr>
        <p:xfrm>
          <a:off x="1324285" y="2118731"/>
          <a:ext cx="7647068" cy="2999679"/>
        </p:xfrm>
        <a:graphic>
          <a:graphicData uri="http://schemas.openxmlformats.org/drawingml/2006/table">
            <a:tbl>
              <a:tblPr firstRow="1" bandRow="1">
                <a:tableStyleId>{5C22544A-7EE6-4342-B048-85BDC9FD1C3A}</a:tableStyleId>
              </a:tblPr>
              <a:tblGrid>
                <a:gridCol w="2346587">
                  <a:extLst>
                    <a:ext uri="{9D8B030D-6E8A-4147-A177-3AD203B41FA5}">
                      <a16:colId xmlns:a16="http://schemas.microsoft.com/office/drawing/2014/main" val="122314620"/>
                    </a:ext>
                  </a:extLst>
                </a:gridCol>
                <a:gridCol w="1476947">
                  <a:extLst>
                    <a:ext uri="{9D8B030D-6E8A-4147-A177-3AD203B41FA5}">
                      <a16:colId xmlns:a16="http://schemas.microsoft.com/office/drawing/2014/main" val="2057440392"/>
                    </a:ext>
                  </a:extLst>
                </a:gridCol>
                <a:gridCol w="1911767">
                  <a:extLst>
                    <a:ext uri="{9D8B030D-6E8A-4147-A177-3AD203B41FA5}">
                      <a16:colId xmlns:a16="http://schemas.microsoft.com/office/drawing/2014/main" val="2938207258"/>
                    </a:ext>
                  </a:extLst>
                </a:gridCol>
                <a:gridCol w="1911767">
                  <a:extLst>
                    <a:ext uri="{9D8B030D-6E8A-4147-A177-3AD203B41FA5}">
                      <a16:colId xmlns:a16="http://schemas.microsoft.com/office/drawing/2014/main" val="3127140636"/>
                    </a:ext>
                  </a:extLst>
                </a:gridCol>
              </a:tblGrid>
              <a:tr h="524953">
                <a:tc>
                  <a:txBody>
                    <a:bodyPr/>
                    <a:lstStyle/>
                    <a:p>
                      <a:pPr algn="l"/>
                      <a:endParaRPr lang="en-CA"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insert</a:t>
                      </a:r>
                      <a:endParaRPr lang="en-CA"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remove</a:t>
                      </a:r>
                      <a:endParaRPr lang="en-CA"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contains</a:t>
                      </a:r>
                      <a:endParaRPr lang="en-CA" dirty="0">
                        <a:solidFill>
                          <a:schemeClr val="tx1"/>
                        </a:solidFill>
                      </a:endParaRPr>
                    </a:p>
                  </a:txBody>
                  <a:tcPr anchor="ctr">
                    <a:solidFill>
                      <a:schemeClr val="accent1">
                        <a:lumMod val="60000"/>
                        <a:lumOff val="40000"/>
                      </a:schemeClr>
                    </a:solidFill>
                  </a:tcPr>
                </a:tc>
                <a:extLst>
                  <a:ext uri="{0D108BD9-81ED-4DB2-BD59-A6C34878D82A}">
                    <a16:rowId xmlns:a16="http://schemas.microsoft.com/office/drawing/2014/main" val="3628995982"/>
                  </a:ext>
                </a:extLst>
              </a:tr>
              <a:tr h="602968">
                <a:tc>
                  <a:txBody>
                    <a:bodyPr/>
                    <a:lstStyle/>
                    <a:p>
                      <a:pPr algn="l"/>
                      <a:r>
                        <a:rPr lang="en-US" b="1" dirty="0">
                          <a:solidFill>
                            <a:schemeClr val="tx1"/>
                          </a:solidFill>
                        </a:rPr>
                        <a:t>Linked List</a:t>
                      </a:r>
                      <a:endParaRPr lang="en-CA" b="1"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O(1)</a:t>
                      </a:r>
                      <a:endParaRPr lang="en-CA" dirty="0">
                        <a:solidFill>
                          <a:schemeClr val="tx1"/>
                        </a:solidFill>
                      </a:endParaRPr>
                    </a:p>
                  </a:txBody>
                  <a:tcPr anchor="ctr">
                    <a:solidFill>
                      <a:schemeClr val="accent1">
                        <a:lumMod val="20000"/>
                        <a:lumOff val="80000"/>
                      </a:schemeClr>
                    </a:solidFill>
                  </a:tcPr>
                </a:tc>
                <a:tc>
                  <a:txBody>
                    <a:bodyPr/>
                    <a:lstStyle/>
                    <a:p>
                      <a:pPr algn="ctr"/>
                      <a:r>
                        <a:rPr lang="en-US" dirty="0">
                          <a:solidFill>
                            <a:schemeClr val="tx1"/>
                          </a:solidFill>
                        </a:rPr>
                        <a:t>O(n)</a:t>
                      </a:r>
                      <a:endParaRPr lang="en-CA" dirty="0">
                        <a:solidFill>
                          <a:schemeClr val="tx1"/>
                        </a:solidFill>
                      </a:endParaRPr>
                    </a:p>
                  </a:txBody>
                  <a:tcPr anchor="ctr">
                    <a:solidFill>
                      <a:schemeClr val="accent1">
                        <a:lumMod val="20000"/>
                        <a:lumOff val="80000"/>
                      </a:schemeClr>
                    </a:solidFill>
                  </a:tcPr>
                </a:tc>
                <a:tc>
                  <a:txBody>
                    <a:bodyPr/>
                    <a:lstStyle/>
                    <a:p>
                      <a:pPr algn="ctr"/>
                      <a:r>
                        <a:rPr lang="en-US" dirty="0">
                          <a:solidFill>
                            <a:schemeClr val="tx1"/>
                          </a:solidFill>
                        </a:rPr>
                        <a:t>O(n)</a:t>
                      </a:r>
                      <a:endParaRPr lang="en-CA" dirty="0">
                        <a:solidFill>
                          <a:schemeClr val="tx1"/>
                        </a:solidFill>
                      </a:endParaRPr>
                    </a:p>
                  </a:txBody>
                  <a:tcPr anchor="ctr">
                    <a:solidFill>
                      <a:schemeClr val="accent1">
                        <a:lumMod val="20000"/>
                        <a:lumOff val="80000"/>
                      </a:schemeClr>
                    </a:solidFill>
                  </a:tcPr>
                </a:tc>
                <a:extLst>
                  <a:ext uri="{0D108BD9-81ED-4DB2-BD59-A6C34878D82A}">
                    <a16:rowId xmlns:a16="http://schemas.microsoft.com/office/drawing/2014/main" val="417510155"/>
                  </a:ext>
                </a:extLst>
              </a:tr>
              <a:tr h="602968">
                <a:tc>
                  <a:txBody>
                    <a:bodyPr/>
                    <a:lstStyle/>
                    <a:p>
                      <a:pPr algn="l" rtl="0"/>
                      <a:r>
                        <a:rPr lang="en-US" b="1" dirty="0">
                          <a:solidFill>
                            <a:schemeClr val="tx1"/>
                          </a:solidFill>
                        </a:rPr>
                        <a:t>Sorted Array</a:t>
                      </a:r>
                      <a:endParaRPr lang="en-CA" b="1"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O(n)</a:t>
                      </a:r>
                      <a:endParaRPr lang="en-CA" dirty="0">
                        <a:solidFill>
                          <a:schemeClr val="tx1"/>
                        </a:solidFill>
                      </a:endParaRPr>
                    </a:p>
                  </a:txBody>
                  <a:tcPr anchor="ctr">
                    <a:solidFill>
                      <a:schemeClr val="accent1">
                        <a:lumMod val="20000"/>
                        <a:lumOff val="80000"/>
                      </a:schemeClr>
                    </a:solidFill>
                  </a:tcPr>
                </a:tc>
                <a:tc>
                  <a:txBody>
                    <a:bodyPr/>
                    <a:lstStyle/>
                    <a:p>
                      <a:pPr algn="ctr"/>
                      <a:r>
                        <a:rPr lang="en-US" dirty="0">
                          <a:solidFill>
                            <a:schemeClr val="tx1"/>
                          </a:solidFill>
                        </a:rPr>
                        <a:t>O(n)</a:t>
                      </a:r>
                      <a:endParaRPr lang="en-CA" dirty="0">
                        <a:solidFill>
                          <a:schemeClr val="tx1"/>
                        </a:solidFill>
                      </a:endParaRPr>
                    </a:p>
                  </a:txBody>
                  <a:tcPr anchor="ctr">
                    <a:solidFill>
                      <a:schemeClr val="accent1">
                        <a:lumMod val="20000"/>
                        <a:lumOff val="80000"/>
                      </a:schemeClr>
                    </a:solidFill>
                  </a:tcPr>
                </a:tc>
                <a:tc>
                  <a:txBody>
                    <a:bodyPr/>
                    <a:lstStyle/>
                    <a:p>
                      <a:pPr algn="ctr"/>
                      <a:r>
                        <a:rPr lang="en-US" dirty="0">
                          <a:solidFill>
                            <a:schemeClr val="tx1"/>
                          </a:solidFill>
                        </a:rPr>
                        <a:t>O(log(n))</a:t>
                      </a:r>
                      <a:endParaRPr lang="en-CA" dirty="0">
                        <a:solidFill>
                          <a:schemeClr val="tx1"/>
                        </a:solidFill>
                      </a:endParaRPr>
                    </a:p>
                  </a:txBody>
                  <a:tcPr anchor="ctr">
                    <a:solidFill>
                      <a:schemeClr val="accent1">
                        <a:lumMod val="20000"/>
                        <a:lumOff val="80000"/>
                      </a:schemeClr>
                    </a:solidFill>
                  </a:tcPr>
                </a:tc>
                <a:extLst>
                  <a:ext uri="{0D108BD9-81ED-4DB2-BD59-A6C34878D82A}">
                    <a16:rowId xmlns:a16="http://schemas.microsoft.com/office/drawing/2014/main" val="2512215046"/>
                  </a:ext>
                </a:extLst>
              </a:tr>
              <a:tr h="665822">
                <a:tc>
                  <a:txBody>
                    <a:bodyPr/>
                    <a:lstStyle/>
                    <a:p>
                      <a:pPr algn="l"/>
                      <a:r>
                        <a:rPr lang="en-US" b="1" dirty="0">
                          <a:solidFill>
                            <a:schemeClr val="tx1"/>
                          </a:solidFill>
                        </a:rPr>
                        <a:t>Balanced Binary Search Tree (AVL tree)</a:t>
                      </a:r>
                      <a:endParaRPr lang="en-CA" b="1"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O(log(n))</a:t>
                      </a:r>
                      <a:endParaRPr lang="en-CA" dirty="0">
                        <a:solidFill>
                          <a:schemeClr val="tx1"/>
                        </a:solidFill>
                      </a:endParaRPr>
                    </a:p>
                  </a:txBody>
                  <a:tcPr anchor="ctr">
                    <a:solidFill>
                      <a:schemeClr val="accent1">
                        <a:lumMod val="20000"/>
                        <a:lumOff val="80000"/>
                      </a:schemeClr>
                    </a:solidFill>
                  </a:tcPr>
                </a:tc>
                <a:tc>
                  <a:txBody>
                    <a:bodyPr/>
                    <a:lstStyle/>
                    <a:p>
                      <a:pPr algn="ctr"/>
                      <a:r>
                        <a:rPr lang="en-US" dirty="0">
                          <a:solidFill>
                            <a:schemeClr val="tx1"/>
                          </a:solidFill>
                        </a:rPr>
                        <a:t>O(log(n))</a:t>
                      </a:r>
                      <a:endParaRPr lang="en-CA" dirty="0">
                        <a:solidFill>
                          <a:schemeClr val="tx1"/>
                        </a:solidFill>
                      </a:endParaRPr>
                    </a:p>
                  </a:txBody>
                  <a:tcPr anchor="ctr">
                    <a:solidFill>
                      <a:schemeClr val="accent1">
                        <a:lumMod val="20000"/>
                        <a:lumOff val="80000"/>
                      </a:schemeClr>
                    </a:solidFill>
                  </a:tcPr>
                </a:tc>
                <a:tc>
                  <a:txBody>
                    <a:bodyPr/>
                    <a:lstStyle/>
                    <a:p>
                      <a:pPr algn="ctr"/>
                      <a:r>
                        <a:rPr lang="en-US" dirty="0">
                          <a:solidFill>
                            <a:schemeClr val="tx1"/>
                          </a:solidFill>
                        </a:rPr>
                        <a:t>O(log(n))</a:t>
                      </a:r>
                      <a:endParaRPr lang="en-CA" dirty="0">
                        <a:solidFill>
                          <a:schemeClr val="tx1"/>
                        </a:solidFill>
                      </a:endParaRPr>
                    </a:p>
                  </a:txBody>
                  <a:tcPr anchor="ctr">
                    <a:solidFill>
                      <a:schemeClr val="accent1">
                        <a:lumMod val="20000"/>
                        <a:lumOff val="80000"/>
                      </a:schemeClr>
                    </a:solidFill>
                  </a:tcPr>
                </a:tc>
                <a:extLst>
                  <a:ext uri="{0D108BD9-81ED-4DB2-BD59-A6C34878D82A}">
                    <a16:rowId xmlns:a16="http://schemas.microsoft.com/office/drawing/2014/main" val="2167236718"/>
                  </a:ext>
                </a:extLst>
              </a:tr>
              <a:tr h="602968">
                <a:tc>
                  <a:txBody>
                    <a:bodyPr/>
                    <a:lstStyle/>
                    <a:p>
                      <a:pPr algn="l"/>
                      <a:r>
                        <a:rPr lang="en-US" b="1" dirty="0">
                          <a:solidFill>
                            <a:schemeClr val="tx1"/>
                          </a:solidFill>
                        </a:rPr>
                        <a:t>Hashing</a:t>
                      </a:r>
                      <a:endParaRPr lang="en-CA" b="1"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O(1)*</a:t>
                      </a:r>
                      <a:endParaRPr lang="en-CA" dirty="0">
                        <a:solidFill>
                          <a:schemeClr val="tx1"/>
                        </a:solidFill>
                      </a:endParaRPr>
                    </a:p>
                  </a:txBody>
                  <a:tcPr anchor="ctr">
                    <a:solidFill>
                      <a:schemeClr val="accent1">
                        <a:lumMod val="20000"/>
                        <a:lumOff val="80000"/>
                      </a:schemeClr>
                    </a:solidFill>
                  </a:tcPr>
                </a:tc>
                <a:tc>
                  <a:txBody>
                    <a:bodyPr/>
                    <a:lstStyle/>
                    <a:p>
                      <a:pPr algn="ctr"/>
                      <a:r>
                        <a:rPr lang="en-US" dirty="0">
                          <a:solidFill>
                            <a:schemeClr val="tx1"/>
                          </a:solidFill>
                        </a:rPr>
                        <a:t>O(1)*</a:t>
                      </a:r>
                      <a:endParaRPr lang="en-CA" dirty="0">
                        <a:solidFill>
                          <a:schemeClr val="tx1"/>
                        </a:solidFill>
                      </a:endParaRPr>
                    </a:p>
                  </a:txBody>
                  <a:tcPr anchor="ctr">
                    <a:solidFill>
                      <a:schemeClr val="accent1">
                        <a:lumMod val="20000"/>
                        <a:lumOff val="80000"/>
                      </a:schemeClr>
                    </a:solidFill>
                  </a:tcPr>
                </a:tc>
                <a:tc>
                  <a:txBody>
                    <a:bodyPr/>
                    <a:lstStyle/>
                    <a:p>
                      <a:pPr algn="ctr"/>
                      <a:r>
                        <a:rPr lang="en-US" dirty="0">
                          <a:solidFill>
                            <a:schemeClr val="tx1"/>
                          </a:solidFill>
                        </a:rPr>
                        <a:t>O(1)*</a:t>
                      </a:r>
                      <a:endParaRPr lang="en-CA" dirty="0">
                        <a:solidFill>
                          <a:schemeClr val="tx1"/>
                        </a:solidFill>
                      </a:endParaRPr>
                    </a:p>
                  </a:txBody>
                  <a:tcPr anchor="ctr">
                    <a:solidFill>
                      <a:schemeClr val="accent1">
                        <a:lumMod val="20000"/>
                        <a:lumOff val="80000"/>
                      </a:schemeClr>
                    </a:solidFill>
                  </a:tcPr>
                </a:tc>
                <a:extLst>
                  <a:ext uri="{0D108BD9-81ED-4DB2-BD59-A6C34878D82A}">
                    <a16:rowId xmlns:a16="http://schemas.microsoft.com/office/drawing/2014/main" val="853024815"/>
                  </a:ext>
                </a:extLst>
              </a:tr>
            </a:tbl>
          </a:graphicData>
        </a:graphic>
      </p:graphicFrame>
    </p:spTree>
    <p:extLst>
      <p:ext uri="{BB962C8B-B14F-4D97-AF65-F5344CB8AC3E}">
        <p14:creationId xmlns:p14="http://schemas.microsoft.com/office/powerpoint/2010/main" val="289783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Last time - Separate Chaining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Idea</a:t>
            </a:r>
            <a:r>
              <a:rPr lang="en-US" sz="2200" dirty="0">
                <a:latin typeface="Albany"/>
              </a:rPr>
              <a:t>: each entry in the hash table contains a linked list of all elements mapped here.</a:t>
            </a:r>
          </a:p>
          <a:p>
            <a:pPr>
              <a:defRPr/>
            </a:pPr>
            <a:r>
              <a:rPr lang="en-US" sz="2200" dirty="0">
                <a:latin typeface="Albany"/>
              </a:rPr>
              <a:t>When creating the hash table, we create an empty LinkedList for each hash value.</a:t>
            </a:r>
          </a:p>
        </p:txBody>
      </p:sp>
    </p:spTree>
    <p:extLst>
      <p:ext uri="{BB962C8B-B14F-4D97-AF65-F5344CB8AC3E}">
        <p14:creationId xmlns:p14="http://schemas.microsoft.com/office/powerpoint/2010/main" val="323397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US"/>
          </a:p>
        </p:txBody>
      </p:sp>
      <p:sp>
        <p:nvSpPr>
          <p:cNvPr id="3" name="Text Placeholder 2"/>
          <p:cNvSpPr txBox="1">
            <a:spLocks noGrp="1"/>
          </p:cNvSpPr>
          <p:nvPr>
            <p:ph type="body" idx="4294967295"/>
          </p:nvPr>
        </p:nvSpPr>
        <p:spPr>
          <a:xfrm>
            <a:off x="719998" y="1949043"/>
            <a:ext cx="8855643" cy="4763155"/>
          </a:xfrm>
        </p:spPr>
        <p:txBody>
          <a:bodyPr/>
          <a:lstStyle/>
          <a:p>
            <a:pPr lvl="0" algn="ctr"/>
            <a:br>
              <a:rPr lang="de-DE" sz="6000" dirty="0">
                <a:latin typeface="Arial" panose="020B0604020202020204" pitchFamily="34" charset="0"/>
                <a:cs typeface="Arial" panose="020B0604020202020204" pitchFamily="34" charset="0"/>
              </a:rPr>
            </a:br>
            <a:r>
              <a:rPr lang="en-CA" sz="6000" dirty="0"/>
              <a:t>Open Addressing </a:t>
            </a:r>
            <a:br>
              <a:rPr lang="en-CA" sz="6000" dirty="0"/>
            </a:br>
            <a:r>
              <a:rPr lang="en-CA" sz="6000" dirty="0"/>
              <a:t>/ Probing</a:t>
            </a:r>
            <a:endParaRPr lang="de-DE"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2711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linear probing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Linear probing</a:t>
            </a:r>
            <a:r>
              <a:rPr lang="en-US" sz="2200" dirty="0">
                <a:latin typeface="Albany"/>
              </a:rPr>
              <a:t>: when insertion causes collision, check if the next entry is empty, and put the element there. If not go to the right one more…</a:t>
            </a:r>
          </a:p>
          <a:p>
            <a:pPr>
              <a:defRPr/>
            </a:pPr>
            <a:r>
              <a:rPr lang="en-US" sz="2200" u="sng" dirty="0">
                <a:latin typeface="Albany"/>
              </a:rPr>
              <a:t>add(element)</a:t>
            </a:r>
          </a:p>
          <a:p>
            <a:pPr marL="457200" indent="-457200">
              <a:buAutoNum type="arabicPeriod"/>
              <a:defRPr/>
            </a:pPr>
            <a:r>
              <a:rPr lang="en-US" sz="2200" dirty="0">
                <a:latin typeface="Albany"/>
              </a:rPr>
              <a:t>index = </a:t>
            </a:r>
            <a:r>
              <a:rPr lang="en-US" sz="2200" dirty="0" err="1">
                <a:latin typeface="Albany"/>
              </a:rPr>
              <a:t>element.hashCode</a:t>
            </a:r>
            <a:r>
              <a:rPr lang="en-US" sz="2200" dirty="0">
                <a:latin typeface="Albany"/>
              </a:rPr>
              <a:t>()</a:t>
            </a:r>
          </a:p>
          <a:p>
            <a:pPr marL="457200" indent="-457200">
              <a:buFontTx/>
              <a:buAutoNum type="arabicPeriod"/>
              <a:defRPr/>
            </a:pPr>
            <a:r>
              <a:rPr lang="en-US" sz="2200" dirty="0">
                <a:solidFill>
                  <a:srgbClr val="C00000"/>
                </a:solidFill>
                <a:latin typeface="Albany"/>
              </a:rPr>
              <a:t>if</a:t>
            </a:r>
            <a:r>
              <a:rPr lang="en-US" sz="2200" dirty="0">
                <a:latin typeface="Albany"/>
              </a:rPr>
              <a:t> (table[index] == </a:t>
            </a:r>
            <a:r>
              <a:rPr lang="en-US" sz="2200" dirty="0">
                <a:solidFill>
                  <a:srgbClr val="C00000"/>
                </a:solidFill>
                <a:latin typeface="Albany"/>
              </a:rPr>
              <a:t>null</a:t>
            </a:r>
            <a:r>
              <a:rPr lang="en-US" sz="2200" dirty="0">
                <a:latin typeface="Albany"/>
              </a:rPr>
              <a:t>)</a:t>
            </a:r>
          </a:p>
          <a:p>
            <a:pPr lvl="1" indent="0">
              <a:buNone/>
              <a:defRPr/>
            </a:pPr>
            <a:r>
              <a:rPr lang="en-US" sz="2200" dirty="0">
                <a:latin typeface="Albany"/>
              </a:rPr>
              <a:t>2.1 table[index] = element</a:t>
            </a:r>
            <a:br>
              <a:rPr lang="en-US" sz="2200" dirty="0">
                <a:latin typeface="Albany"/>
              </a:rPr>
            </a:br>
            <a:endParaRPr lang="en-US" sz="2200" dirty="0">
              <a:latin typeface="Albany"/>
            </a:endParaRPr>
          </a:p>
          <a:p>
            <a:pPr marL="457200" indent="-457200">
              <a:buAutoNum type="arabicPeriod"/>
              <a:defRPr/>
            </a:pPr>
            <a:r>
              <a:rPr lang="en-US" sz="2200" dirty="0">
                <a:solidFill>
                  <a:srgbClr val="C00000"/>
                </a:solidFill>
                <a:latin typeface="Albany"/>
              </a:rPr>
              <a:t>else</a:t>
            </a:r>
            <a:r>
              <a:rPr lang="en-US" sz="2200" dirty="0">
                <a:latin typeface="Albany"/>
              </a:rPr>
              <a:t>, // try adding at index+1, index+2…</a:t>
            </a:r>
          </a:p>
          <a:p>
            <a:pPr lvl="1" indent="0">
              <a:buNone/>
              <a:defRPr/>
            </a:pPr>
            <a:endParaRPr lang="en-US" sz="2200" dirty="0">
              <a:latin typeface="Albany"/>
            </a:endParaRPr>
          </a:p>
          <a:p>
            <a:pPr>
              <a:defRPr/>
            </a:pPr>
            <a:endParaRPr lang="en-US" sz="2200" dirty="0">
              <a:latin typeface="Albany"/>
            </a:endParaRPr>
          </a:p>
        </p:txBody>
      </p:sp>
    </p:spTree>
    <p:extLst>
      <p:ext uri="{BB962C8B-B14F-4D97-AF65-F5344CB8AC3E}">
        <p14:creationId xmlns:p14="http://schemas.microsoft.com/office/powerpoint/2010/main" val="320559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linear probing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Linear probing</a:t>
            </a:r>
            <a:r>
              <a:rPr lang="en-US" sz="2200" dirty="0">
                <a:latin typeface="Albany"/>
              </a:rPr>
              <a:t>: when insertion causes collision, check if the next entry is empty, and put the element there. If not go to the right one more…</a:t>
            </a:r>
          </a:p>
          <a:p>
            <a:pPr>
              <a:defRPr/>
            </a:pPr>
            <a:r>
              <a:rPr lang="en-US" sz="2200" u="sng" dirty="0">
                <a:latin typeface="Albany"/>
              </a:rPr>
              <a:t>add(element)</a:t>
            </a:r>
          </a:p>
          <a:p>
            <a:pPr marL="457200" indent="-457200">
              <a:buAutoNum type="arabicPeriod"/>
              <a:defRPr/>
            </a:pPr>
            <a:r>
              <a:rPr lang="en-US" sz="2200" dirty="0">
                <a:latin typeface="Albany"/>
              </a:rPr>
              <a:t>index = </a:t>
            </a:r>
            <a:r>
              <a:rPr lang="en-US" sz="2200" dirty="0" err="1">
                <a:latin typeface="Albany"/>
              </a:rPr>
              <a:t>element.hashCode</a:t>
            </a:r>
            <a:r>
              <a:rPr lang="en-US" sz="2200" dirty="0">
                <a:latin typeface="Albany"/>
              </a:rPr>
              <a:t>()</a:t>
            </a:r>
          </a:p>
          <a:p>
            <a:pPr marL="457200" indent="-457200">
              <a:buFontTx/>
              <a:buAutoNum type="arabicPeriod"/>
              <a:defRPr/>
            </a:pPr>
            <a:r>
              <a:rPr lang="en-US" sz="2200" dirty="0">
                <a:solidFill>
                  <a:srgbClr val="C00000"/>
                </a:solidFill>
                <a:latin typeface="Albany"/>
              </a:rPr>
              <a:t>while</a:t>
            </a:r>
            <a:r>
              <a:rPr lang="en-US" sz="2200" dirty="0">
                <a:latin typeface="Albany"/>
              </a:rPr>
              <a:t> (table[index] != </a:t>
            </a:r>
            <a:r>
              <a:rPr lang="en-US" sz="2200" dirty="0">
                <a:solidFill>
                  <a:srgbClr val="C00000"/>
                </a:solidFill>
                <a:latin typeface="Albany"/>
              </a:rPr>
              <a:t>null</a:t>
            </a:r>
            <a:r>
              <a:rPr lang="en-US" sz="2200" dirty="0">
                <a:latin typeface="Albany"/>
              </a:rPr>
              <a:t>)</a:t>
            </a:r>
          </a:p>
          <a:p>
            <a:pPr lvl="1" indent="0">
              <a:buNone/>
              <a:defRPr/>
            </a:pPr>
            <a:r>
              <a:rPr lang="en-US" sz="2200" dirty="0">
                <a:latin typeface="Albany"/>
              </a:rPr>
              <a:t>2.1 index = index+1 (mod </a:t>
            </a:r>
            <a:r>
              <a:rPr lang="en-US" sz="2200" dirty="0" err="1">
                <a:latin typeface="Albany"/>
              </a:rPr>
              <a:t>table.length</a:t>
            </a:r>
            <a:r>
              <a:rPr lang="en-US" sz="2200" dirty="0">
                <a:latin typeface="Albany"/>
              </a:rPr>
              <a:t>)</a:t>
            </a:r>
            <a:br>
              <a:rPr lang="en-US" sz="2200" dirty="0">
                <a:latin typeface="Albany"/>
              </a:rPr>
            </a:br>
            <a:endParaRPr lang="en-US" sz="2200" dirty="0">
              <a:latin typeface="Albany"/>
            </a:endParaRPr>
          </a:p>
          <a:p>
            <a:pPr marL="457200" indent="-457200">
              <a:buAutoNum type="arabicPeriod"/>
              <a:defRPr/>
            </a:pPr>
            <a:r>
              <a:rPr lang="en-US" sz="2200" dirty="0">
                <a:latin typeface="Albany"/>
              </a:rPr>
              <a:t>table[index] = element</a:t>
            </a:r>
          </a:p>
          <a:p>
            <a:pPr lvl="1" indent="0">
              <a:buNone/>
              <a:defRPr/>
            </a:pPr>
            <a:endParaRPr lang="en-US" sz="2200" dirty="0">
              <a:latin typeface="Albany"/>
            </a:endParaRPr>
          </a:p>
          <a:p>
            <a:pPr>
              <a:defRPr/>
            </a:pPr>
            <a:endParaRPr lang="en-US" sz="2200" dirty="0">
              <a:latin typeface="Albany"/>
            </a:endParaRPr>
          </a:p>
        </p:txBody>
      </p:sp>
    </p:spTree>
    <p:extLst>
      <p:ext uri="{BB962C8B-B14F-4D97-AF65-F5344CB8AC3E}">
        <p14:creationId xmlns:p14="http://schemas.microsoft.com/office/powerpoint/2010/main" val="319247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linear probing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Linear probing</a:t>
            </a:r>
            <a:r>
              <a:rPr lang="en-US" sz="2200" dirty="0">
                <a:latin typeface="Albany"/>
              </a:rPr>
              <a:t>: when insertion causes collision, check if the next entry is empty, and put the element there. If not go to the right one more…</a:t>
            </a:r>
          </a:p>
          <a:p>
            <a:pPr>
              <a:defRPr/>
            </a:pPr>
            <a:r>
              <a:rPr lang="en-US" sz="2200" u="sng" dirty="0">
                <a:latin typeface="Albany"/>
              </a:rPr>
              <a:t>add(element)</a:t>
            </a:r>
          </a:p>
        </p:txBody>
      </p:sp>
      <p:graphicFrame>
        <p:nvGraphicFramePr>
          <p:cNvPr id="4" name="Table 4">
            <a:extLst>
              <a:ext uri="{FF2B5EF4-FFF2-40B4-BE49-F238E27FC236}">
                <a16:creationId xmlns:a16="http://schemas.microsoft.com/office/drawing/2014/main" id="{8CC1E5E3-4FEB-4F09-9F67-C27800FF382F}"/>
              </a:ext>
            </a:extLst>
          </p:cNvPr>
          <p:cNvGraphicFramePr>
            <a:graphicFrameLocks noGrp="1"/>
          </p:cNvGraphicFramePr>
          <p:nvPr>
            <p:extLst>
              <p:ext uri="{D42A27DB-BD31-4B8C-83A1-F6EECF244321}">
                <p14:modId xmlns:p14="http://schemas.microsoft.com/office/powerpoint/2010/main" val="1854762912"/>
              </p:ext>
            </p:extLst>
          </p:nvPr>
        </p:nvGraphicFramePr>
        <p:xfrm>
          <a:off x="2821773" y="5121121"/>
          <a:ext cx="6720415" cy="370840"/>
        </p:xfrm>
        <a:graphic>
          <a:graphicData uri="http://schemas.openxmlformats.org/drawingml/2006/table">
            <a:tbl>
              <a:tblPr firstRow="1" bandRow="1">
                <a:tableStyleId>{00A15C55-8517-42AA-B614-E9B94910E393}</a:tableStyleId>
              </a:tblPr>
              <a:tblGrid>
                <a:gridCol w="516955">
                  <a:extLst>
                    <a:ext uri="{9D8B030D-6E8A-4147-A177-3AD203B41FA5}">
                      <a16:colId xmlns:a16="http://schemas.microsoft.com/office/drawing/2014/main" val="1683037578"/>
                    </a:ext>
                  </a:extLst>
                </a:gridCol>
                <a:gridCol w="516955">
                  <a:extLst>
                    <a:ext uri="{9D8B030D-6E8A-4147-A177-3AD203B41FA5}">
                      <a16:colId xmlns:a16="http://schemas.microsoft.com/office/drawing/2014/main" val="3427829804"/>
                    </a:ext>
                  </a:extLst>
                </a:gridCol>
                <a:gridCol w="516955">
                  <a:extLst>
                    <a:ext uri="{9D8B030D-6E8A-4147-A177-3AD203B41FA5}">
                      <a16:colId xmlns:a16="http://schemas.microsoft.com/office/drawing/2014/main" val="2305321440"/>
                    </a:ext>
                  </a:extLst>
                </a:gridCol>
                <a:gridCol w="516955">
                  <a:extLst>
                    <a:ext uri="{9D8B030D-6E8A-4147-A177-3AD203B41FA5}">
                      <a16:colId xmlns:a16="http://schemas.microsoft.com/office/drawing/2014/main" val="2616009928"/>
                    </a:ext>
                  </a:extLst>
                </a:gridCol>
                <a:gridCol w="516955">
                  <a:extLst>
                    <a:ext uri="{9D8B030D-6E8A-4147-A177-3AD203B41FA5}">
                      <a16:colId xmlns:a16="http://schemas.microsoft.com/office/drawing/2014/main" val="3834945041"/>
                    </a:ext>
                  </a:extLst>
                </a:gridCol>
                <a:gridCol w="516955">
                  <a:extLst>
                    <a:ext uri="{9D8B030D-6E8A-4147-A177-3AD203B41FA5}">
                      <a16:colId xmlns:a16="http://schemas.microsoft.com/office/drawing/2014/main" val="3886823492"/>
                    </a:ext>
                  </a:extLst>
                </a:gridCol>
                <a:gridCol w="516955">
                  <a:extLst>
                    <a:ext uri="{9D8B030D-6E8A-4147-A177-3AD203B41FA5}">
                      <a16:colId xmlns:a16="http://schemas.microsoft.com/office/drawing/2014/main" val="4059795710"/>
                    </a:ext>
                  </a:extLst>
                </a:gridCol>
                <a:gridCol w="516955">
                  <a:extLst>
                    <a:ext uri="{9D8B030D-6E8A-4147-A177-3AD203B41FA5}">
                      <a16:colId xmlns:a16="http://schemas.microsoft.com/office/drawing/2014/main" val="1140496977"/>
                    </a:ext>
                  </a:extLst>
                </a:gridCol>
                <a:gridCol w="516955">
                  <a:extLst>
                    <a:ext uri="{9D8B030D-6E8A-4147-A177-3AD203B41FA5}">
                      <a16:colId xmlns:a16="http://schemas.microsoft.com/office/drawing/2014/main" val="2372298146"/>
                    </a:ext>
                  </a:extLst>
                </a:gridCol>
                <a:gridCol w="516955">
                  <a:extLst>
                    <a:ext uri="{9D8B030D-6E8A-4147-A177-3AD203B41FA5}">
                      <a16:colId xmlns:a16="http://schemas.microsoft.com/office/drawing/2014/main" val="4061892609"/>
                    </a:ext>
                  </a:extLst>
                </a:gridCol>
                <a:gridCol w="516955">
                  <a:extLst>
                    <a:ext uri="{9D8B030D-6E8A-4147-A177-3AD203B41FA5}">
                      <a16:colId xmlns:a16="http://schemas.microsoft.com/office/drawing/2014/main" val="219844114"/>
                    </a:ext>
                  </a:extLst>
                </a:gridCol>
                <a:gridCol w="516955">
                  <a:extLst>
                    <a:ext uri="{9D8B030D-6E8A-4147-A177-3AD203B41FA5}">
                      <a16:colId xmlns:a16="http://schemas.microsoft.com/office/drawing/2014/main" val="3256478488"/>
                    </a:ext>
                  </a:extLst>
                </a:gridCol>
                <a:gridCol w="516955">
                  <a:extLst>
                    <a:ext uri="{9D8B030D-6E8A-4147-A177-3AD203B41FA5}">
                      <a16:colId xmlns:a16="http://schemas.microsoft.com/office/drawing/2014/main" val="577171103"/>
                    </a:ext>
                  </a:extLst>
                </a:gridCol>
              </a:tblGrid>
              <a:tr h="370840">
                <a:tc>
                  <a:txBody>
                    <a:bodyPr/>
                    <a:lstStyle/>
                    <a:p>
                      <a:pPr algn="ctr"/>
                      <a:endParaRPr lang="en-CA">
                        <a:solidFill>
                          <a:schemeClr val="tx1"/>
                        </a:solidFill>
                      </a:endParaRPr>
                    </a:p>
                  </a:txBody>
                  <a:tcPr/>
                </a:tc>
                <a:tc>
                  <a:txBody>
                    <a:bodyPr/>
                    <a:lstStyle/>
                    <a:p>
                      <a:pPr algn="ctr"/>
                      <a:endParaRPr lang="en-CA">
                        <a:solidFill>
                          <a:schemeClr val="tx1"/>
                        </a:solidFill>
                      </a:endParaRPr>
                    </a:p>
                  </a:txBody>
                  <a:tcPr/>
                </a:tc>
                <a:tc>
                  <a:txBody>
                    <a:bodyPr/>
                    <a:lstStyle/>
                    <a:p>
                      <a:pPr algn="ctr"/>
                      <a:r>
                        <a:rPr lang="en-US" dirty="0">
                          <a:solidFill>
                            <a:schemeClr val="tx1"/>
                          </a:solidFill>
                        </a:rPr>
                        <a:t>A</a:t>
                      </a:r>
                      <a:endParaRPr lang="en-CA" dirty="0">
                        <a:solidFill>
                          <a:schemeClr val="tx1"/>
                        </a:solidFill>
                      </a:endParaRPr>
                    </a:p>
                  </a:txBody>
                  <a:tcPr/>
                </a:tc>
                <a:tc>
                  <a:txBody>
                    <a:bodyPr/>
                    <a:lstStyle/>
                    <a:p>
                      <a:pPr algn="ctr"/>
                      <a:r>
                        <a:rPr lang="en-US" dirty="0">
                          <a:solidFill>
                            <a:schemeClr val="tx1"/>
                          </a:solidFill>
                        </a:rPr>
                        <a:t>D</a:t>
                      </a:r>
                      <a:endParaRPr lang="en-CA" dirty="0">
                        <a:solidFill>
                          <a:schemeClr val="tx1"/>
                        </a:solidFill>
                      </a:endParaRPr>
                    </a:p>
                  </a:txBody>
                  <a:tcPr/>
                </a:tc>
                <a:tc>
                  <a:txBody>
                    <a:bodyPr/>
                    <a:lstStyle/>
                    <a:p>
                      <a:pPr algn="ctr"/>
                      <a:r>
                        <a:rPr lang="en-US" dirty="0">
                          <a:solidFill>
                            <a:schemeClr val="tx1"/>
                          </a:solidFill>
                        </a:rPr>
                        <a:t>L</a:t>
                      </a:r>
                      <a:endParaRPr lang="en-CA" dirty="0">
                        <a:solidFill>
                          <a:schemeClr val="tx1"/>
                        </a:solidFill>
                      </a:endParaRPr>
                    </a:p>
                  </a:txBody>
                  <a:tcPr/>
                </a:tc>
                <a:tc>
                  <a:txBody>
                    <a:bodyPr/>
                    <a:lstStyle/>
                    <a:p>
                      <a:pPr algn="ctr"/>
                      <a:r>
                        <a:rPr lang="en-US" dirty="0">
                          <a:solidFill>
                            <a:schemeClr val="tx1"/>
                          </a:solidFill>
                        </a:rPr>
                        <a:t>Q</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r>
                        <a:rPr lang="en-US" dirty="0">
                          <a:solidFill>
                            <a:srgbClr val="FF0000"/>
                          </a:solidFill>
                        </a:rPr>
                        <a:t>R</a:t>
                      </a:r>
                      <a:endParaRPr lang="en-CA" dirty="0">
                        <a:solidFill>
                          <a:srgbClr val="FF0000"/>
                        </a:solidFill>
                      </a:endParaRPr>
                    </a:p>
                  </a:txBody>
                  <a:tcPr/>
                </a:tc>
                <a:tc>
                  <a:txBody>
                    <a:bodyPr/>
                    <a:lstStyle/>
                    <a:p>
                      <a:pPr algn="ctr"/>
                      <a:r>
                        <a:rPr lang="en-US" dirty="0">
                          <a:solidFill>
                            <a:schemeClr val="tx1"/>
                          </a:solidFill>
                        </a:rPr>
                        <a:t>O</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extLst>
                  <a:ext uri="{0D108BD9-81ED-4DB2-BD59-A6C34878D82A}">
                    <a16:rowId xmlns:a16="http://schemas.microsoft.com/office/drawing/2014/main" val="1072194184"/>
                  </a:ext>
                </a:extLst>
              </a:tr>
            </a:tbl>
          </a:graphicData>
        </a:graphic>
      </p:graphicFrame>
      <p:graphicFrame>
        <p:nvGraphicFramePr>
          <p:cNvPr id="5" name="Table 4">
            <a:extLst>
              <a:ext uri="{FF2B5EF4-FFF2-40B4-BE49-F238E27FC236}">
                <a16:creationId xmlns:a16="http://schemas.microsoft.com/office/drawing/2014/main" id="{C8A4F5E4-760A-4C48-80BE-891A52B3D9D7}"/>
              </a:ext>
            </a:extLst>
          </p:cNvPr>
          <p:cNvGraphicFramePr>
            <a:graphicFrameLocks noGrp="1"/>
          </p:cNvGraphicFramePr>
          <p:nvPr>
            <p:extLst>
              <p:ext uri="{D42A27DB-BD31-4B8C-83A1-F6EECF244321}">
                <p14:modId xmlns:p14="http://schemas.microsoft.com/office/powerpoint/2010/main" val="2709780321"/>
              </p:ext>
            </p:extLst>
          </p:nvPr>
        </p:nvGraphicFramePr>
        <p:xfrm>
          <a:off x="2821772" y="6489536"/>
          <a:ext cx="6720415" cy="370840"/>
        </p:xfrm>
        <a:graphic>
          <a:graphicData uri="http://schemas.openxmlformats.org/drawingml/2006/table">
            <a:tbl>
              <a:tblPr firstRow="1" bandRow="1">
                <a:tableStyleId>{00A15C55-8517-42AA-B614-E9B94910E393}</a:tableStyleId>
              </a:tblPr>
              <a:tblGrid>
                <a:gridCol w="516955">
                  <a:extLst>
                    <a:ext uri="{9D8B030D-6E8A-4147-A177-3AD203B41FA5}">
                      <a16:colId xmlns:a16="http://schemas.microsoft.com/office/drawing/2014/main" val="1683037578"/>
                    </a:ext>
                  </a:extLst>
                </a:gridCol>
                <a:gridCol w="516955">
                  <a:extLst>
                    <a:ext uri="{9D8B030D-6E8A-4147-A177-3AD203B41FA5}">
                      <a16:colId xmlns:a16="http://schemas.microsoft.com/office/drawing/2014/main" val="3427829804"/>
                    </a:ext>
                  </a:extLst>
                </a:gridCol>
                <a:gridCol w="516955">
                  <a:extLst>
                    <a:ext uri="{9D8B030D-6E8A-4147-A177-3AD203B41FA5}">
                      <a16:colId xmlns:a16="http://schemas.microsoft.com/office/drawing/2014/main" val="2305321440"/>
                    </a:ext>
                  </a:extLst>
                </a:gridCol>
                <a:gridCol w="516955">
                  <a:extLst>
                    <a:ext uri="{9D8B030D-6E8A-4147-A177-3AD203B41FA5}">
                      <a16:colId xmlns:a16="http://schemas.microsoft.com/office/drawing/2014/main" val="2616009928"/>
                    </a:ext>
                  </a:extLst>
                </a:gridCol>
                <a:gridCol w="516955">
                  <a:extLst>
                    <a:ext uri="{9D8B030D-6E8A-4147-A177-3AD203B41FA5}">
                      <a16:colId xmlns:a16="http://schemas.microsoft.com/office/drawing/2014/main" val="3834945041"/>
                    </a:ext>
                  </a:extLst>
                </a:gridCol>
                <a:gridCol w="516955">
                  <a:extLst>
                    <a:ext uri="{9D8B030D-6E8A-4147-A177-3AD203B41FA5}">
                      <a16:colId xmlns:a16="http://schemas.microsoft.com/office/drawing/2014/main" val="3886823492"/>
                    </a:ext>
                  </a:extLst>
                </a:gridCol>
                <a:gridCol w="516955">
                  <a:extLst>
                    <a:ext uri="{9D8B030D-6E8A-4147-A177-3AD203B41FA5}">
                      <a16:colId xmlns:a16="http://schemas.microsoft.com/office/drawing/2014/main" val="4059795710"/>
                    </a:ext>
                  </a:extLst>
                </a:gridCol>
                <a:gridCol w="516955">
                  <a:extLst>
                    <a:ext uri="{9D8B030D-6E8A-4147-A177-3AD203B41FA5}">
                      <a16:colId xmlns:a16="http://schemas.microsoft.com/office/drawing/2014/main" val="1140496977"/>
                    </a:ext>
                  </a:extLst>
                </a:gridCol>
                <a:gridCol w="516955">
                  <a:extLst>
                    <a:ext uri="{9D8B030D-6E8A-4147-A177-3AD203B41FA5}">
                      <a16:colId xmlns:a16="http://schemas.microsoft.com/office/drawing/2014/main" val="2372298146"/>
                    </a:ext>
                  </a:extLst>
                </a:gridCol>
                <a:gridCol w="516955">
                  <a:extLst>
                    <a:ext uri="{9D8B030D-6E8A-4147-A177-3AD203B41FA5}">
                      <a16:colId xmlns:a16="http://schemas.microsoft.com/office/drawing/2014/main" val="4061892609"/>
                    </a:ext>
                  </a:extLst>
                </a:gridCol>
                <a:gridCol w="516955">
                  <a:extLst>
                    <a:ext uri="{9D8B030D-6E8A-4147-A177-3AD203B41FA5}">
                      <a16:colId xmlns:a16="http://schemas.microsoft.com/office/drawing/2014/main" val="219844114"/>
                    </a:ext>
                  </a:extLst>
                </a:gridCol>
                <a:gridCol w="516955">
                  <a:extLst>
                    <a:ext uri="{9D8B030D-6E8A-4147-A177-3AD203B41FA5}">
                      <a16:colId xmlns:a16="http://schemas.microsoft.com/office/drawing/2014/main" val="3256478488"/>
                    </a:ext>
                  </a:extLst>
                </a:gridCol>
                <a:gridCol w="516955">
                  <a:extLst>
                    <a:ext uri="{9D8B030D-6E8A-4147-A177-3AD203B41FA5}">
                      <a16:colId xmlns:a16="http://schemas.microsoft.com/office/drawing/2014/main" val="577171103"/>
                    </a:ext>
                  </a:extLst>
                </a:gridCol>
              </a:tblGrid>
              <a:tr h="370840">
                <a:tc>
                  <a:txBody>
                    <a:bodyPr/>
                    <a:lstStyle/>
                    <a:p>
                      <a:pPr algn="ctr"/>
                      <a:endParaRPr lang="en-CA">
                        <a:solidFill>
                          <a:schemeClr val="tx1"/>
                        </a:solidFill>
                      </a:endParaRPr>
                    </a:p>
                  </a:txBody>
                  <a:tcPr/>
                </a:tc>
                <a:tc>
                  <a:txBody>
                    <a:bodyPr/>
                    <a:lstStyle/>
                    <a:p>
                      <a:pPr algn="ctr"/>
                      <a:endParaRPr lang="en-CA">
                        <a:solidFill>
                          <a:schemeClr val="tx1"/>
                        </a:solidFill>
                      </a:endParaRPr>
                    </a:p>
                  </a:txBody>
                  <a:tcPr/>
                </a:tc>
                <a:tc>
                  <a:txBody>
                    <a:bodyPr/>
                    <a:lstStyle/>
                    <a:p>
                      <a:pPr algn="ctr"/>
                      <a:r>
                        <a:rPr lang="en-US" dirty="0">
                          <a:solidFill>
                            <a:schemeClr val="tx1"/>
                          </a:solidFill>
                        </a:rPr>
                        <a:t>A</a:t>
                      </a:r>
                      <a:endParaRPr lang="en-CA" dirty="0">
                        <a:solidFill>
                          <a:schemeClr val="tx1"/>
                        </a:solidFill>
                      </a:endParaRPr>
                    </a:p>
                  </a:txBody>
                  <a:tcPr/>
                </a:tc>
                <a:tc>
                  <a:txBody>
                    <a:bodyPr/>
                    <a:lstStyle/>
                    <a:p>
                      <a:pPr algn="ctr"/>
                      <a:r>
                        <a:rPr lang="en-US" dirty="0">
                          <a:solidFill>
                            <a:schemeClr val="tx1"/>
                          </a:solidFill>
                        </a:rPr>
                        <a:t>D</a:t>
                      </a:r>
                      <a:endParaRPr lang="en-CA" dirty="0">
                        <a:solidFill>
                          <a:schemeClr val="tx1"/>
                        </a:solidFill>
                      </a:endParaRPr>
                    </a:p>
                  </a:txBody>
                  <a:tcPr/>
                </a:tc>
                <a:tc>
                  <a:txBody>
                    <a:bodyPr/>
                    <a:lstStyle/>
                    <a:p>
                      <a:pPr algn="ctr"/>
                      <a:r>
                        <a:rPr lang="en-US" dirty="0">
                          <a:solidFill>
                            <a:schemeClr val="tx1"/>
                          </a:solidFill>
                        </a:rPr>
                        <a:t>L</a:t>
                      </a:r>
                      <a:endParaRPr lang="en-CA" dirty="0">
                        <a:solidFill>
                          <a:schemeClr val="tx1"/>
                        </a:solidFill>
                      </a:endParaRPr>
                    </a:p>
                  </a:txBody>
                  <a:tcPr/>
                </a:tc>
                <a:tc>
                  <a:txBody>
                    <a:bodyPr/>
                    <a:lstStyle/>
                    <a:p>
                      <a:pPr algn="ctr"/>
                      <a:r>
                        <a:rPr lang="en-US" dirty="0">
                          <a:solidFill>
                            <a:schemeClr val="tx1"/>
                          </a:solidFill>
                        </a:rPr>
                        <a:t>Q</a:t>
                      </a:r>
                      <a:endParaRPr lang="en-CA" dirty="0">
                        <a:solidFill>
                          <a:schemeClr val="tx1"/>
                        </a:solidFill>
                      </a:endParaRPr>
                    </a:p>
                  </a:txBody>
                  <a:tcPr/>
                </a:tc>
                <a:tc>
                  <a:txBody>
                    <a:bodyPr/>
                    <a:lstStyle/>
                    <a:p>
                      <a:pPr algn="ctr"/>
                      <a:r>
                        <a:rPr lang="en-US" dirty="0">
                          <a:solidFill>
                            <a:srgbClr val="FF0000"/>
                          </a:solidFill>
                        </a:rPr>
                        <a:t>S</a:t>
                      </a:r>
                      <a:endParaRPr lang="en-CA" dirty="0">
                        <a:solidFill>
                          <a:srgbClr val="FF0000"/>
                        </a:solidFill>
                      </a:endParaRPr>
                    </a:p>
                  </a:txBody>
                  <a:tcPr/>
                </a:tc>
                <a:tc>
                  <a:txBody>
                    <a:bodyPr/>
                    <a:lstStyle/>
                    <a:p>
                      <a:pPr algn="ctr"/>
                      <a:endParaRPr lang="en-CA" dirty="0">
                        <a:solidFill>
                          <a:schemeClr val="tx1"/>
                        </a:solidFill>
                      </a:endParaRPr>
                    </a:p>
                  </a:txBody>
                  <a:tcPr/>
                </a:tc>
                <a:tc>
                  <a:txBody>
                    <a:bodyPr/>
                    <a:lstStyle/>
                    <a:p>
                      <a:pPr algn="ctr"/>
                      <a:r>
                        <a:rPr lang="en-US" dirty="0">
                          <a:solidFill>
                            <a:schemeClr val="tx1"/>
                          </a:solidFill>
                        </a:rPr>
                        <a:t>R</a:t>
                      </a:r>
                      <a:endParaRPr lang="en-CA" dirty="0">
                        <a:solidFill>
                          <a:schemeClr val="tx1"/>
                        </a:solidFill>
                      </a:endParaRPr>
                    </a:p>
                  </a:txBody>
                  <a:tcPr/>
                </a:tc>
                <a:tc>
                  <a:txBody>
                    <a:bodyPr/>
                    <a:lstStyle/>
                    <a:p>
                      <a:pPr algn="ctr"/>
                      <a:r>
                        <a:rPr lang="en-US" dirty="0">
                          <a:solidFill>
                            <a:schemeClr val="tx1"/>
                          </a:solidFill>
                        </a:rPr>
                        <a:t>O</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extLst>
                  <a:ext uri="{0D108BD9-81ED-4DB2-BD59-A6C34878D82A}">
                    <a16:rowId xmlns:a16="http://schemas.microsoft.com/office/drawing/2014/main" val="1072194184"/>
                  </a:ext>
                </a:extLst>
              </a:tr>
            </a:tbl>
          </a:graphicData>
        </a:graphic>
      </p:graphicFrame>
      <p:sp>
        <p:nvSpPr>
          <p:cNvPr id="6" name="Arrow: Right 5">
            <a:extLst>
              <a:ext uri="{FF2B5EF4-FFF2-40B4-BE49-F238E27FC236}">
                <a16:creationId xmlns:a16="http://schemas.microsoft.com/office/drawing/2014/main" id="{3C0CF39C-F855-4FCF-B300-4D79749732AB}"/>
              </a:ext>
            </a:extLst>
          </p:cNvPr>
          <p:cNvSpPr/>
          <p:nvPr/>
        </p:nvSpPr>
        <p:spPr>
          <a:xfrm rot="19495551">
            <a:off x="4140282" y="5526999"/>
            <a:ext cx="1067338" cy="6124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Add S</a:t>
            </a:r>
            <a:endParaRPr lang="en-CA" b="1" dirty="0">
              <a:solidFill>
                <a:schemeClr val="tx1"/>
              </a:solidFill>
            </a:endParaRPr>
          </a:p>
        </p:txBody>
      </p:sp>
      <p:graphicFrame>
        <p:nvGraphicFramePr>
          <p:cNvPr id="7" name="Table 4">
            <a:extLst>
              <a:ext uri="{FF2B5EF4-FFF2-40B4-BE49-F238E27FC236}">
                <a16:creationId xmlns:a16="http://schemas.microsoft.com/office/drawing/2014/main" id="{A73FED97-916E-4C7E-87A3-B3EF1868E3A8}"/>
              </a:ext>
            </a:extLst>
          </p:cNvPr>
          <p:cNvGraphicFramePr>
            <a:graphicFrameLocks noGrp="1"/>
          </p:cNvGraphicFramePr>
          <p:nvPr>
            <p:extLst>
              <p:ext uri="{D42A27DB-BD31-4B8C-83A1-F6EECF244321}">
                <p14:modId xmlns:p14="http://schemas.microsoft.com/office/powerpoint/2010/main" val="2986553705"/>
              </p:ext>
            </p:extLst>
          </p:nvPr>
        </p:nvGraphicFramePr>
        <p:xfrm>
          <a:off x="2821775" y="3731463"/>
          <a:ext cx="6720415" cy="370840"/>
        </p:xfrm>
        <a:graphic>
          <a:graphicData uri="http://schemas.openxmlformats.org/drawingml/2006/table">
            <a:tbl>
              <a:tblPr firstRow="1" bandRow="1">
                <a:tableStyleId>{00A15C55-8517-42AA-B614-E9B94910E393}</a:tableStyleId>
              </a:tblPr>
              <a:tblGrid>
                <a:gridCol w="516955">
                  <a:extLst>
                    <a:ext uri="{9D8B030D-6E8A-4147-A177-3AD203B41FA5}">
                      <a16:colId xmlns:a16="http://schemas.microsoft.com/office/drawing/2014/main" val="1683037578"/>
                    </a:ext>
                  </a:extLst>
                </a:gridCol>
                <a:gridCol w="516955">
                  <a:extLst>
                    <a:ext uri="{9D8B030D-6E8A-4147-A177-3AD203B41FA5}">
                      <a16:colId xmlns:a16="http://schemas.microsoft.com/office/drawing/2014/main" val="3427829804"/>
                    </a:ext>
                  </a:extLst>
                </a:gridCol>
                <a:gridCol w="516955">
                  <a:extLst>
                    <a:ext uri="{9D8B030D-6E8A-4147-A177-3AD203B41FA5}">
                      <a16:colId xmlns:a16="http://schemas.microsoft.com/office/drawing/2014/main" val="2305321440"/>
                    </a:ext>
                  </a:extLst>
                </a:gridCol>
                <a:gridCol w="516955">
                  <a:extLst>
                    <a:ext uri="{9D8B030D-6E8A-4147-A177-3AD203B41FA5}">
                      <a16:colId xmlns:a16="http://schemas.microsoft.com/office/drawing/2014/main" val="2616009928"/>
                    </a:ext>
                  </a:extLst>
                </a:gridCol>
                <a:gridCol w="516955">
                  <a:extLst>
                    <a:ext uri="{9D8B030D-6E8A-4147-A177-3AD203B41FA5}">
                      <a16:colId xmlns:a16="http://schemas.microsoft.com/office/drawing/2014/main" val="3834945041"/>
                    </a:ext>
                  </a:extLst>
                </a:gridCol>
                <a:gridCol w="516955">
                  <a:extLst>
                    <a:ext uri="{9D8B030D-6E8A-4147-A177-3AD203B41FA5}">
                      <a16:colId xmlns:a16="http://schemas.microsoft.com/office/drawing/2014/main" val="3886823492"/>
                    </a:ext>
                  </a:extLst>
                </a:gridCol>
                <a:gridCol w="516955">
                  <a:extLst>
                    <a:ext uri="{9D8B030D-6E8A-4147-A177-3AD203B41FA5}">
                      <a16:colId xmlns:a16="http://schemas.microsoft.com/office/drawing/2014/main" val="4059795710"/>
                    </a:ext>
                  </a:extLst>
                </a:gridCol>
                <a:gridCol w="516955">
                  <a:extLst>
                    <a:ext uri="{9D8B030D-6E8A-4147-A177-3AD203B41FA5}">
                      <a16:colId xmlns:a16="http://schemas.microsoft.com/office/drawing/2014/main" val="1140496977"/>
                    </a:ext>
                  </a:extLst>
                </a:gridCol>
                <a:gridCol w="516955">
                  <a:extLst>
                    <a:ext uri="{9D8B030D-6E8A-4147-A177-3AD203B41FA5}">
                      <a16:colId xmlns:a16="http://schemas.microsoft.com/office/drawing/2014/main" val="2372298146"/>
                    </a:ext>
                  </a:extLst>
                </a:gridCol>
                <a:gridCol w="516955">
                  <a:extLst>
                    <a:ext uri="{9D8B030D-6E8A-4147-A177-3AD203B41FA5}">
                      <a16:colId xmlns:a16="http://schemas.microsoft.com/office/drawing/2014/main" val="4061892609"/>
                    </a:ext>
                  </a:extLst>
                </a:gridCol>
                <a:gridCol w="516955">
                  <a:extLst>
                    <a:ext uri="{9D8B030D-6E8A-4147-A177-3AD203B41FA5}">
                      <a16:colId xmlns:a16="http://schemas.microsoft.com/office/drawing/2014/main" val="219844114"/>
                    </a:ext>
                  </a:extLst>
                </a:gridCol>
                <a:gridCol w="516955">
                  <a:extLst>
                    <a:ext uri="{9D8B030D-6E8A-4147-A177-3AD203B41FA5}">
                      <a16:colId xmlns:a16="http://schemas.microsoft.com/office/drawing/2014/main" val="3256478488"/>
                    </a:ext>
                  </a:extLst>
                </a:gridCol>
                <a:gridCol w="516955">
                  <a:extLst>
                    <a:ext uri="{9D8B030D-6E8A-4147-A177-3AD203B41FA5}">
                      <a16:colId xmlns:a16="http://schemas.microsoft.com/office/drawing/2014/main" val="577171103"/>
                    </a:ext>
                  </a:extLst>
                </a:gridCol>
              </a:tblGrid>
              <a:tr h="370840">
                <a:tc>
                  <a:txBody>
                    <a:bodyPr/>
                    <a:lstStyle/>
                    <a:p>
                      <a:pPr algn="ctr"/>
                      <a:endParaRPr lang="en-CA">
                        <a:solidFill>
                          <a:schemeClr val="tx1"/>
                        </a:solidFill>
                      </a:endParaRPr>
                    </a:p>
                  </a:txBody>
                  <a:tcPr/>
                </a:tc>
                <a:tc>
                  <a:txBody>
                    <a:bodyPr/>
                    <a:lstStyle/>
                    <a:p>
                      <a:pPr algn="ctr"/>
                      <a:endParaRPr lang="en-CA">
                        <a:solidFill>
                          <a:schemeClr val="tx1"/>
                        </a:solidFill>
                      </a:endParaRPr>
                    </a:p>
                  </a:txBody>
                  <a:tcPr/>
                </a:tc>
                <a:tc>
                  <a:txBody>
                    <a:bodyPr/>
                    <a:lstStyle/>
                    <a:p>
                      <a:pPr algn="ctr"/>
                      <a:r>
                        <a:rPr lang="en-US" dirty="0">
                          <a:solidFill>
                            <a:schemeClr val="tx1"/>
                          </a:solidFill>
                        </a:rPr>
                        <a:t>A</a:t>
                      </a:r>
                      <a:endParaRPr lang="en-CA" dirty="0">
                        <a:solidFill>
                          <a:schemeClr val="tx1"/>
                        </a:solidFill>
                      </a:endParaRPr>
                    </a:p>
                  </a:txBody>
                  <a:tcPr/>
                </a:tc>
                <a:tc>
                  <a:txBody>
                    <a:bodyPr/>
                    <a:lstStyle/>
                    <a:p>
                      <a:pPr algn="ctr"/>
                      <a:r>
                        <a:rPr lang="en-US" dirty="0">
                          <a:solidFill>
                            <a:schemeClr val="tx1"/>
                          </a:solidFill>
                        </a:rPr>
                        <a:t>D</a:t>
                      </a:r>
                      <a:endParaRPr lang="en-CA" dirty="0">
                        <a:solidFill>
                          <a:schemeClr val="tx1"/>
                        </a:solidFill>
                      </a:endParaRPr>
                    </a:p>
                  </a:txBody>
                  <a:tcPr/>
                </a:tc>
                <a:tc>
                  <a:txBody>
                    <a:bodyPr/>
                    <a:lstStyle/>
                    <a:p>
                      <a:pPr algn="ctr"/>
                      <a:r>
                        <a:rPr lang="en-US" dirty="0">
                          <a:solidFill>
                            <a:schemeClr val="tx1"/>
                          </a:solidFill>
                        </a:rPr>
                        <a:t>L</a:t>
                      </a:r>
                      <a:endParaRPr lang="en-CA" dirty="0">
                        <a:solidFill>
                          <a:schemeClr val="tx1"/>
                        </a:solidFill>
                      </a:endParaRPr>
                    </a:p>
                  </a:txBody>
                  <a:tcPr/>
                </a:tc>
                <a:tc>
                  <a:txBody>
                    <a:bodyPr/>
                    <a:lstStyle/>
                    <a:p>
                      <a:pPr algn="ctr"/>
                      <a:r>
                        <a:rPr lang="en-US" dirty="0">
                          <a:solidFill>
                            <a:schemeClr val="tx1"/>
                          </a:solidFill>
                        </a:rPr>
                        <a:t>Q</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r>
                        <a:rPr lang="en-US" dirty="0">
                          <a:solidFill>
                            <a:schemeClr val="tx1"/>
                          </a:solidFill>
                        </a:rPr>
                        <a:t>O</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extLst>
                  <a:ext uri="{0D108BD9-81ED-4DB2-BD59-A6C34878D82A}">
                    <a16:rowId xmlns:a16="http://schemas.microsoft.com/office/drawing/2014/main" val="1072194184"/>
                  </a:ext>
                </a:extLst>
              </a:tr>
            </a:tbl>
          </a:graphicData>
        </a:graphic>
      </p:graphicFrame>
      <p:sp>
        <p:nvSpPr>
          <p:cNvPr id="8" name="Arrow: Right 7">
            <a:extLst>
              <a:ext uri="{FF2B5EF4-FFF2-40B4-BE49-F238E27FC236}">
                <a16:creationId xmlns:a16="http://schemas.microsoft.com/office/drawing/2014/main" id="{38613B0D-9DF0-46EC-8D8E-AAF11BD05E8E}"/>
              </a:ext>
            </a:extLst>
          </p:cNvPr>
          <p:cNvSpPr/>
          <p:nvPr/>
        </p:nvSpPr>
        <p:spPr>
          <a:xfrm rot="19495551">
            <a:off x="6261047" y="4236629"/>
            <a:ext cx="1067338" cy="6124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Add R</a:t>
            </a:r>
            <a:endParaRPr lang="en-CA" b="1" dirty="0">
              <a:solidFill>
                <a:schemeClr val="tx1"/>
              </a:solidFill>
            </a:endParaRPr>
          </a:p>
        </p:txBody>
      </p:sp>
    </p:spTree>
    <p:extLst>
      <p:ext uri="{BB962C8B-B14F-4D97-AF65-F5344CB8AC3E}">
        <p14:creationId xmlns:p14="http://schemas.microsoft.com/office/powerpoint/2010/main" val="88375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theme/theme1.xml><?xml version="1.0" encoding="utf-8"?>
<a:theme xmlns:a="http://schemas.openxmlformats.org/drawingml/2006/main" name="wa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yt blackandw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882</TotalTime>
  <Words>1861</Words>
  <Application>Microsoft Office PowerPoint</Application>
  <PresentationFormat>Custom</PresentationFormat>
  <Paragraphs>303</Paragraphs>
  <Slides>29</Slides>
  <Notes>29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Albany</vt:lpstr>
      <vt:lpstr>Arial</vt:lpstr>
      <vt:lpstr>Calibri</vt:lpstr>
      <vt:lpstr>Consolas</vt:lpstr>
      <vt:lpstr>Times New Roman</vt:lpstr>
      <vt:lpstr>water</vt:lpstr>
      <vt:lpstr>lyt blackandwhite</vt:lpstr>
      <vt:lpstr>PowerPoint Presentation</vt:lpstr>
      <vt:lpstr>PowerPoint Presentation</vt:lpstr>
      <vt:lpstr>Hashing</vt:lpstr>
      <vt:lpstr>Hashing</vt:lpstr>
      <vt:lpstr>Last time - Separate Chaining</vt:lpstr>
      <vt:lpstr>PowerPoint Presentation</vt:lpstr>
      <vt:lpstr>Open Addressing – linear probing</vt:lpstr>
      <vt:lpstr>Open Addressing – linear probing</vt:lpstr>
      <vt:lpstr>Open Addressing – linear probing</vt:lpstr>
      <vt:lpstr>Open Addressing – linear probing</vt:lpstr>
      <vt:lpstr>Open Addressing – linear probing</vt:lpstr>
      <vt:lpstr>Open Addressing – linear probing</vt:lpstr>
      <vt:lpstr>Open Addressing – linear probing</vt:lpstr>
      <vt:lpstr>Open Addressing – linear probing</vt:lpstr>
      <vt:lpstr>Open Addressing – linear probing</vt:lpstr>
      <vt:lpstr>Open Addressing – linear probing</vt:lpstr>
      <vt:lpstr>Open Addressing – linear probing</vt:lpstr>
      <vt:lpstr>Open Addressing – linear probing</vt:lpstr>
      <vt:lpstr>Open Addressing – linear probing</vt:lpstr>
      <vt:lpstr>Linear probing - clustering</vt:lpstr>
      <vt:lpstr>PowerPoint Presentation</vt:lpstr>
      <vt:lpstr>Open Addressing – variants</vt:lpstr>
      <vt:lpstr>Open Addressing – variants:</vt:lpstr>
      <vt:lpstr>Open Addressing – variants:</vt:lpstr>
      <vt:lpstr>Linear hashing – variant:</vt:lpstr>
      <vt:lpstr>PowerPoint Presentation</vt:lpstr>
      <vt:lpstr>3-SUM</vt:lpstr>
      <vt:lpstr>3-SUM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dc:creator>
  <cp:lastModifiedBy>Igor</cp:lastModifiedBy>
  <cp:revision>849</cp:revision>
  <dcterms:created xsi:type="dcterms:W3CDTF">2021-03-15T04:26:57Z</dcterms:created>
  <dcterms:modified xsi:type="dcterms:W3CDTF">2021-03-24T06:33:00Z</dcterms:modified>
</cp:coreProperties>
</file>