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han Esau" initials="NE" lastIdx="1" clrIdx="0">
    <p:extLst>
      <p:ext uri="{19B8F6BF-5375-455C-9EA6-DF929625EA0E}">
        <p15:presenceInfo xmlns:p15="http://schemas.microsoft.com/office/powerpoint/2012/main" userId="27c75b7c815951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79FD69-917D-429B-947F-309564D208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83104A-7652-4924-981E-BA9676F0EA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7A1C7-D048-4B2B-AF7B-23B72FA76EDA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3B5B1-0B41-4881-8705-D16155DE52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E4A85-5C6F-4639-AEAE-84B891CF44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D7E53-33C8-48CA-9780-98E8839F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864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7871C-621F-40F6-B557-351D0C1CF251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DBEBB-0483-42E7-9434-47DF557A1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082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5C57D-3BEA-45CA-92CF-27D44CBE9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C4173-1649-4A73-AE1E-FB0C496A3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439E8-8958-43D8-8ECE-5225904F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8C55-E146-4D9C-88EF-26BFF61844BE}" type="datetime1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2BA3B-D227-4813-A90B-3B2C92AE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github.com/nathanesau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FA792-7134-43AA-BF1B-D2F84FA9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C4DA-DE85-4A3D-99D3-D1E56247A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2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5333-7798-4C96-BDD5-4F40FC58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65639-0F84-4625-9FFA-8CCDB9326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9B58C-FD55-4133-BBD8-787317CA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2D90-010D-43EB-B31C-815B544F4EB1}" type="datetime1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E6547-41B3-460F-9B40-738688C6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github.com/nathanesau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022B1-7F40-43CC-B67A-FBB69980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C4DA-DE85-4A3D-99D3-D1E56247A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8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1D67E4-FFBC-4731-A4F3-EEE0BC842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63AE7-B6F3-49C9-9505-8F01934F2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4B7D4-1646-4BA5-9878-170F0F18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F286-C2C7-4B5E-86AF-9BC9BF839FE9}" type="datetime1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5A01-C35E-452A-A341-11C6F028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github.com/nathanesau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129F5-68FE-45CE-8C3C-F6FD78E4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C4DA-DE85-4A3D-99D3-D1E56247A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8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AA2A-8BF7-44A3-BF02-AF60B5710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3DC96-5D0E-485B-B906-1226D6043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9891C-CF53-4E37-AC4A-999F15F4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1F25-C2FB-4746-9348-0AD9D349D050}" type="datetime1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D4656-74D7-4C9B-AFDC-677919EF3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github.com/nathanesau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718CD-5947-41E0-A62E-FE71C3EF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C4DA-DE85-4A3D-99D3-D1E56247A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B1ACA-F975-4E56-96C0-496EA401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B12FA-0F21-4C88-8425-41F0B2C56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6C616-27C5-4A90-95BD-EF9FAC8A4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C726-1B05-4D5C-968D-A6C52088B9A3}" type="datetime1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C683F-E79B-4588-8358-A5E88D6F8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github.com/nathanesau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0B894-40B0-4195-B01C-4E413261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C4DA-DE85-4A3D-99D3-D1E56247A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1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9D4B-CF90-4BE6-AAB5-7277220A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A2FF5-B5DB-45EB-99EE-F12D54C25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5A91A-A127-4028-9AD1-27311AFF5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F61B6-1848-4DDE-BA68-70AC8A8A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CD21-5656-4B29-ABBD-9BA28FED712B}" type="datetime1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4BF9F-D065-47A4-8FBD-9F01FE33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github.com/nathanesau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8D7C7-CA07-43E4-9A42-C701DBD5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C4DA-DE85-4A3D-99D3-D1E56247A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5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FE1B-11C0-4E8E-AA69-7C41F4F6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B54CA-A162-4ED4-95E8-9473C885D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61F0B-CF47-4550-A3FD-55AF8DACE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4D530-39F2-4981-B1DF-C4FB91811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0CD8B-95D2-4077-8DBF-DDA10104D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C8B181-EF03-43BC-86F7-1ED90C8C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FEDF-01AC-48AD-B169-BFCB22140E8F}" type="datetime1">
              <a:rPr lang="en-US" smtClean="0"/>
              <a:t>8/31/2019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3326F4-DF28-4BC0-9802-72DFA4EF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github.com/nathanesau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850E4-15A4-4C3C-9927-0C53FDE5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C4DA-DE85-4A3D-99D3-D1E56247A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8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A0CD-727E-40B0-B995-0712CD1B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C098B-1B71-4DE3-A86A-B3BB7699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3CD9-B1DB-400C-B820-70A3CB0235E7}" type="datetime1">
              <a:rPr lang="en-US" smtClean="0"/>
              <a:t>8/31/2019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7E131-971E-4BA9-A7B9-58CCA58F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github.com/nathanesau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F0288-ACF3-4D29-B2D0-E6B19F18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C4DA-DE85-4A3D-99D3-D1E56247A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31DA3-FA00-4B89-AE1E-0813F9B8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5EC2-C35A-4D52-B8DF-E98CFC2A81D1}" type="datetime1">
              <a:rPr lang="en-US" smtClean="0"/>
              <a:t>8/31/2019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DCDDD1-DBC3-4B41-AB38-EFF92763C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github.com/nathanesau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FF7CD-FC7B-4D14-8DC9-D2A4B581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C4DA-DE85-4A3D-99D3-D1E56247A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3732-9ABD-42ED-8A8C-F3626AC0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2604B-D5C6-47C5-8A24-01CE7BD47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18840-1136-4FD6-BAC0-37113017C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54125-ED9A-415B-8EE3-23466F80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6D4F-13BD-4E5D-AAC6-BDC835E42D47}" type="datetime1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26777-DDF3-4FCB-AD81-96F77025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github.com/nathanesau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BEA13-BD34-4747-9C29-6B97DE1B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C4DA-DE85-4A3D-99D3-D1E56247A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1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9B56-D6CB-45DA-86DB-86C047F03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3C6BF-8873-4ECA-92CB-9BA9F58B5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41D4B-31B9-4D42-8662-7A72B96B4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B98DF-8AE2-449C-B1B0-B5E895B1A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97B7-8950-40D0-807D-0F5FCA2292C4}" type="datetime1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7BC9C-12B8-4CDB-B9C5-41A5EE3BE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github.com/nathanesau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FF056-9CA7-4A0F-9D10-19A047DA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C4DA-DE85-4A3D-99D3-D1E56247A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4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498F6C-F0AF-4392-867D-355E4878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784AD-57F3-4B5E-AE9A-F78026D09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D655D-C939-44C4-A9B1-71B72E05D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409F3-44D1-4E7C-91C6-48692833DEC9}" type="datetime1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FCB53-C96D-4457-A0F9-7D928765C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github.com/nathanesau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6B358-509E-4B81-BDB6-4788F4DA7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0C4DA-DE85-4A3D-99D3-D1E56247A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3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C8B8EE-FBDD-45DB-867F-A9E8EB2364D1}"/>
              </a:ext>
            </a:extLst>
          </p:cNvPr>
          <p:cNvSpPr/>
          <p:nvPr/>
        </p:nvSpPr>
        <p:spPr>
          <a:xfrm>
            <a:off x="2944827" y="5424111"/>
            <a:ext cx="610415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Soft_</a:t>
            </a:r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dev_Sensei</a:t>
            </a:r>
            <a:endParaRPr lang="en-US" sz="4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8FFB93-0332-450B-9D9F-810CB5760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919" y="1244601"/>
            <a:ext cx="3510170" cy="35101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B02A81-5391-4E69-9576-512A4FB39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73" y="840574"/>
            <a:ext cx="3666739" cy="4248867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5097739-735F-4595-B075-451F96E0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C4DA-DE85-4A3D-99D3-D1E56247A40C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31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356D1-6AD5-4A8F-88B6-01C94B81E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840" y="536575"/>
            <a:ext cx="3486150" cy="7493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FantasyTennis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07061C-7856-49F4-B60D-C3B9A4E0F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084" y="1957388"/>
            <a:ext cx="3787197" cy="42052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 interactive draw viewer for tennis</a:t>
            </a:r>
          </a:p>
          <a:p>
            <a:r>
              <a:rPr lang="en-US" dirty="0">
                <a:solidFill>
                  <a:schemeClr val="bg1"/>
                </a:solidFill>
              </a:rPr>
              <a:t>Download brackets from ATP site, and click on players to select winner</a:t>
            </a:r>
          </a:p>
          <a:p>
            <a:r>
              <a:rPr lang="en-US" dirty="0">
                <a:solidFill>
                  <a:schemeClr val="bg1"/>
                </a:solidFill>
              </a:rPr>
              <a:t>View who will play who in future rounds to see bracket luck, etc.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424F1A7-37AD-46F3-ACE5-5E55CB6E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C4DA-DE85-4A3D-99D3-D1E56247A40C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F28FE5D-D0F6-43B1-9689-7804EA546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86286" y="695324"/>
            <a:ext cx="604995" cy="6049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C670AA1-B3D4-461D-8C13-24B781501F9B}"/>
              </a:ext>
            </a:extLst>
          </p:cNvPr>
          <p:cNvSpPr txBox="1"/>
          <p:nvPr/>
        </p:nvSpPr>
        <p:spPr>
          <a:xfrm>
            <a:off x="8859187" y="885576"/>
            <a:ext cx="2246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nathanesau/FantasyTennis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C471D0B-42ED-4E48-9AE4-68CFD3484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40" y="1738049"/>
            <a:ext cx="6854271" cy="442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2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356D1-6AD5-4A8F-88B6-01C94B81E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840" y="536575"/>
            <a:ext cx="3486150" cy="7493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FantasyTennis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07061C-7856-49F4-B60D-C3B9A4E0F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084" y="1655330"/>
            <a:ext cx="3787197" cy="4507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</a:rPr>
              <a:t>Inspiration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Always wanted to be able to see who will play who for large events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424F1A7-37AD-46F3-ACE5-5E55CB6E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C4DA-DE85-4A3D-99D3-D1E56247A40C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F28FE5D-D0F6-43B1-9689-7804EA546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86286" y="695324"/>
            <a:ext cx="604995" cy="6049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C670AA1-B3D4-461D-8C13-24B781501F9B}"/>
              </a:ext>
            </a:extLst>
          </p:cNvPr>
          <p:cNvSpPr txBox="1"/>
          <p:nvPr/>
        </p:nvSpPr>
        <p:spPr>
          <a:xfrm>
            <a:off x="8859187" y="885576"/>
            <a:ext cx="2246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nathanesau/FantasyTennis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77D435-52A9-45F0-B3C5-DFE8E6CEE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60" y="1655330"/>
            <a:ext cx="6743366" cy="44454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01EDDD-5C82-47B3-87FE-8DAF168E4497}"/>
              </a:ext>
            </a:extLst>
          </p:cNvPr>
          <p:cNvSpPr txBox="1"/>
          <p:nvPr/>
        </p:nvSpPr>
        <p:spPr>
          <a:xfrm>
            <a:off x="2095500" y="6179106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smash.gg (Shine 2019) – Melee</a:t>
            </a:r>
          </a:p>
        </p:txBody>
      </p:sp>
    </p:spTree>
    <p:extLst>
      <p:ext uri="{BB962C8B-B14F-4D97-AF65-F5344CB8AC3E}">
        <p14:creationId xmlns:p14="http://schemas.microsoft.com/office/powerpoint/2010/main" val="1712846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74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FantasyTennis</vt:lpstr>
      <vt:lpstr>FantasyTennis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Esau</dc:creator>
  <cp:lastModifiedBy>Nathan Esau</cp:lastModifiedBy>
  <cp:revision>6</cp:revision>
  <dcterms:created xsi:type="dcterms:W3CDTF">2019-08-31T23:02:35Z</dcterms:created>
  <dcterms:modified xsi:type="dcterms:W3CDTF">2019-09-01T02:00:51Z</dcterms:modified>
</cp:coreProperties>
</file>