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1" r:id="rId5"/>
    <p:sldMasterId id="2147483692"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embeddedFontLst>
    <p:embeddedFont>
      <p:font typeface="Raleway"/>
      <p:regular r:id="rId16"/>
      <p:bold r:id="rId17"/>
      <p:italic r:id="rId18"/>
      <p:boldItalic r:id="rId19"/>
    </p:embeddedFont>
    <p:embeddedFont>
      <p:font typeface="Inter"/>
      <p:regular r:id="rId20"/>
      <p:bold r:id="rId21"/>
      <p:italic r:id="rId22"/>
      <p:boldItalic r:id="rId23"/>
    </p:embeddedFont>
    <p:embeddedFont>
      <p:font typeface="Montserrat"/>
      <p:regular r:id="rId24"/>
      <p:bold r:id="rId25"/>
      <p:italic r:id="rId26"/>
      <p:boldItalic r:id="rId27"/>
    </p:embeddedFont>
    <p:embeddedFont>
      <p:font typeface="Lato"/>
      <p:regular r:id="rId28"/>
      <p:bold r:id="rId29"/>
      <p:italic r:id="rId30"/>
      <p:boldItalic r:id="rId31"/>
    </p:embeddedFont>
    <p:embeddedFont>
      <p:font typeface="Palanquin Dark Medium"/>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BC2C94-DEAE-4833-82AC-B8CA2C19AF93}">
  <a:tblStyle styleId="{D7BC2C94-DEAE-4833-82AC-B8CA2C19AF9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regular.fntdata"/><Relationship Id="rId22" Type="http://schemas.openxmlformats.org/officeDocument/2006/relationships/font" Target="fonts/Inter-italic.fntdata"/><Relationship Id="rId21" Type="http://schemas.openxmlformats.org/officeDocument/2006/relationships/font" Target="fonts/Inter-bold.fntdata"/><Relationship Id="rId24" Type="http://schemas.openxmlformats.org/officeDocument/2006/relationships/font" Target="fonts/Montserrat-regular.fntdata"/><Relationship Id="rId23" Type="http://schemas.openxmlformats.org/officeDocument/2006/relationships/font" Target="fonts/Int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4.xml"/><Relationship Id="rId33" Type="http://schemas.openxmlformats.org/officeDocument/2006/relationships/font" Target="fonts/PalanquinDarkMedium-bold.fntdata"/><Relationship Id="rId10" Type="http://schemas.openxmlformats.org/officeDocument/2006/relationships/slide" Target="slides/slide3.xml"/><Relationship Id="rId32" Type="http://schemas.openxmlformats.org/officeDocument/2006/relationships/font" Target="fonts/PalanquinDarkMedium-regular.fntdata"/><Relationship Id="rId13" Type="http://schemas.openxmlformats.org/officeDocument/2006/relationships/slide" Target="slides/slide6.xml"/><Relationship Id="rId35" Type="http://schemas.openxmlformats.org/officeDocument/2006/relationships/font" Target="fonts/OpenSans-bold.fntdata"/><Relationship Id="rId12" Type="http://schemas.openxmlformats.org/officeDocument/2006/relationships/slide" Target="slides/slide5.xml"/><Relationship Id="rId34" Type="http://schemas.openxmlformats.org/officeDocument/2006/relationships/font" Target="fonts/OpenSans-regular.fntdata"/><Relationship Id="rId15" Type="http://schemas.openxmlformats.org/officeDocument/2006/relationships/slide" Target="slides/slide8.xml"/><Relationship Id="rId37" Type="http://schemas.openxmlformats.org/officeDocument/2006/relationships/font" Target="fonts/OpenSans-boldItalic.fntdata"/><Relationship Id="rId14" Type="http://schemas.openxmlformats.org/officeDocument/2006/relationships/slide" Target="slides/slide7.xml"/><Relationship Id="rId36" Type="http://schemas.openxmlformats.org/officeDocument/2006/relationships/font" Target="fonts/OpenSans-italic.fntdata"/><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31bfb42af3_1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31bfb42af3_1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Judges! We’re so excited to bring to you our presentation for the 2025 data orbit datathon. </a:t>
            </a:r>
            <a:br>
              <a:rPr lang="en"/>
            </a:br>
            <a:r>
              <a:rPr lang="en"/>
              <a:t>Name and </a:t>
            </a:r>
            <a:r>
              <a:rPr lang="en"/>
              <a:t>working</a:t>
            </a:r>
            <a:r>
              <a:rPr lang="en"/>
              <a:t> with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31bfb42af3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31bfb42af3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Overview:</a:t>
            </a:r>
            <a:endParaRPr/>
          </a:p>
          <a:p>
            <a:pPr indent="-298450" lvl="0" marL="457200" rtl="0" algn="l">
              <a:spcBef>
                <a:spcPts val="0"/>
              </a:spcBef>
              <a:spcAft>
                <a:spcPts val="0"/>
              </a:spcAft>
              <a:buSzPts val="1100"/>
              <a:buChar char="●"/>
            </a:pPr>
            <a:r>
              <a:rPr lang="en"/>
              <a:t>For a bit of background, we were interested in seeing the interaction of socioeconomic events or changes with mental health</a:t>
            </a:r>
            <a:endParaRPr/>
          </a:p>
          <a:p>
            <a:pPr indent="-298450" lvl="0" marL="457200" rtl="0" algn="l">
              <a:spcBef>
                <a:spcPts val="0"/>
              </a:spcBef>
              <a:spcAft>
                <a:spcPts val="0"/>
              </a:spcAft>
              <a:buSzPts val="1100"/>
              <a:buChar char="●"/>
            </a:pPr>
            <a:r>
              <a:rPr lang="en"/>
              <a:t>We found a dataset titled Suicide Rates and Socioeconomic Factors from 1990 to 2022 on Kaggle.</a:t>
            </a:r>
            <a:endParaRPr/>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n"/>
              <a:t>Skills</a:t>
            </a:r>
            <a:endParaRPr b="1"/>
          </a:p>
          <a:p>
            <a:pPr indent="0" lvl="0" marL="0" rtl="0" algn="l">
              <a:spcBef>
                <a:spcPts val="0"/>
              </a:spcBef>
              <a:spcAft>
                <a:spcPts val="0"/>
              </a:spcAft>
              <a:buClr>
                <a:schemeClr val="dk1"/>
              </a:buClr>
              <a:buSzPts val="1100"/>
              <a:buFont typeface="Arial"/>
              <a:buNone/>
            </a:pPr>
            <a:r>
              <a:rPr b="1" lang="en"/>
              <a:t>Some of the skills we </a:t>
            </a:r>
            <a:r>
              <a:rPr b="1" lang="en"/>
              <a:t>incorporated</a:t>
            </a:r>
            <a:r>
              <a:rPr b="1" lang="en"/>
              <a:t> into our data </a:t>
            </a:r>
            <a:r>
              <a:rPr b="1" lang="en"/>
              <a:t>visualization</a:t>
            </a:r>
            <a:r>
              <a:rPr b="1" lang="en"/>
              <a:t> project include: (list them)</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31bfb42af3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31bfb42af3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Calder: Talk about an example of duplicate observations (people from same age range, country, sex but with different suicide counts, challenge of combining rows and the right metrics to use when combining said rows)</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used suicide counts as our response variables </a:t>
            </a:r>
            <a:endParaRPr>
              <a:solidFill>
                <a:schemeClr val="dk1"/>
              </a:solidFill>
            </a:endParaRPr>
          </a:p>
          <a:p>
            <a:pPr indent="0" lvl="0" marL="0" rtl="0" algn="l">
              <a:spcBef>
                <a:spcPts val="0"/>
              </a:spcBef>
              <a:spcAft>
                <a:spcPts val="0"/>
              </a:spcAft>
              <a:buNone/>
            </a:pPr>
            <a:r>
              <a:rPr lang="en">
                <a:solidFill>
                  <a:schemeClr val="dk1"/>
                </a:solidFill>
              </a:rPr>
              <a:t>9 significant variables.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31bfb42af3_1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31bfb42af3_1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correlation mat for Numeric Data we have things such as </a:t>
            </a:r>
            <a:endParaRPr/>
          </a:p>
          <a:p>
            <a:pPr indent="0" lvl="0" marL="0" rtl="0" algn="l">
              <a:spcBef>
                <a:spcPts val="0"/>
              </a:spcBef>
              <a:spcAft>
                <a:spcPts val="0"/>
              </a:spcAft>
              <a:buNone/>
            </a:pPr>
            <a:r>
              <a:rPr lang="en"/>
              <a:t>GDP per capita - domestic production</a:t>
            </a:r>
            <a:endParaRPr/>
          </a:p>
          <a:p>
            <a:pPr indent="0" lvl="0" marL="0" rtl="0" algn="l">
              <a:spcBef>
                <a:spcPts val="0"/>
              </a:spcBef>
              <a:spcAft>
                <a:spcPts val="0"/>
              </a:spcAft>
              <a:buNone/>
            </a:pPr>
            <a:r>
              <a:rPr lang="en"/>
              <a:t>GNI per capita - Imports and exports</a:t>
            </a:r>
            <a:endParaRPr/>
          </a:p>
          <a:p>
            <a:pPr indent="0" lvl="0" marL="0" rtl="0" algn="l">
              <a:spcBef>
                <a:spcPts val="0"/>
              </a:spcBef>
              <a:spcAft>
                <a:spcPts val="0"/>
              </a:spcAft>
              <a:buNone/>
            </a:pPr>
            <a:r>
              <a:rPr lang="en"/>
              <a:t>Which makes sense </a:t>
            </a:r>
            <a:r>
              <a:rPr lang="en"/>
              <a:t>because</a:t>
            </a:r>
            <a:r>
              <a:rPr lang="en"/>
              <a:t> they are both economic data.</a:t>
            </a:r>
            <a:endParaRPr/>
          </a:p>
          <a:p>
            <a:pPr indent="-298450" lvl="0" marL="457200" rtl="0" algn="l">
              <a:spcBef>
                <a:spcPts val="0"/>
              </a:spcBef>
              <a:spcAft>
                <a:spcPts val="0"/>
              </a:spcAft>
              <a:buSzPts val="1100"/>
              <a:buChar char="-"/>
            </a:pPr>
            <a:r>
              <a:rPr lang="en"/>
              <a:t>Categorical remove variables that are redundant, such as country code and country name.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31bfb42af3_1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31bfb42af3_1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Calder: Note how the top two countries for top left plot are Russia and the US, how proportion of suicides is fairly equal for each age group, and how men commit most of the suicides despite the proportion of men vs women being equal in the dataset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31bfb42af3_1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31bfb42af3_1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shows the number of suicides following hyperinflation in Ukraine in 1993, represented by </a:t>
            </a:r>
            <a:r>
              <a:rPr lang="en"/>
              <a:t>the dots on the very right. Due to an uncontrolled monetary regime and a large debt accumulated, we found that Ukraine had high suicide rates in 1993.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inflation rate in 1993 captured </a:t>
            </a:r>
            <a:r>
              <a:rPr lang="en"/>
              <a:t>through</a:t>
            </a:r>
            <a:r>
              <a:rPr lang="en"/>
              <a:t> our data is 4,734.914% while the rate provided on Google is 10,155% indicating that different datasets were used.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31bfb42af3_1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31bfb42af3_1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Looking</a:t>
            </a:r>
            <a:r>
              <a:rPr lang="en">
                <a:solidFill>
                  <a:schemeClr val="dk1"/>
                </a:solidFill>
              </a:rPr>
              <a:t> at time series data </a:t>
            </a:r>
            <a:r>
              <a:rPr lang="en">
                <a:solidFill>
                  <a:schemeClr val="dk1"/>
                </a:solidFill>
              </a:rPr>
              <a:t>of the United States from 1990-2022, we see a few important things. From 1990-2000 we see a steady decline in suicide rates due to the rise of the internet, and the dot com boom leading to stock market growth. Increase in suicide rates from 2008-2018 we have the 2008 financial crisis, opioid epidemic, rise of social media/cyber-bullying. 2020 onward COVID-19 and post pandemic society. To explore future trends, we visualized a forecast using the ARIMA models, applying differencing suggesting  a moderate upward trend in suicide rates with increasing uncertainity over time. This can widen due to potential external influences like economic conditions or policy changes.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31bfb42af3_1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31bfb42af3_1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Mental Health</a:t>
            </a:r>
            <a:r>
              <a:rPr lang="en"/>
              <a:t>:</a:t>
            </a:r>
            <a:endParaRPr/>
          </a:p>
          <a:p>
            <a:pPr indent="0" lvl="0" marL="0" rtl="0" algn="l">
              <a:spcBef>
                <a:spcPts val="0"/>
              </a:spcBef>
              <a:spcAft>
                <a:spcPts val="0"/>
              </a:spcAft>
              <a:buNone/>
            </a:pPr>
            <a:r>
              <a:rPr lang="en"/>
              <a:t>We want to highlight some of the ways UCSB gives resources to promote student well-being. For mental health, they provide counseling and psychological services also known as CAPS for in-person therapy sessions and professional consultations.</a:t>
            </a:r>
            <a:endParaRPr/>
          </a:p>
          <a:p>
            <a:pPr indent="0" lvl="0" marL="0" rtl="0" algn="l">
              <a:spcBef>
                <a:spcPts val="0"/>
              </a:spcBef>
              <a:spcAft>
                <a:spcPts val="0"/>
              </a:spcAft>
              <a:buNone/>
            </a:pPr>
            <a:r>
              <a:rPr b="1" lang="en"/>
              <a:t>Health and Wellness: </a:t>
            </a:r>
            <a:endParaRPr b="1"/>
          </a:p>
          <a:p>
            <a:pPr indent="0" lvl="0" marL="0" rtl="0" algn="l">
              <a:spcBef>
                <a:spcPts val="0"/>
              </a:spcBef>
              <a:spcAft>
                <a:spcPts val="0"/>
              </a:spcAft>
              <a:buNone/>
            </a:pPr>
            <a:r>
              <a:rPr lang="en"/>
              <a:t>The Health and Wellness society at UCSB organizes activities and events for students and faculty alike. They promote a sense of </a:t>
            </a:r>
            <a:r>
              <a:rPr lang="en"/>
              <a:t>community</a:t>
            </a:r>
            <a:r>
              <a:rPr lang="en"/>
              <a:t> and navigate students towards academic success and a fulfilling life.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Behind all our data, there are individuals who have left behind a family or community. We can reduce suicide by taking action together.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57" name="Google Shape;57;p14"/>
          <p:cNvSpPr txBox="1"/>
          <p:nvPr>
            <p:ph type="ctrTitle"/>
          </p:nvPr>
        </p:nvSpPr>
        <p:spPr>
          <a:xfrm>
            <a:off x="911150" y="1642425"/>
            <a:ext cx="7321800" cy="13149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Font typeface="Inter"/>
              <a:buNone/>
              <a:defRPr sz="7200">
                <a:latin typeface="Inter"/>
                <a:ea typeface="Inter"/>
                <a:cs typeface="Inter"/>
                <a:sym typeface="Inter"/>
              </a:defRPr>
            </a:lvl1pPr>
            <a:lvl2pPr lvl="1">
              <a:spcBef>
                <a:spcPts val="0"/>
              </a:spcBef>
              <a:spcAft>
                <a:spcPts val="0"/>
              </a:spcAft>
              <a:buClr>
                <a:srgbClr val="191919"/>
              </a:buClr>
              <a:buSzPts val="5200"/>
              <a:buNone/>
              <a:defRPr sz="5200">
                <a:solidFill>
                  <a:srgbClr val="191919"/>
                </a:solidFill>
              </a:defRPr>
            </a:lvl2pPr>
            <a:lvl3pPr lvl="2">
              <a:spcBef>
                <a:spcPts val="0"/>
              </a:spcBef>
              <a:spcAft>
                <a:spcPts val="0"/>
              </a:spcAft>
              <a:buClr>
                <a:srgbClr val="191919"/>
              </a:buClr>
              <a:buSzPts val="5200"/>
              <a:buNone/>
              <a:defRPr sz="5200">
                <a:solidFill>
                  <a:srgbClr val="191919"/>
                </a:solidFill>
              </a:defRPr>
            </a:lvl3pPr>
            <a:lvl4pPr lvl="3">
              <a:spcBef>
                <a:spcPts val="0"/>
              </a:spcBef>
              <a:spcAft>
                <a:spcPts val="0"/>
              </a:spcAft>
              <a:buClr>
                <a:srgbClr val="191919"/>
              </a:buClr>
              <a:buSzPts val="5200"/>
              <a:buNone/>
              <a:defRPr sz="5200">
                <a:solidFill>
                  <a:srgbClr val="191919"/>
                </a:solidFill>
              </a:defRPr>
            </a:lvl4pPr>
            <a:lvl5pPr lvl="4">
              <a:spcBef>
                <a:spcPts val="0"/>
              </a:spcBef>
              <a:spcAft>
                <a:spcPts val="0"/>
              </a:spcAft>
              <a:buClr>
                <a:srgbClr val="191919"/>
              </a:buClr>
              <a:buSzPts val="5200"/>
              <a:buNone/>
              <a:defRPr sz="5200">
                <a:solidFill>
                  <a:srgbClr val="191919"/>
                </a:solidFill>
              </a:defRPr>
            </a:lvl5pPr>
            <a:lvl6pPr lvl="5">
              <a:spcBef>
                <a:spcPts val="0"/>
              </a:spcBef>
              <a:spcAft>
                <a:spcPts val="0"/>
              </a:spcAft>
              <a:buClr>
                <a:srgbClr val="191919"/>
              </a:buClr>
              <a:buSzPts val="5200"/>
              <a:buNone/>
              <a:defRPr sz="5200">
                <a:solidFill>
                  <a:srgbClr val="191919"/>
                </a:solidFill>
              </a:defRPr>
            </a:lvl6pPr>
            <a:lvl7pPr lvl="6">
              <a:spcBef>
                <a:spcPts val="0"/>
              </a:spcBef>
              <a:spcAft>
                <a:spcPts val="0"/>
              </a:spcAft>
              <a:buClr>
                <a:srgbClr val="191919"/>
              </a:buClr>
              <a:buSzPts val="5200"/>
              <a:buNone/>
              <a:defRPr sz="5200">
                <a:solidFill>
                  <a:srgbClr val="191919"/>
                </a:solidFill>
              </a:defRPr>
            </a:lvl7pPr>
            <a:lvl8pPr lvl="7">
              <a:spcBef>
                <a:spcPts val="0"/>
              </a:spcBef>
              <a:spcAft>
                <a:spcPts val="0"/>
              </a:spcAft>
              <a:buClr>
                <a:srgbClr val="191919"/>
              </a:buClr>
              <a:buSzPts val="5200"/>
              <a:buNone/>
              <a:defRPr sz="5200">
                <a:solidFill>
                  <a:srgbClr val="191919"/>
                </a:solidFill>
              </a:defRPr>
            </a:lvl8pPr>
            <a:lvl9pPr lvl="8">
              <a:spcBef>
                <a:spcPts val="0"/>
              </a:spcBef>
              <a:spcAft>
                <a:spcPts val="0"/>
              </a:spcAft>
              <a:buClr>
                <a:srgbClr val="191919"/>
              </a:buClr>
              <a:buSzPts val="5200"/>
              <a:buNone/>
              <a:defRPr sz="5200">
                <a:solidFill>
                  <a:srgbClr val="191919"/>
                </a:solidFill>
              </a:defRPr>
            </a:lvl9pPr>
          </a:lstStyle>
          <a:p/>
        </p:txBody>
      </p:sp>
      <p:sp>
        <p:nvSpPr>
          <p:cNvPr id="58" name="Google Shape;58;p14"/>
          <p:cNvSpPr txBox="1"/>
          <p:nvPr>
            <p:ph idx="1" type="subTitle"/>
          </p:nvPr>
        </p:nvSpPr>
        <p:spPr>
          <a:xfrm>
            <a:off x="911150" y="3025275"/>
            <a:ext cx="73218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Font typeface="Montserrat"/>
              <a:buNone/>
              <a:defRPr sz="1600">
                <a:solidFill>
                  <a:schemeClr val="dk1"/>
                </a:solidFill>
                <a:latin typeface="Montserrat"/>
                <a:ea typeface="Montserrat"/>
                <a:cs typeface="Montserrat"/>
                <a:sym typeface="Montserrat"/>
              </a:defRPr>
            </a:lvl1pPr>
            <a:lvl2pPr lvl="1">
              <a:lnSpc>
                <a:spcPct val="100000"/>
              </a:lnSpc>
              <a:spcBef>
                <a:spcPts val="0"/>
              </a:spcBef>
              <a:spcAft>
                <a:spcPts val="0"/>
              </a:spcAft>
              <a:buSzPts val="1800"/>
              <a:buFont typeface="Montserrat"/>
              <a:buNone/>
              <a:defRPr sz="1800">
                <a:latin typeface="Montserrat"/>
                <a:ea typeface="Montserrat"/>
                <a:cs typeface="Montserrat"/>
                <a:sym typeface="Montserrat"/>
              </a:defRPr>
            </a:lvl2pPr>
            <a:lvl3pPr lvl="2">
              <a:lnSpc>
                <a:spcPct val="100000"/>
              </a:lnSpc>
              <a:spcBef>
                <a:spcPts val="0"/>
              </a:spcBef>
              <a:spcAft>
                <a:spcPts val="0"/>
              </a:spcAft>
              <a:buSzPts val="1800"/>
              <a:buFont typeface="Montserrat"/>
              <a:buNone/>
              <a:defRPr sz="1800">
                <a:latin typeface="Montserrat"/>
                <a:ea typeface="Montserrat"/>
                <a:cs typeface="Montserrat"/>
                <a:sym typeface="Montserrat"/>
              </a:defRPr>
            </a:lvl3pPr>
            <a:lvl4pPr lvl="3">
              <a:lnSpc>
                <a:spcPct val="100000"/>
              </a:lnSpc>
              <a:spcBef>
                <a:spcPts val="0"/>
              </a:spcBef>
              <a:spcAft>
                <a:spcPts val="0"/>
              </a:spcAft>
              <a:buSzPts val="1800"/>
              <a:buFont typeface="Montserrat"/>
              <a:buNone/>
              <a:defRPr sz="1800">
                <a:latin typeface="Montserrat"/>
                <a:ea typeface="Montserrat"/>
                <a:cs typeface="Montserrat"/>
                <a:sym typeface="Montserrat"/>
              </a:defRPr>
            </a:lvl4pPr>
            <a:lvl5pPr lvl="4">
              <a:lnSpc>
                <a:spcPct val="100000"/>
              </a:lnSpc>
              <a:spcBef>
                <a:spcPts val="0"/>
              </a:spcBef>
              <a:spcAft>
                <a:spcPts val="0"/>
              </a:spcAft>
              <a:buSzPts val="1800"/>
              <a:buFont typeface="Montserrat"/>
              <a:buNone/>
              <a:defRPr sz="1800">
                <a:latin typeface="Montserrat"/>
                <a:ea typeface="Montserrat"/>
                <a:cs typeface="Montserrat"/>
                <a:sym typeface="Montserrat"/>
              </a:defRPr>
            </a:lvl5pPr>
            <a:lvl6pPr lvl="5">
              <a:lnSpc>
                <a:spcPct val="100000"/>
              </a:lnSpc>
              <a:spcBef>
                <a:spcPts val="0"/>
              </a:spcBef>
              <a:spcAft>
                <a:spcPts val="0"/>
              </a:spcAft>
              <a:buSzPts val="1800"/>
              <a:buFont typeface="Montserrat"/>
              <a:buNone/>
              <a:defRPr sz="1800">
                <a:latin typeface="Montserrat"/>
                <a:ea typeface="Montserrat"/>
                <a:cs typeface="Montserrat"/>
                <a:sym typeface="Montserrat"/>
              </a:defRPr>
            </a:lvl6pPr>
            <a:lvl7pPr lvl="6">
              <a:lnSpc>
                <a:spcPct val="100000"/>
              </a:lnSpc>
              <a:spcBef>
                <a:spcPts val="0"/>
              </a:spcBef>
              <a:spcAft>
                <a:spcPts val="0"/>
              </a:spcAft>
              <a:buSzPts val="1800"/>
              <a:buFont typeface="Montserrat"/>
              <a:buNone/>
              <a:defRPr sz="1800">
                <a:latin typeface="Montserrat"/>
                <a:ea typeface="Montserrat"/>
                <a:cs typeface="Montserrat"/>
                <a:sym typeface="Montserrat"/>
              </a:defRPr>
            </a:lvl7pPr>
            <a:lvl8pPr lvl="7">
              <a:lnSpc>
                <a:spcPct val="100000"/>
              </a:lnSpc>
              <a:spcBef>
                <a:spcPts val="0"/>
              </a:spcBef>
              <a:spcAft>
                <a:spcPts val="0"/>
              </a:spcAft>
              <a:buSzPts val="1800"/>
              <a:buFont typeface="Montserrat"/>
              <a:buNone/>
              <a:defRPr sz="1800">
                <a:latin typeface="Montserrat"/>
                <a:ea typeface="Montserrat"/>
                <a:cs typeface="Montserrat"/>
                <a:sym typeface="Montserrat"/>
              </a:defRPr>
            </a:lvl8pPr>
            <a:lvl9pPr lvl="8">
              <a:lnSpc>
                <a:spcPct val="100000"/>
              </a:lnSpc>
              <a:spcBef>
                <a:spcPts val="0"/>
              </a:spcBef>
              <a:spcAft>
                <a:spcPts val="0"/>
              </a:spcAft>
              <a:buSzPts val="1800"/>
              <a:buFont typeface="Montserrat"/>
              <a:buNone/>
              <a:defRPr sz="1800">
                <a:latin typeface="Montserrat"/>
                <a:ea typeface="Montserrat"/>
                <a:cs typeface="Montserrat"/>
                <a:sym typeface="Montserrat"/>
              </a:defRPr>
            </a:lvl9pPr>
          </a:lstStyle>
          <a:p/>
        </p:txBody>
      </p:sp>
      <p:cxnSp>
        <p:nvCxnSpPr>
          <p:cNvPr id="59" name="Google Shape;59;p14"/>
          <p:cNvCxnSpPr/>
          <p:nvPr/>
        </p:nvCxnSpPr>
        <p:spPr>
          <a:xfrm rot="10800000">
            <a:off x="7617625" y="538550"/>
            <a:ext cx="8196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pic>
        <p:nvPicPr>
          <p:cNvPr id="61" name="Google Shape;61;p15"/>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62" name="Google Shape;62;p15"/>
          <p:cNvSpPr txBox="1"/>
          <p:nvPr>
            <p:ph type="title"/>
          </p:nvPr>
        </p:nvSpPr>
        <p:spPr>
          <a:xfrm>
            <a:off x="713225" y="2208525"/>
            <a:ext cx="4164900" cy="1511400"/>
          </a:xfrm>
          <a:prstGeom prst="rect">
            <a:avLst/>
          </a:prstGeom>
        </p:spPr>
        <p:txBody>
          <a:bodyPr anchorCtr="0" anchor="t" bIns="91425" lIns="91425" spcFirstLastPara="1" rIns="91425" wrap="square" tIns="91425">
            <a:noAutofit/>
          </a:bodyPr>
          <a:lstStyle>
            <a:lvl1pPr lvl="0">
              <a:spcBef>
                <a:spcPts val="0"/>
              </a:spcBef>
              <a:spcAft>
                <a:spcPts val="0"/>
              </a:spcAft>
              <a:buSzPts val="3600"/>
              <a:buFont typeface="Inter"/>
              <a:buNone/>
              <a:defRPr sz="5000">
                <a:latin typeface="Inter"/>
                <a:ea typeface="Inter"/>
                <a:cs typeface="Inter"/>
                <a:sym typeface="Inter"/>
              </a:defRPr>
            </a:lvl1pPr>
            <a:lvl2pPr lvl="1" algn="ctr">
              <a:spcBef>
                <a:spcPts val="0"/>
              </a:spcBef>
              <a:spcAft>
                <a:spcPts val="0"/>
              </a:spcAft>
              <a:buSzPts val="3600"/>
              <a:buFont typeface="Inter"/>
              <a:buNone/>
              <a:defRPr sz="3600">
                <a:latin typeface="Inter"/>
                <a:ea typeface="Inter"/>
                <a:cs typeface="Inter"/>
                <a:sym typeface="Inter"/>
              </a:defRPr>
            </a:lvl2pPr>
            <a:lvl3pPr lvl="2" algn="ctr">
              <a:spcBef>
                <a:spcPts val="0"/>
              </a:spcBef>
              <a:spcAft>
                <a:spcPts val="0"/>
              </a:spcAft>
              <a:buSzPts val="3600"/>
              <a:buFont typeface="Inter"/>
              <a:buNone/>
              <a:defRPr sz="3600">
                <a:latin typeface="Inter"/>
                <a:ea typeface="Inter"/>
                <a:cs typeface="Inter"/>
                <a:sym typeface="Inter"/>
              </a:defRPr>
            </a:lvl3pPr>
            <a:lvl4pPr lvl="3" algn="ctr">
              <a:spcBef>
                <a:spcPts val="0"/>
              </a:spcBef>
              <a:spcAft>
                <a:spcPts val="0"/>
              </a:spcAft>
              <a:buSzPts val="3600"/>
              <a:buFont typeface="Inter"/>
              <a:buNone/>
              <a:defRPr sz="3600">
                <a:latin typeface="Inter"/>
                <a:ea typeface="Inter"/>
                <a:cs typeface="Inter"/>
                <a:sym typeface="Inter"/>
              </a:defRPr>
            </a:lvl4pPr>
            <a:lvl5pPr lvl="4" algn="ctr">
              <a:spcBef>
                <a:spcPts val="0"/>
              </a:spcBef>
              <a:spcAft>
                <a:spcPts val="0"/>
              </a:spcAft>
              <a:buSzPts val="3600"/>
              <a:buFont typeface="Inter"/>
              <a:buNone/>
              <a:defRPr sz="3600">
                <a:latin typeface="Inter"/>
                <a:ea typeface="Inter"/>
                <a:cs typeface="Inter"/>
                <a:sym typeface="Inter"/>
              </a:defRPr>
            </a:lvl5pPr>
            <a:lvl6pPr lvl="5" algn="ctr">
              <a:spcBef>
                <a:spcPts val="0"/>
              </a:spcBef>
              <a:spcAft>
                <a:spcPts val="0"/>
              </a:spcAft>
              <a:buSzPts val="3600"/>
              <a:buFont typeface="Inter"/>
              <a:buNone/>
              <a:defRPr sz="3600">
                <a:latin typeface="Inter"/>
                <a:ea typeface="Inter"/>
                <a:cs typeface="Inter"/>
                <a:sym typeface="Inter"/>
              </a:defRPr>
            </a:lvl6pPr>
            <a:lvl7pPr lvl="6" algn="ctr">
              <a:spcBef>
                <a:spcPts val="0"/>
              </a:spcBef>
              <a:spcAft>
                <a:spcPts val="0"/>
              </a:spcAft>
              <a:buSzPts val="3600"/>
              <a:buFont typeface="Inter"/>
              <a:buNone/>
              <a:defRPr sz="3600">
                <a:latin typeface="Inter"/>
                <a:ea typeface="Inter"/>
                <a:cs typeface="Inter"/>
                <a:sym typeface="Inter"/>
              </a:defRPr>
            </a:lvl7pPr>
            <a:lvl8pPr lvl="7" algn="ctr">
              <a:spcBef>
                <a:spcPts val="0"/>
              </a:spcBef>
              <a:spcAft>
                <a:spcPts val="0"/>
              </a:spcAft>
              <a:buSzPts val="3600"/>
              <a:buFont typeface="Inter"/>
              <a:buNone/>
              <a:defRPr sz="3600">
                <a:latin typeface="Inter"/>
                <a:ea typeface="Inter"/>
                <a:cs typeface="Inter"/>
                <a:sym typeface="Inter"/>
              </a:defRPr>
            </a:lvl8pPr>
            <a:lvl9pPr lvl="8" algn="ctr">
              <a:spcBef>
                <a:spcPts val="0"/>
              </a:spcBef>
              <a:spcAft>
                <a:spcPts val="0"/>
              </a:spcAft>
              <a:buSzPts val="3600"/>
              <a:buFont typeface="Inter"/>
              <a:buNone/>
              <a:defRPr sz="3600">
                <a:latin typeface="Inter"/>
                <a:ea typeface="Inter"/>
                <a:cs typeface="Inter"/>
                <a:sym typeface="Inter"/>
              </a:defRPr>
            </a:lvl9pPr>
          </a:lstStyle>
          <a:p/>
        </p:txBody>
      </p:sp>
      <p:sp>
        <p:nvSpPr>
          <p:cNvPr id="63" name="Google Shape;63;p15"/>
          <p:cNvSpPr txBox="1"/>
          <p:nvPr>
            <p:ph hasCustomPrompt="1" idx="2" type="title"/>
          </p:nvPr>
        </p:nvSpPr>
        <p:spPr>
          <a:xfrm>
            <a:off x="713225" y="1012925"/>
            <a:ext cx="1652100" cy="915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Font typeface="Inter"/>
              <a:buNone/>
              <a:defRPr sz="6000">
                <a:solidFill>
                  <a:schemeClr val="accent1"/>
                </a:solidFill>
                <a:latin typeface="Inter"/>
                <a:ea typeface="Inter"/>
                <a:cs typeface="Inter"/>
                <a:sym typeface="Inter"/>
              </a:defRPr>
            </a:lvl1pPr>
            <a:lvl2pPr lvl="1" rtl="0" algn="ctr">
              <a:spcBef>
                <a:spcPts val="0"/>
              </a:spcBef>
              <a:spcAft>
                <a:spcPts val="0"/>
              </a:spcAft>
              <a:buClr>
                <a:schemeClr val="lt1"/>
              </a:buClr>
              <a:buSzPts val="6000"/>
              <a:buFont typeface="Inter"/>
              <a:buNone/>
              <a:defRPr sz="6000">
                <a:solidFill>
                  <a:schemeClr val="lt1"/>
                </a:solidFill>
                <a:latin typeface="Inter"/>
                <a:ea typeface="Inter"/>
                <a:cs typeface="Inter"/>
                <a:sym typeface="Inter"/>
              </a:defRPr>
            </a:lvl2pPr>
            <a:lvl3pPr lvl="2" rtl="0" algn="ctr">
              <a:spcBef>
                <a:spcPts val="0"/>
              </a:spcBef>
              <a:spcAft>
                <a:spcPts val="0"/>
              </a:spcAft>
              <a:buClr>
                <a:schemeClr val="lt1"/>
              </a:buClr>
              <a:buSzPts val="6000"/>
              <a:buFont typeface="Inter"/>
              <a:buNone/>
              <a:defRPr sz="6000">
                <a:solidFill>
                  <a:schemeClr val="lt1"/>
                </a:solidFill>
                <a:latin typeface="Inter"/>
                <a:ea typeface="Inter"/>
                <a:cs typeface="Inter"/>
                <a:sym typeface="Inter"/>
              </a:defRPr>
            </a:lvl3pPr>
            <a:lvl4pPr lvl="3" rtl="0" algn="ctr">
              <a:spcBef>
                <a:spcPts val="0"/>
              </a:spcBef>
              <a:spcAft>
                <a:spcPts val="0"/>
              </a:spcAft>
              <a:buClr>
                <a:schemeClr val="lt1"/>
              </a:buClr>
              <a:buSzPts val="6000"/>
              <a:buFont typeface="Inter"/>
              <a:buNone/>
              <a:defRPr sz="6000">
                <a:solidFill>
                  <a:schemeClr val="lt1"/>
                </a:solidFill>
                <a:latin typeface="Inter"/>
                <a:ea typeface="Inter"/>
                <a:cs typeface="Inter"/>
                <a:sym typeface="Inter"/>
              </a:defRPr>
            </a:lvl4pPr>
            <a:lvl5pPr lvl="4" rtl="0" algn="ctr">
              <a:spcBef>
                <a:spcPts val="0"/>
              </a:spcBef>
              <a:spcAft>
                <a:spcPts val="0"/>
              </a:spcAft>
              <a:buClr>
                <a:schemeClr val="lt1"/>
              </a:buClr>
              <a:buSzPts val="6000"/>
              <a:buFont typeface="Inter"/>
              <a:buNone/>
              <a:defRPr sz="6000">
                <a:solidFill>
                  <a:schemeClr val="lt1"/>
                </a:solidFill>
                <a:latin typeface="Inter"/>
                <a:ea typeface="Inter"/>
                <a:cs typeface="Inter"/>
                <a:sym typeface="Inter"/>
              </a:defRPr>
            </a:lvl5pPr>
            <a:lvl6pPr lvl="5" rtl="0" algn="ctr">
              <a:spcBef>
                <a:spcPts val="0"/>
              </a:spcBef>
              <a:spcAft>
                <a:spcPts val="0"/>
              </a:spcAft>
              <a:buClr>
                <a:schemeClr val="lt1"/>
              </a:buClr>
              <a:buSzPts val="6000"/>
              <a:buFont typeface="Inter"/>
              <a:buNone/>
              <a:defRPr sz="6000">
                <a:solidFill>
                  <a:schemeClr val="lt1"/>
                </a:solidFill>
                <a:latin typeface="Inter"/>
                <a:ea typeface="Inter"/>
                <a:cs typeface="Inter"/>
                <a:sym typeface="Inter"/>
              </a:defRPr>
            </a:lvl6pPr>
            <a:lvl7pPr lvl="6" rtl="0" algn="ctr">
              <a:spcBef>
                <a:spcPts val="0"/>
              </a:spcBef>
              <a:spcAft>
                <a:spcPts val="0"/>
              </a:spcAft>
              <a:buClr>
                <a:schemeClr val="lt1"/>
              </a:buClr>
              <a:buSzPts val="6000"/>
              <a:buFont typeface="Inter"/>
              <a:buNone/>
              <a:defRPr sz="6000">
                <a:solidFill>
                  <a:schemeClr val="lt1"/>
                </a:solidFill>
                <a:latin typeface="Inter"/>
                <a:ea typeface="Inter"/>
                <a:cs typeface="Inter"/>
                <a:sym typeface="Inter"/>
              </a:defRPr>
            </a:lvl7pPr>
            <a:lvl8pPr lvl="7" rtl="0" algn="ctr">
              <a:spcBef>
                <a:spcPts val="0"/>
              </a:spcBef>
              <a:spcAft>
                <a:spcPts val="0"/>
              </a:spcAft>
              <a:buClr>
                <a:schemeClr val="lt1"/>
              </a:buClr>
              <a:buSzPts val="6000"/>
              <a:buFont typeface="Inter"/>
              <a:buNone/>
              <a:defRPr sz="6000">
                <a:solidFill>
                  <a:schemeClr val="lt1"/>
                </a:solidFill>
                <a:latin typeface="Inter"/>
                <a:ea typeface="Inter"/>
                <a:cs typeface="Inter"/>
                <a:sym typeface="Inter"/>
              </a:defRPr>
            </a:lvl8pPr>
            <a:lvl9pPr lvl="8" rtl="0" algn="ctr">
              <a:spcBef>
                <a:spcPts val="0"/>
              </a:spcBef>
              <a:spcAft>
                <a:spcPts val="0"/>
              </a:spcAft>
              <a:buClr>
                <a:schemeClr val="lt1"/>
              </a:buClr>
              <a:buSzPts val="6000"/>
              <a:buFont typeface="Inter"/>
              <a:buNone/>
              <a:defRPr sz="6000">
                <a:solidFill>
                  <a:schemeClr val="lt1"/>
                </a:solidFill>
                <a:latin typeface="Inter"/>
                <a:ea typeface="Inter"/>
                <a:cs typeface="Inter"/>
                <a:sym typeface="Inter"/>
              </a:defRPr>
            </a:lvl9pPr>
          </a:lstStyle>
          <a:p>
            <a:r>
              <a:t>xx%</a:t>
            </a:r>
          </a:p>
        </p:txBody>
      </p:sp>
      <p:sp>
        <p:nvSpPr>
          <p:cNvPr id="64" name="Google Shape;64;p15"/>
          <p:cNvSpPr/>
          <p:nvPr>
            <p:ph idx="3" type="pic"/>
          </p:nvPr>
        </p:nvSpPr>
        <p:spPr>
          <a:xfrm>
            <a:off x="4993500" y="1012925"/>
            <a:ext cx="3437400" cy="41304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pic>
        <p:nvPicPr>
          <p:cNvPr id="66" name="Google Shape;66;p16"/>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67" name="Google Shape;67;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Inter"/>
              <a:buNone/>
              <a:defRPr>
                <a:latin typeface="Inter"/>
                <a:ea typeface="Inter"/>
                <a:cs typeface="Inter"/>
                <a:sym typeface="Inter"/>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 name="Google Shape;68;p16"/>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Montserrat Light"/>
              <a:buChar char="●"/>
              <a:defRPr>
                <a:latin typeface="Montserrat"/>
                <a:ea typeface="Montserrat"/>
                <a:cs typeface="Montserrat"/>
                <a:sym typeface="Montserrat"/>
              </a:defRPr>
            </a:lvl1pPr>
            <a:lvl2pPr indent="-304800" lvl="1" marL="914400" rtl="0">
              <a:lnSpc>
                <a:spcPct val="100000"/>
              </a:lnSpc>
              <a:spcBef>
                <a:spcPts val="0"/>
              </a:spcBef>
              <a:spcAft>
                <a:spcPts val="0"/>
              </a:spcAft>
              <a:buSzPts val="1200"/>
              <a:buFont typeface="Montserrat Light"/>
              <a:buChar char="○"/>
              <a:defRPr>
                <a:latin typeface="Montserrat"/>
                <a:ea typeface="Montserrat"/>
                <a:cs typeface="Montserrat"/>
                <a:sym typeface="Montserrat"/>
              </a:defRPr>
            </a:lvl2pPr>
            <a:lvl3pPr indent="-304800" lvl="2" marL="1371600" rtl="0">
              <a:lnSpc>
                <a:spcPct val="100000"/>
              </a:lnSpc>
              <a:spcBef>
                <a:spcPts val="0"/>
              </a:spcBef>
              <a:spcAft>
                <a:spcPts val="0"/>
              </a:spcAft>
              <a:buSzPts val="1200"/>
              <a:buFont typeface="Montserrat Light"/>
              <a:buChar char="■"/>
              <a:defRPr>
                <a:latin typeface="Montserrat"/>
                <a:ea typeface="Montserrat"/>
                <a:cs typeface="Montserrat"/>
                <a:sym typeface="Montserrat"/>
              </a:defRPr>
            </a:lvl3pPr>
            <a:lvl4pPr indent="-304800" lvl="3" marL="1828800" rtl="0">
              <a:lnSpc>
                <a:spcPct val="100000"/>
              </a:lnSpc>
              <a:spcBef>
                <a:spcPts val="0"/>
              </a:spcBef>
              <a:spcAft>
                <a:spcPts val="0"/>
              </a:spcAft>
              <a:buSzPts val="1200"/>
              <a:buFont typeface="Montserrat Light"/>
              <a:buChar char="●"/>
              <a:defRPr>
                <a:latin typeface="Montserrat"/>
                <a:ea typeface="Montserrat"/>
                <a:cs typeface="Montserrat"/>
                <a:sym typeface="Montserrat"/>
              </a:defRPr>
            </a:lvl4pPr>
            <a:lvl5pPr indent="-304800" lvl="4" marL="2286000" rtl="0">
              <a:lnSpc>
                <a:spcPct val="100000"/>
              </a:lnSpc>
              <a:spcBef>
                <a:spcPts val="0"/>
              </a:spcBef>
              <a:spcAft>
                <a:spcPts val="0"/>
              </a:spcAft>
              <a:buSzPts val="1200"/>
              <a:buFont typeface="Montserrat Light"/>
              <a:buChar char="○"/>
              <a:defRPr>
                <a:latin typeface="Montserrat"/>
                <a:ea typeface="Montserrat"/>
                <a:cs typeface="Montserrat"/>
                <a:sym typeface="Montserrat"/>
              </a:defRPr>
            </a:lvl5pPr>
            <a:lvl6pPr indent="-304800" lvl="5" marL="2743200" rtl="0">
              <a:lnSpc>
                <a:spcPct val="100000"/>
              </a:lnSpc>
              <a:spcBef>
                <a:spcPts val="0"/>
              </a:spcBef>
              <a:spcAft>
                <a:spcPts val="0"/>
              </a:spcAft>
              <a:buSzPts val="1200"/>
              <a:buFont typeface="Montserrat Light"/>
              <a:buChar char="■"/>
              <a:defRPr>
                <a:latin typeface="Montserrat"/>
                <a:ea typeface="Montserrat"/>
                <a:cs typeface="Montserrat"/>
                <a:sym typeface="Montserrat"/>
              </a:defRPr>
            </a:lvl6pPr>
            <a:lvl7pPr indent="-304800" lvl="6" marL="3200400" rtl="0">
              <a:lnSpc>
                <a:spcPct val="100000"/>
              </a:lnSpc>
              <a:spcBef>
                <a:spcPts val="0"/>
              </a:spcBef>
              <a:spcAft>
                <a:spcPts val="0"/>
              </a:spcAft>
              <a:buSzPts val="1200"/>
              <a:buFont typeface="Montserrat Light"/>
              <a:buChar char="●"/>
              <a:defRPr>
                <a:latin typeface="Montserrat"/>
                <a:ea typeface="Montserrat"/>
                <a:cs typeface="Montserrat"/>
                <a:sym typeface="Montserrat"/>
              </a:defRPr>
            </a:lvl7pPr>
            <a:lvl8pPr indent="-304800" lvl="7" marL="3657600" rtl="0">
              <a:lnSpc>
                <a:spcPct val="100000"/>
              </a:lnSpc>
              <a:spcBef>
                <a:spcPts val="0"/>
              </a:spcBef>
              <a:spcAft>
                <a:spcPts val="0"/>
              </a:spcAft>
              <a:buSzPts val="1200"/>
              <a:buFont typeface="Montserrat Light"/>
              <a:buChar char="○"/>
              <a:defRPr>
                <a:latin typeface="Montserrat"/>
                <a:ea typeface="Montserrat"/>
                <a:cs typeface="Montserrat"/>
                <a:sym typeface="Montserrat"/>
              </a:defRPr>
            </a:lvl8pPr>
            <a:lvl9pPr indent="-304800" lvl="8" marL="4114800" rtl="0">
              <a:lnSpc>
                <a:spcPct val="100000"/>
              </a:lnSpc>
              <a:spcBef>
                <a:spcPts val="0"/>
              </a:spcBef>
              <a:spcAft>
                <a:spcPts val="0"/>
              </a:spcAft>
              <a:buSzPts val="1200"/>
              <a:buFont typeface="Montserrat Light"/>
              <a:buChar char="■"/>
              <a:defRPr>
                <a:latin typeface="Montserrat"/>
                <a:ea typeface="Montserrat"/>
                <a:cs typeface="Montserrat"/>
                <a:sym typeface="Montserra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pic>
        <p:nvPicPr>
          <p:cNvPr id="70" name="Google Shape;70;p17"/>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71" name="Google Shape;7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Inter"/>
              <a:buNone/>
              <a:defRPr>
                <a:latin typeface="Inter"/>
                <a:ea typeface="Inter"/>
                <a:cs typeface="Inter"/>
                <a:sym typeface="Inter"/>
              </a:defRPr>
            </a:lvl1pPr>
            <a:lvl2pPr lvl="1" rtl="0">
              <a:spcBef>
                <a:spcPts val="0"/>
              </a:spcBef>
              <a:spcAft>
                <a:spcPts val="0"/>
              </a:spcAft>
              <a:buSzPts val="3500"/>
              <a:buFont typeface="Inter"/>
              <a:buNone/>
              <a:defRPr>
                <a:latin typeface="Inter"/>
                <a:ea typeface="Inter"/>
                <a:cs typeface="Inter"/>
                <a:sym typeface="Inter"/>
              </a:defRPr>
            </a:lvl2pPr>
            <a:lvl3pPr lvl="2" rtl="0">
              <a:spcBef>
                <a:spcPts val="0"/>
              </a:spcBef>
              <a:spcAft>
                <a:spcPts val="0"/>
              </a:spcAft>
              <a:buSzPts val="3500"/>
              <a:buFont typeface="Inter"/>
              <a:buNone/>
              <a:defRPr>
                <a:latin typeface="Inter"/>
                <a:ea typeface="Inter"/>
                <a:cs typeface="Inter"/>
                <a:sym typeface="Inter"/>
              </a:defRPr>
            </a:lvl3pPr>
            <a:lvl4pPr lvl="3" rtl="0">
              <a:spcBef>
                <a:spcPts val="0"/>
              </a:spcBef>
              <a:spcAft>
                <a:spcPts val="0"/>
              </a:spcAft>
              <a:buSzPts val="3500"/>
              <a:buFont typeface="Inter"/>
              <a:buNone/>
              <a:defRPr>
                <a:latin typeface="Inter"/>
                <a:ea typeface="Inter"/>
                <a:cs typeface="Inter"/>
                <a:sym typeface="Inter"/>
              </a:defRPr>
            </a:lvl4pPr>
            <a:lvl5pPr lvl="4" rtl="0">
              <a:spcBef>
                <a:spcPts val="0"/>
              </a:spcBef>
              <a:spcAft>
                <a:spcPts val="0"/>
              </a:spcAft>
              <a:buSzPts val="3500"/>
              <a:buFont typeface="Inter"/>
              <a:buNone/>
              <a:defRPr>
                <a:latin typeface="Inter"/>
                <a:ea typeface="Inter"/>
                <a:cs typeface="Inter"/>
                <a:sym typeface="Inter"/>
              </a:defRPr>
            </a:lvl5pPr>
            <a:lvl6pPr lvl="5" rtl="0">
              <a:spcBef>
                <a:spcPts val="0"/>
              </a:spcBef>
              <a:spcAft>
                <a:spcPts val="0"/>
              </a:spcAft>
              <a:buSzPts val="3500"/>
              <a:buFont typeface="Inter"/>
              <a:buNone/>
              <a:defRPr>
                <a:latin typeface="Inter"/>
                <a:ea typeface="Inter"/>
                <a:cs typeface="Inter"/>
                <a:sym typeface="Inter"/>
              </a:defRPr>
            </a:lvl6pPr>
            <a:lvl7pPr lvl="6" rtl="0">
              <a:spcBef>
                <a:spcPts val="0"/>
              </a:spcBef>
              <a:spcAft>
                <a:spcPts val="0"/>
              </a:spcAft>
              <a:buSzPts val="3500"/>
              <a:buFont typeface="Inter"/>
              <a:buNone/>
              <a:defRPr>
                <a:latin typeface="Inter"/>
                <a:ea typeface="Inter"/>
                <a:cs typeface="Inter"/>
                <a:sym typeface="Inter"/>
              </a:defRPr>
            </a:lvl7pPr>
            <a:lvl8pPr lvl="7" rtl="0">
              <a:spcBef>
                <a:spcPts val="0"/>
              </a:spcBef>
              <a:spcAft>
                <a:spcPts val="0"/>
              </a:spcAft>
              <a:buSzPts val="3500"/>
              <a:buFont typeface="Inter"/>
              <a:buNone/>
              <a:defRPr>
                <a:latin typeface="Inter"/>
                <a:ea typeface="Inter"/>
                <a:cs typeface="Inter"/>
                <a:sym typeface="Inter"/>
              </a:defRPr>
            </a:lvl8pPr>
            <a:lvl9pPr lvl="8" rtl="0">
              <a:spcBef>
                <a:spcPts val="0"/>
              </a:spcBef>
              <a:spcAft>
                <a:spcPts val="0"/>
              </a:spcAft>
              <a:buSzPts val="3500"/>
              <a:buFont typeface="Inter"/>
              <a:buNone/>
              <a:defRPr>
                <a:latin typeface="Inter"/>
                <a:ea typeface="Inter"/>
                <a:cs typeface="Inter"/>
                <a:sym typeface="Inter"/>
              </a:defRPr>
            </a:lvl9pPr>
          </a:lstStyle>
          <a:p/>
        </p:txBody>
      </p:sp>
      <p:sp>
        <p:nvSpPr>
          <p:cNvPr id="72" name="Google Shape;72;p17"/>
          <p:cNvSpPr txBox="1"/>
          <p:nvPr>
            <p:ph idx="1" type="subTitle"/>
          </p:nvPr>
        </p:nvSpPr>
        <p:spPr>
          <a:xfrm>
            <a:off x="5055284" y="36952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2800"/>
              <a:buFont typeface="Montserrat"/>
              <a:buNone/>
              <a:defRPr sz="2800">
                <a:latin typeface="Montserrat"/>
                <a:ea typeface="Montserrat"/>
                <a:cs typeface="Montserrat"/>
                <a:sym typeface="Montserrat"/>
              </a:defRPr>
            </a:lvl2pPr>
            <a:lvl3pPr lvl="2" rtl="0" algn="ctr">
              <a:lnSpc>
                <a:spcPct val="100000"/>
              </a:lnSpc>
              <a:spcBef>
                <a:spcPts val="0"/>
              </a:spcBef>
              <a:spcAft>
                <a:spcPts val="0"/>
              </a:spcAft>
              <a:buSzPts val="2800"/>
              <a:buFont typeface="Montserrat"/>
              <a:buNone/>
              <a:defRPr sz="2800">
                <a:latin typeface="Montserrat"/>
                <a:ea typeface="Montserrat"/>
                <a:cs typeface="Montserrat"/>
                <a:sym typeface="Montserrat"/>
              </a:defRPr>
            </a:lvl3pPr>
            <a:lvl4pPr lvl="3" rtl="0" algn="ctr">
              <a:lnSpc>
                <a:spcPct val="100000"/>
              </a:lnSpc>
              <a:spcBef>
                <a:spcPts val="0"/>
              </a:spcBef>
              <a:spcAft>
                <a:spcPts val="0"/>
              </a:spcAft>
              <a:buSzPts val="2800"/>
              <a:buFont typeface="Montserrat"/>
              <a:buNone/>
              <a:defRPr sz="2800">
                <a:latin typeface="Montserrat"/>
                <a:ea typeface="Montserrat"/>
                <a:cs typeface="Montserrat"/>
                <a:sym typeface="Montserrat"/>
              </a:defRPr>
            </a:lvl4pPr>
            <a:lvl5pPr lvl="4" rtl="0" algn="ctr">
              <a:lnSpc>
                <a:spcPct val="100000"/>
              </a:lnSpc>
              <a:spcBef>
                <a:spcPts val="0"/>
              </a:spcBef>
              <a:spcAft>
                <a:spcPts val="0"/>
              </a:spcAft>
              <a:buSzPts val="2800"/>
              <a:buFont typeface="Montserrat"/>
              <a:buNone/>
              <a:defRPr sz="2800">
                <a:latin typeface="Montserrat"/>
                <a:ea typeface="Montserrat"/>
                <a:cs typeface="Montserrat"/>
                <a:sym typeface="Montserrat"/>
              </a:defRPr>
            </a:lvl5pPr>
            <a:lvl6pPr lvl="5" rtl="0" algn="ctr">
              <a:lnSpc>
                <a:spcPct val="100000"/>
              </a:lnSpc>
              <a:spcBef>
                <a:spcPts val="0"/>
              </a:spcBef>
              <a:spcAft>
                <a:spcPts val="0"/>
              </a:spcAft>
              <a:buSzPts val="2800"/>
              <a:buFont typeface="Montserrat"/>
              <a:buNone/>
              <a:defRPr sz="2800">
                <a:latin typeface="Montserrat"/>
                <a:ea typeface="Montserrat"/>
                <a:cs typeface="Montserrat"/>
                <a:sym typeface="Montserrat"/>
              </a:defRPr>
            </a:lvl6pPr>
            <a:lvl7pPr lvl="6" rtl="0" algn="ctr">
              <a:lnSpc>
                <a:spcPct val="100000"/>
              </a:lnSpc>
              <a:spcBef>
                <a:spcPts val="0"/>
              </a:spcBef>
              <a:spcAft>
                <a:spcPts val="0"/>
              </a:spcAft>
              <a:buSzPts val="2800"/>
              <a:buFont typeface="Montserrat"/>
              <a:buNone/>
              <a:defRPr sz="2800">
                <a:latin typeface="Montserrat"/>
                <a:ea typeface="Montserrat"/>
                <a:cs typeface="Montserrat"/>
                <a:sym typeface="Montserrat"/>
              </a:defRPr>
            </a:lvl7pPr>
            <a:lvl8pPr lvl="7" rtl="0" algn="ctr">
              <a:lnSpc>
                <a:spcPct val="100000"/>
              </a:lnSpc>
              <a:spcBef>
                <a:spcPts val="0"/>
              </a:spcBef>
              <a:spcAft>
                <a:spcPts val="0"/>
              </a:spcAft>
              <a:buSzPts val="2800"/>
              <a:buFont typeface="Montserrat"/>
              <a:buNone/>
              <a:defRPr sz="2800">
                <a:latin typeface="Montserrat"/>
                <a:ea typeface="Montserrat"/>
                <a:cs typeface="Montserrat"/>
                <a:sym typeface="Montserrat"/>
              </a:defRPr>
            </a:lvl8pPr>
            <a:lvl9pPr lvl="8" rtl="0" algn="ctr">
              <a:lnSpc>
                <a:spcPct val="100000"/>
              </a:lnSpc>
              <a:spcBef>
                <a:spcPts val="0"/>
              </a:spcBef>
              <a:spcAft>
                <a:spcPts val="0"/>
              </a:spcAft>
              <a:buSzPts val="2800"/>
              <a:buFont typeface="Montserrat"/>
              <a:buNone/>
              <a:defRPr sz="2800">
                <a:latin typeface="Montserrat"/>
                <a:ea typeface="Montserrat"/>
                <a:cs typeface="Montserrat"/>
                <a:sym typeface="Montserrat"/>
              </a:defRPr>
            </a:lvl9pPr>
          </a:lstStyle>
          <a:p/>
        </p:txBody>
      </p:sp>
      <p:sp>
        <p:nvSpPr>
          <p:cNvPr id="73" name="Google Shape;73;p17"/>
          <p:cNvSpPr txBox="1"/>
          <p:nvPr>
            <p:ph idx="2" type="subTitle"/>
          </p:nvPr>
        </p:nvSpPr>
        <p:spPr>
          <a:xfrm>
            <a:off x="1583300" y="36952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2800"/>
              <a:buFont typeface="Montserrat"/>
              <a:buNone/>
              <a:defRPr sz="2800">
                <a:latin typeface="Montserrat"/>
                <a:ea typeface="Montserrat"/>
                <a:cs typeface="Montserrat"/>
                <a:sym typeface="Montserrat"/>
              </a:defRPr>
            </a:lvl2pPr>
            <a:lvl3pPr lvl="2" rtl="0" algn="ctr">
              <a:lnSpc>
                <a:spcPct val="100000"/>
              </a:lnSpc>
              <a:spcBef>
                <a:spcPts val="0"/>
              </a:spcBef>
              <a:spcAft>
                <a:spcPts val="0"/>
              </a:spcAft>
              <a:buSzPts val="2800"/>
              <a:buFont typeface="Montserrat"/>
              <a:buNone/>
              <a:defRPr sz="2800">
                <a:latin typeface="Montserrat"/>
                <a:ea typeface="Montserrat"/>
                <a:cs typeface="Montserrat"/>
                <a:sym typeface="Montserrat"/>
              </a:defRPr>
            </a:lvl3pPr>
            <a:lvl4pPr lvl="3" rtl="0" algn="ctr">
              <a:lnSpc>
                <a:spcPct val="100000"/>
              </a:lnSpc>
              <a:spcBef>
                <a:spcPts val="0"/>
              </a:spcBef>
              <a:spcAft>
                <a:spcPts val="0"/>
              </a:spcAft>
              <a:buSzPts val="2800"/>
              <a:buFont typeface="Montserrat"/>
              <a:buNone/>
              <a:defRPr sz="2800">
                <a:latin typeface="Montserrat"/>
                <a:ea typeface="Montserrat"/>
                <a:cs typeface="Montserrat"/>
                <a:sym typeface="Montserrat"/>
              </a:defRPr>
            </a:lvl4pPr>
            <a:lvl5pPr lvl="4" rtl="0" algn="ctr">
              <a:lnSpc>
                <a:spcPct val="100000"/>
              </a:lnSpc>
              <a:spcBef>
                <a:spcPts val="0"/>
              </a:spcBef>
              <a:spcAft>
                <a:spcPts val="0"/>
              </a:spcAft>
              <a:buSzPts val="2800"/>
              <a:buFont typeface="Montserrat"/>
              <a:buNone/>
              <a:defRPr sz="2800">
                <a:latin typeface="Montserrat"/>
                <a:ea typeface="Montserrat"/>
                <a:cs typeface="Montserrat"/>
                <a:sym typeface="Montserrat"/>
              </a:defRPr>
            </a:lvl5pPr>
            <a:lvl6pPr lvl="5" rtl="0" algn="ctr">
              <a:lnSpc>
                <a:spcPct val="100000"/>
              </a:lnSpc>
              <a:spcBef>
                <a:spcPts val="0"/>
              </a:spcBef>
              <a:spcAft>
                <a:spcPts val="0"/>
              </a:spcAft>
              <a:buSzPts val="2800"/>
              <a:buFont typeface="Montserrat"/>
              <a:buNone/>
              <a:defRPr sz="2800">
                <a:latin typeface="Montserrat"/>
                <a:ea typeface="Montserrat"/>
                <a:cs typeface="Montserrat"/>
                <a:sym typeface="Montserrat"/>
              </a:defRPr>
            </a:lvl6pPr>
            <a:lvl7pPr lvl="6" rtl="0" algn="ctr">
              <a:lnSpc>
                <a:spcPct val="100000"/>
              </a:lnSpc>
              <a:spcBef>
                <a:spcPts val="0"/>
              </a:spcBef>
              <a:spcAft>
                <a:spcPts val="0"/>
              </a:spcAft>
              <a:buSzPts val="2800"/>
              <a:buFont typeface="Montserrat"/>
              <a:buNone/>
              <a:defRPr sz="2800">
                <a:latin typeface="Montserrat"/>
                <a:ea typeface="Montserrat"/>
                <a:cs typeface="Montserrat"/>
                <a:sym typeface="Montserrat"/>
              </a:defRPr>
            </a:lvl7pPr>
            <a:lvl8pPr lvl="7" rtl="0" algn="ctr">
              <a:lnSpc>
                <a:spcPct val="100000"/>
              </a:lnSpc>
              <a:spcBef>
                <a:spcPts val="0"/>
              </a:spcBef>
              <a:spcAft>
                <a:spcPts val="0"/>
              </a:spcAft>
              <a:buSzPts val="2800"/>
              <a:buFont typeface="Montserrat"/>
              <a:buNone/>
              <a:defRPr sz="2800">
                <a:latin typeface="Montserrat"/>
                <a:ea typeface="Montserrat"/>
                <a:cs typeface="Montserrat"/>
                <a:sym typeface="Montserrat"/>
              </a:defRPr>
            </a:lvl8pPr>
            <a:lvl9pPr lvl="8" rtl="0" algn="ctr">
              <a:lnSpc>
                <a:spcPct val="100000"/>
              </a:lnSpc>
              <a:spcBef>
                <a:spcPts val="0"/>
              </a:spcBef>
              <a:spcAft>
                <a:spcPts val="0"/>
              </a:spcAft>
              <a:buSzPts val="2800"/>
              <a:buFont typeface="Montserrat"/>
              <a:buNone/>
              <a:defRPr sz="2800">
                <a:latin typeface="Montserrat"/>
                <a:ea typeface="Montserrat"/>
                <a:cs typeface="Montserrat"/>
                <a:sym typeface="Montserrat"/>
              </a:defRPr>
            </a:lvl9pPr>
          </a:lstStyle>
          <a:p/>
        </p:txBody>
      </p:sp>
      <p:sp>
        <p:nvSpPr>
          <p:cNvPr id="74" name="Google Shape;74;p17"/>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400"/>
              <a:buFont typeface="Inter"/>
              <a:buNone/>
              <a:defRPr sz="2400">
                <a:latin typeface="Inter"/>
                <a:ea typeface="Inter"/>
                <a:cs typeface="Inter"/>
                <a:sym typeface="Inter"/>
              </a:defRPr>
            </a:lvl2pPr>
            <a:lvl3pPr lvl="2" rtl="0" algn="ctr">
              <a:lnSpc>
                <a:spcPct val="100000"/>
              </a:lnSpc>
              <a:spcBef>
                <a:spcPts val="0"/>
              </a:spcBef>
              <a:spcAft>
                <a:spcPts val="0"/>
              </a:spcAft>
              <a:buSzPts val="2400"/>
              <a:buFont typeface="Inter"/>
              <a:buNone/>
              <a:defRPr sz="2400">
                <a:latin typeface="Inter"/>
                <a:ea typeface="Inter"/>
                <a:cs typeface="Inter"/>
                <a:sym typeface="Inter"/>
              </a:defRPr>
            </a:lvl3pPr>
            <a:lvl4pPr lvl="3" rtl="0" algn="ctr">
              <a:lnSpc>
                <a:spcPct val="100000"/>
              </a:lnSpc>
              <a:spcBef>
                <a:spcPts val="0"/>
              </a:spcBef>
              <a:spcAft>
                <a:spcPts val="0"/>
              </a:spcAft>
              <a:buSzPts val="2400"/>
              <a:buFont typeface="Inter"/>
              <a:buNone/>
              <a:defRPr sz="2400">
                <a:latin typeface="Inter"/>
                <a:ea typeface="Inter"/>
                <a:cs typeface="Inter"/>
                <a:sym typeface="Inter"/>
              </a:defRPr>
            </a:lvl4pPr>
            <a:lvl5pPr lvl="4" rtl="0" algn="ctr">
              <a:lnSpc>
                <a:spcPct val="100000"/>
              </a:lnSpc>
              <a:spcBef>
                <a:spcPts val="0"/>
              </a:spcBef>
              <a:spcAft>
                <a:spcPts val="0"/>
              </a:spcAft>
              <a:buSzPts val="2400"/>
              <a:buFont typeface="Inter"/>
              <a:buNone/>
              <a:defRPr sz="2400">
                <a:latin typeface="Inter"/>
                <a:ea typeface="Inter"/>
                <a:cs typeface="Inter"/>
                <a:sym typeface="Inter"/>
              </a:defRPr>
            </a:lvl5pPr>
            <a:lvl6pPr lvl="5" rtl="0" algn="ctr">
              <a:lnSpc>
                <a:spcPct val="100000"/>
              </a:lnSpc>
              <a:spcBef>
                <a:spcPts val="0"/>
              </a:spcBef>
              <a:spcAft>
                <a:spcPts val="0"/>
              </a:spcAft>
              <a:buSzPts val="2400"/>
              <a:buFont typeface="Inter"/>
              <a:buNone/>
              <a:defRPr sz="2400">
                <a:latin typeface="Inter"/>
                <a:ea typeface="Inter"/>
                <a:cs typeface="Inter"/>
                <a:sym typeface="Inter"/>
              </a:defRPr>
            </a:lvl6pPr>
            <a:lvl7pPr lvl="6" rtl="0" algn="ctr">
              <a:lnSpc>
                <a:spcPct val="100000"/>
              </a:lnSpc>
              <a:spcBef>
                <a:spcPts val="0"/>
              </a:spcBef>
              <a:spcAft>
                <a:spcPts val="0"/>
              </a:spcAft>
              <a:buSzPts val="2400"/>
              <a:buFont typeface="Inter"/>
              <a:buNone/>
              <a:defRPr sz="2400">
                <a:latin typeface="Inter"/>
                <a:ea typeface="Inter"/>
                <a:cs typeface="Inter"/>
                <a:sym typeface="Inter"/>
              </a:defRPr>
            </a:lvl7pPr>
            <a:lvl8pPr lvl="7" rtl="0" algn="ctr">
              <a:lnSpc>
                <a:spcPct val="100000"/>
              </a:lnSpc>
              <a:spcBef>
                <a:spcPts val="0"/>
              </a:spcBef>
              <a:spcAft>
                <a:spcPts val="0"/>
              </a:spcAft>
              <a:buSzPts val="2400"/>
              <a:buFont typeface="Inter"/>
              <a:buNone/>
              <a:defRPr sz="2400">
                <a:latin typeface="Inter"/>
                <a:ea typeface="Inter"/>
                <a:cs typeface="Inter"/>
                <a:sym typeface="Inter"/>
              </a:defRPr>
            </a:lvl8pPr>
            <a:lvl9pPr lvl="8" rtl="0" algn="ctr">
              <a:lnSpc>
                <a:spcPct val="100000"/>
              </a:lnSpc>
              <a:spcBef>
                <a:spcPts val="0"/>
              </a:spcBef>
              <a:spcAft>
                <a:spcPts val="0"/>
              </a:spcAft>
              <a:buSzPts val="2400"/>
              <a:buFont typeface="Inter"/>
              <a:buNone/>
              <a:defRPr sz="2400">
                <a:latin typeface="Inter"/>
                <a:ea typeface="Inter"/>
                <a:cs typeface="Inter"/>
                <a:sym typeface="Inter"/>
              </a:defRPr>
            </a:lvl9pPr>
          </a:lstStyle>
          <a:p/>
        </p:txBody>
      </p:sp>
      <p:sp>
        <p:nvSpPr>
          <p:cNvPr id="75" name="Google Shape;75;p17"/>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400"/>
              <a:buFont typeface="Inter"/>
              <a:buNone/>
              <a:defRPr sz="2400">
                <a:latin typeface="Inter"/>
                <a:ea typeface="Inter"/>
                <a:cs typeface="Inter"/>
                <a:sym typeface="Inter"/>
              </a:defRPr>
            </a:lvl2pPr>
            <a:lvl3pPr lvl="2" rtl="0" algn="ctr">
              <a:lnSpc>
                <a:spcPct val="100000"/>
              </a:lnSpc>
              <a:spcBef>
                <a:spcPts val="0"/>
              </a:spcBef>
              <a:spcAft>
                <a:spcPts val="0"/>
              </a:spcAft>
              <a:buSzPts val="2400"/>
              <a:buFont typeface="Inter"/>
              <a:buNone/>
              <a:defRPr sz="2400">
                <a:latin typeface="Inter"/>
                <a:ea typeface="Inter"/>
                <a:cs typeface="Inter"/>
                <a:sym typeface="Inter"/>
              </a:defRPr>
            </a:lvl3pPr>
            <a:lvl4pPr lvl="3" rtl="0" algn="ctr">
              <a:lnSpc>
                <a:spcPct val="100000"/>
              </a:lnSpc>
              <a:spcBef>
                <a:spcPts val="0"/>
              </a:spcBef>
              <a:spcAft>
                <a:spcPts val="0"/>
              </a:spcAft>
              <a:buSzPts val="2400"/>
              <a:buFont typeface="Inter"/>
              <a:buNone/>
              <a:defRPr sz="2400">
                <a:latin typeface="Inter"/>
                <a:ea typeface="Inter"/>
                <a:cs typeface="Inter"/>
                <a:sym typeface="Inter"/>
              </a:defRPr>
            </a:lvl4pPr>
            <a:lvl5pPr lvl="4" rtl="0" algn="ctr">
              <a:lnSpc>
                <a:spcPct val="100000"/>
              </a:lnSpc>
              <a:spcBef>
                <a:spcPts val="0"/>
              </a:spcBef>
              <a:spcAft>
                <a:spcPts val="0"/>
              </a:spcAft>
              <a:buSzPts val="2400"/>
              <a:buFont typeface="Inter"/>
              <a:buNone/>
              <a:defRPr sz="2400">
                <a:latin typeface="Inter"/>
                <a:ea typeface="Inter"/>
                <a:cs typeface="Inter"/>
                <a:sym typeface="Inter"/>
              </a:defRPr>
            </a:lvl5pPr>
            <a:lvl6pPr lvl="5" rtl="0" algn="ctr">
              <a:lnSpc>
                <a:spcPct val="100000"/>
              </a:lnSpc>
              <a:spcBef>
                <a:spcPts val="0"/>
              </a:spcBef>
              <a:spcAft>
                <a:spcPts val="0"/>
              </a:spcAft>
              <a:buSzPts val="2400"/>
              <a:buFont typeface="Inter"/>
              <a:buNone/>
              <a:defRPr sz="2400">
                <a:latin typeface="Inter"/>
                <a:ea typeface="Inter"/>
                <a:cs typeface="Inter"/>
                <a:sym typeface="Inter"/>
              </a:defRPr>
            </a:lvl6pPr>
            <a:lvl7pPr lvl="6" rtl="0" algn="ctr">
              <a:lnSpc>
                <a:spcPct val="100000"/>
              </a:lnSpc>
              <a:spcBef>
                <a:spcPts val="0"/>
              </a:spcBef>
              <a:spcAft>
                <a:spcPts val="0"/>
              </a:spcAft>
              <a:buSzPts val="2400"/>
              <a:buFont typeface="Inter"/>
              <a:buNone/>
              <a:defRPr sz="2400">
                <a:latin typeface="Inter"/>
                <a:ea typeface="Inter"/>
                <a:cs typeface="Inter"/>
                <a:sym typeface="Inter"/>
              </a:defRPr>
            </a:lvl7pPr>
            <a:lvl8pPr lvl="7" rtl="0" algn="ctr">
              <a:lnSpc>
                <a:spcPct val="100000"/>
              </a:lnSpc>
              <a:spcBef>
                <a:spcPts val="0"/>
              </a:spcBef>
              <a:spcAft>
                <a:spcPts val="0"/>
              </a:spcAft>
              <a:buSzPts val="2400"/>
              <a:buFont typeface="Inter"/>
              <a:buNone/>
              <a:defRPr sz="2400">
                <a:latin typeface="Inter"/>
                <a:ea typeface="Inter"/>
                <a:cs typeface="Inter"/>
                <a:sym typeface="Inter"/>
              </a:defRPr>
            </a:lvl8pPr>
            <a:lvl9pPr lvl="8" rtl="0" algn="ctr">
              <a:lnSpc>
                <a:spcPct val="100000"/>
              </a:lnSpc>
              <a:spcBef>
                <a:spcPts val="0"/>
              </a:spcBef>
              <a:spcAft>
                <a:spcPts val="0"/>
              </a:spcAft>
              <a:buSzPts val="2400"/>
              <a:buFont typeface="Inter"/>
              <a:buNone/>
              <a:defRPr sz="2400">
                <a:latin typeface="Inter"/>
                <a:ea typeface="Inter"/>
                <a:cs typeface="Inter"/>
                <a:sym typeface="Inte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pic>
        <p:nvPicPr>
          <p:cNvPr id="77" name="Google Shape;77;p18"/>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78" name="Google Shape;78;p18"/>
          <p:cNvSpPr txBox="1"/>
          <p:nvPr>
            <p:ph type="title"/>
          </p:nvPr>
        </p:nvSpPr>
        <p:spPr>
          <a:xfrm>
            <a:off x="720000" y="445025"/>
            <a:ext cx="6673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Inter"/>
              <a:buNone/>
              <a:defRPr>
                <a:latin typeface="Inter"/>
                <a:ea typeface="Inter"/>
                <a:cs typeface="Inter"/>
                <a:sym typeface="Inter"/>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pic>
        <p:nvPicPr>
          <p:cNvPr id="80" name="Google Shape;80;p19"/>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81" name="Google Shape;81;p1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Inter"/>
              <a:buNone/>
              <a:defRPr>
                <a:latin typeface="Inter"/>
                <a:ea typeface="Inter"/>
                <a:cs typeface="Inter"/>
                <a:sym typeface="Inter"/>
              </a:defRPr>
            </a:lvl1pPr>
            <a:lvl2pPr lvl="1" rtl="0">
              <a:spcBef>
                <a:spcPts val="0"/>
              </a:spcBef>
              <a:spcAft>
                <a:spcPts val="0"/>
              </a:spcAft>
              <a:buSzPts val="3500"/>
              <a:buFont typeface="Inter"/>
              <a:buNone/>
              <a:defRPr>
                <a:latin typeface="Inter"/>
                <a:ea typeface="Inter"/>
                <a:cs typeface="Inter"/>
                <a:sym typeface="Inter"/>
              </a:defRPr>
            </a:lvl2pPr>
            <a:lvl3pPr lvl="2" rtl="0">
              <a:spcBef>
                <a:spcPts val="0"/>
              </a:spcBef>
              <a:spcAft>
                <a:spcPts val="0"/>
              </a:spcAft>
              <a:buSzPts val="3500"/>
              <a:buFont typeface="Inter"/>
              <a:buNone/>
              <a:defRPr>
                <a:latin typeface="Inter"/>
                <a:ea typeface="Inter"/>
                <a:cs typeface="Inter"/>
                <a:sym typeface="Inter"/>
              </a:defRPr>
            </a:lvl3pPr>
            <a:lvl4pPr lvl="3" rtl="0">
              <a:spcBef>
                <a:spcPts val="0"/>
              </a:spcBef>
              <a:spcAft>
                <a:spcPts val="0"/>
              </a:spcAft>
              <a:buSzPts val="3500"/>
              <a:buFont typeface="Inter"/>
              <a:buNone/>
              <a:defRPr>
                <a:latin typeface="Inter"/>
                <a:ea typeface="Inter"/>
                <a:cs typeface="Inter"/>
                <a:sym typeface="Inter"/>
              </a:defRPr>
            </a:lvl4pPr>
            <a:lvl5pPr lvl="4" rtl="0">
              <a:spcBef>
                <a:spcPts val="0"/>
              </a:spcBef>
              <a:spcAft>
                <a:spcPts val="0"/>
              </a:spcAft>
              <a:buSzPts val="3500"/>
              <a:buFont typeface="Inter"/>
              <a:buNone/>
              <a:defRPr>
                <a:latin typeface="Inter"/>
                <a:ea typeface="Inter"/>
                <a:cs typeface="Inter"/>
                <a:sym typeface="Inter"/>
              </a:defRPr>
            </a:lvl5pPr>
            <a:lvl6pPr lvl="5" rtl="0">
              <a:spcBef>
                <a:spcPts val="0"/>
              </a:spcBef>
              <a:spcAft>
                <a:spcPts val="0"/>
              </a:spcAft>
              <a:buSzPts val="3500"/>
              <a:buFont typeface="Inter"/>
              <a:buNone/>
              <a:defRPr>
                <a:latin typeface="Inter"/>
                <a:ea typeface="Inter"/>
                <a:cs typeface="Inter"/>
                <a:sym typeface="Inter"/>
              </a:defRPr>
            </a:lvl6pPr>
            <a:lvl7pPr lvl="6" rtl="0">
              <a:spcBef>
                <a:spcPts val="0"/>
              </a:spcBef>
              <a:spcAft>
                <a:spcPts val="0"/>
              </a:spcAft>
              <a:buSzPts val="3500"/>
              <a:buFont typeface="Inter"/>
              <a:buNone/>
              <a:defRPr>
                <a:latin typeface="Inter"/>
                <a:ea typeface="Inter"/>
                <a:cs typeface="Inter"/>
                <a:sym typeface="Inter"/>
              </a:defRPr>
            </a:lvl7pPr>
            <a:lvl8pPr lvl="7" rtl="0">
              <a:spcBef>
                <a:spcPts val="0"/>
              </a:spcBef>
              <a:spcAft>
                <a:spcPts val="0"/>
              </a:spcAft>
              <a:buSzPts val="3500"/>
              <a:buFont typeface="Inter"/>
              <a:buNone/>
              <a:defRPr>
                <a:latin typeface="Inter"/>
                <a:ea typeface="Inter"/>
                <a:cs typeface="Inter"/>
                <a:sym typeface="Inter"/>
              </a:defRPr>
            </a:lvl8pPr>
            <a:lvl9pPr lvl="8" rtl="0">
              <a:spcBef>
                <a:spcPts val="0"/>
              </a:spcBef>
              <a:spcAft>
                <a:spcPts val="0"/>
              </a:spcAft>
              <a:buSzPts val="3500"/>
              <a:buFont typeface="Inter"/>
              <a:buNone/>
              <a:defRPr>
                <a:latin typeface="Inter"/>
                <a:ea typeface="Inter"/>
                <a:cs typeface="Inter"/>
                <a:sym typeface="Inter"/>
              </a:defRPr>
            </a:lvl9pPr>
          </a:lstStyle>
          <a:p/>
        </p:txBody>
      </p:sp>
      <p:sp>
        <p:nvSpPr>
          <p:cNvPr id="82" name="Google Shape;82;p19"/>
          <p:cNvSpPr txBox="1"/>
          <p:nvPr>
            <p:ph idx="1" type="subTitle"/>
          </p:nvPr>
        </p:nvSpPr>
        <p:spPr>
          <a:xfrm>
            <a:off x="713225" y="1762625"/>
            <a:ext cx="4294800" cy="1908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Montserrat Light"/>
              <a:buChar char="●"/>
              <a:defRPr>
                <a:latin typeface="Montserrat"/>
                <a:ea typeface="Montserrat"/>
                <a:cs typeface="Montserrat"/>
                <a:sym typeface="Montserrat"/>
              </a:defRPr>
            </a:lvl1pPr>
            <a:lvl2pPr lvl="1" rtl="0" algn="ctr">
              <a:lnSpc>
                <a:spcPct val="100000"/>
              </a:lnSpc>
              <a:spcBef>
                <a:spcPts val="0"/>
              </a:spcBef>
              <a:spcAft>
                <a:spcPts val="0"/>
              </a:spcAft>
              <a:buClr>
                <a:srgbClr val="E76A28"/>
              </a:buClr>
              <a:buSzPts val="1600"/>
              <a:buFont typeface="Montserrat Light"/>
              <a:buChar char="○"/>
              <a:defRPr>
                <a:latin typeface="Montserrat"/>
                <a:ea typeface="Montserrat"/>
                <a:cs typeface="Montserrat"/>
                <a:sym typeface="Montserrat"/>
              </a:defRPr>
            </a:lvl2pPr>
            <a:lvl3pPr lvl="2" rtl="0" algn="ctr">
              <a:lnSpc>
                <a:spcPct val="100000"/>
              </a:lnSpc>
              <a:spcBef>
                <a:spcPts val="0"/>
              </a:spcBef>
              <a:spcAft>
                <a:spcPts val="0"/>
              </a:spcAft>
              <a:buClr>
                <a:srgbClr val="E76A28"/>
              </a:buClr>
              <a:buSzPts val="1500"/>
              <a:buFont typeface="Montserrat Light"/>
              <a:buChar char="■"/>
              <a:defRPr>
                <a:latin typeface="Montserrat"/>
                <a:ea typeface="Montserrat"/>
                <a:cs typeface="Montserrat"/>
                <a:sym typeface="Montserrat"/>
              </a:defRPr>
            </a:lvl3pPr>
            <a:lvl4pPr lvl="3" rtl="0" algn="ctr">
              <a:lnSpc>
                <a:spcPct val="100000"/>
              </a:lnSpc>
              <a:spcBef>
                <a:spcPts val="0"/>
              </a:spcBef>
              <a:spcAft>
                <a:spcPts val="0"/>
              </a:spcAft>
              <a:buClr>
                <a:srgbClr val="E76A28"/>
              </a:buClr>
              <a:buSzPts val="1500"/>
              <a:buFont typeface="Montserrat Light"/>
              <a:buChar char="●"/>
              <a:defRPr>
                <a:latin typeface="Montserrat"/>
                <a:ea typeface="Montserrat"/>
                <a:cs typeface="Montserrat"/>
                <a:sym typeface="Montserrat"/>
              </a:defRPr>
            </a:lvl4pPr>
            <a:lvl5pPr lvl="4" rtl="0" algn="ctr">
              <a:lnSpc>
                <a:spcPct val="100000"/>
              </a:lnSpc>
              <a:spcBef>
                <a:spcPts val="0"/>
              </a:spcBef>
              <a:spcAft>
                <a:spcPts val="0"/>
              </a:spcAft>
              <a:buClr>
                <a:srgbClr val="E76A28"/>
              </a:buClr>
              <a:buSzPts val="1200"/>
              <a:buFont typeface="Montserrat Light"/>
              <a:buChar char="○"/>
              <a:defRPr>
                <a:latin typeface="Montserrat"/>
                <a:ea typeface="Montserrat"/>
                <a:cs typeface="Montserrat"/>
                <a:sym typeface="Montserrat"/>
              </a:defRPr>
            </a:lvl5pPr>
            <a:lvl6pPr lvl="5" rtl="0" algn="ctr">
              <a:lnSpc>
                <a:spcPct val="100000"/>
              </a:lnSpc>
              <a:spcBef>
                <a:spcPts val="0"/>
              </a:spcBef>
              <a:spcAft>
                <a:spcPts val="0"/>
              </a:spcAft>
              <a:buClr>
                <a:srgbClr val="999999"/>
              </a:buClr>
              <a:buSzPts val="1200"/>
              <a:buFont typeface="Montserrat Light"/>
              <a:buChar char="■"/>
              <a:defRPr>
                <a:latin typeface="Montserrat"/>
                <a:ea typeface="Montserrat"/>
                <a:cs typeface="Montserrat"/>
                <a:sym typeface="Montserrat"/>
              </a:defRPr>
            </a:lvl6pPr>
            <a:lvl7pPr lvl="6" rtl="0" algn="ctr">
              <a:lnSpc>
                <a:spcPct val="100000"/>
              </a:lnSpc>
              <a:spcBef>
                <a:spcPts val="0"/>
              </a:spcBef>
              <a:spcAft>
                <a:spcPts val="0"/>
              </a:spcAft>
              <a:buClr>
                <a:srgbClr val="999999"/>
              </a:buClr>
              <a:buSzPts val="1300"/>
              <a:buFont typeface="Montserrat Light"/>
              <a:buChar char="●"/>
              <a:defRPr>
                <a:latin typeface="Montserrat"/>
                <a:ea typeface="Montserrat"/>
                <a:cs typeface="Montserrat"/>
                <a:sym typeface="Montserrat"/>
              </a:defRPr>
            </a:lvl7pPr>
            <a:lvl8pPr lvl="7" rtl="0" algn="ctr">
              <a:lnSpc>
                <a:spcPct val="100000"/>
              </a:lnSpc>
              <a:spcBef>
                <a:spcPts val="0"/>
              </a:spcBef>
              <a:spcAft>
                <a:spcPts val="0"/>
              </a:spcAft>
              <a:buClr>
                <a:srgbClr val="999999"/>
              </a:buClr>
              <a:buSzPts val="1300"/>
              <a:buFont typeface="Montserrat Light"/>
              <a:buChar char="○"/>
              <a:defRPr>
                <a:latin typeface="Montserrat"/>
                <a:ea typeface="Montserrat"/>
                <a:cs typeface="Montserrat"/>
                <a:sym typeface="Montserrat"/>
              </a:defRPr>
            </a:lvl8pPr>
            <a:lvl9pPr lvl="8" rtl="0" algn="ctr">
              <a:lnSpc>
                <a:spcPct val="100000"/>
              </a:lnSpc>
              <a:spcBef>
                <a:spcPts val="0"/>
              </a:spcBef>
              <a:spcAft>
                <a:spcPts val="0"/>
              </a:spcAft>
              <a:buClr>
                <a:srgbClr val="999999"/>
              </a:buClr>
              <a:buSzPts val="1200"/>
              <a:buFont typeface="Montserrat Light"/>
              <a:buChar char="■"/>
              <a:defRPr>
                <a:latin typeface="Montserrat"/>
                <a:ea typeface="Montserrat"/>
                <a:cs typeface="Montserrat"/>
                <a:sym typeface="Montserrat"/>
              </a:defRPr>
            </a:lvl9pPr>
          </a:lstStyle>
          <a:p/>
        </p:txBody>
      </p:sp>
      <p:sp>
        <p:nvSpPr>
          <p:cNvPr id="83" name="Google Shape;83;p19"/>
          <p:cNvSpPr/>
          <p:nvPr>
            <p:ph idx="2" type="pic"/>
          </p:nvPr>
        </p:nvSpPr>
        <p:spPr>
          <a:xfrm>
            <a:off x="5376000" y="1551275"/>
            <a:ext cx="3768000" cy="25170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pic>
        <p:nvPicPr>
          <p:cNvPr id="85" name="Google Shape;85;p20"/>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86" name="Google Shape;86;p20"/>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Font typeface="Inter"/>
              <a:buNone/>
              <a:defRPr sz="6000">
                <a:latin typeface="Inter"/>
                <a:ea typeface="Inter"/>
                <a:cs typeface="Inter"/>
                <a:sym typeface="Inter"/>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pic>
        <p:nvPicPr>
          <p:cNvPr id="88" name="Google Shape;88;p21"/>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89" name="Google Shape;89;p21"/>
          <p:cNvSpPr txBox="1"/>
          <p:nvPr>
            <p:ph type="title"/>
          </p:nvPr>
        </p:nvSpPr>
        <p:spPr>
          <a:xfrm>
            <a:off x="1622550" y="1727263"/>
            <a:ext cx="5867700" cy="94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Inter"/>
              <a:buNone/>
              <a:defRPr sz="6000">
                <a:latin typeface="Inter"/>
                <a:ea typeface="Inter"/>
                <a:cs typeface="Inter"/>
                <a:sym typeface="Inter"/>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0" name="Google Shape;90;p21"/>
          <p:cNvSpPr txBox="1"/>
          <p:nvPr>
            <p:ph idx="1" type="subTitle"/>
          </p:nvPr>
        </p:nvSpPr>
        <p:spPr>
          <a:xfrm>
            <a:off x="1622575" y="2745138"/>
            <a:ext cx="58677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Font typeface="Montserrat"/>
              <a:buNone/>
              <a:defRPr sz="1600">
                <a:latin typeface="Montserrat"/>
                <a:ea typeface="Montserrat"/>
                <a:cs typeface="Montserrat"/>
                <a:sym typeface="Montserrat"/>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p:nvPr>
            <p:ph idx="2" type="pic"/>
          </p:nvPr>
        </p:nvSpPr>
        <p:spPr>
          <a:xfrm>
            <a:off x="0" y="0"/>
            <a:ext cx="9144000" cy="5143500"/>
          </a:xfrm>
          <a:prstGeom prst="rect">
            <a:avLst/>
          </a:prstGeom>
          <a:noFill/>
          <a:ln>
            <a:noFill/>
          </a:ln>
        </p:spPr>
      </p:sp>
      <p:sp>
        <p:nvSpPr>
          <p:cNvPr id="93" name="Google Shape;93;p22"/>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Font typeface="Inter"/>
              <a:buNone/>
              <a:defRPr sz="2500">
                <a:latin typeface="Inter"/>
                <a:ea typeface="Inter"/>
                <a:cs typeface="Inter"/>
                <a:sym typeface="Inter"/>
              </a:defRPr>
            </a:lvl1pPr>
            <a:lvl2pPr lvl="1" rtl="0" algn="ctr">
              <a:spcBef>
                <a:spcPts val="0"/>
              </a:spcBef>
              <a:spcAft>
                <a:spcPts val="0"/>
              </a:spcAft>
              <a:buSzPts val="3500"/>
              <a:buFont typeface="Inter"/>
              <a:buNone/>
              <a:defRPr>
                <a:latin typeface="Inter"/>
                <a:ea typeface="Inter"/>
                <a:cs typeface="Inter"/>
                <a:sym typeface="Inter"/>
              </a:defRPr>
            </a:lvl2pPr>
            <a:lvl3pPr lvl="2" rtl="0" algn="ctr">
              <a:spcBef>
                <a:spcPts val="0"/>
              </a:spcBef>
              <a:spcAft>
                <a:spcPts val="0"/>
              </a:spcAft>
              <a:buSzPts val="3500"/>
              <a:buFont typeface="Inter"/>
              <a:buNone/>
              <a:defRPr>
                <a:latin typeface="Inter"/>
                <a:ea typeface="Inter"/>
                <a:cs typeface="Inter"/>
                <a:sym typeface="Inter"/>
              </a:defRPr>
            </a:lvl3pPr>
            <a:lvl4pPr lvl="3" rtl="0" algn="ctr">
              <a:spcBef>
                <a:spcPts val="0"/>
              </a:spcBef>
              <a:spcAft>
                <a:spcPts val="0"/>
              </a:spcAft>
              <a:buSzPts val="3500"/>
              <a:buFont typeface="Inter"/>
              <a:buNone/>
              <a:defRPr>
                <a:latin typeface="Inter"/>
                <a:ea typeface="Inter"/>
                <a:cs typeface="Inter"/>
                <a:sym typeface="Inter"/>
              </a:defRPr>
            </a:lvl4pPr>
            <a:lvl5pPr lvl="4" rtl="0" algn="ctr">
              <a:spcBef>
                <a:spcPts val="0"/>
              </a:spcBef>
              <a:spcAft>
                <a:spcPts val="0"/>
              </a:spcAft>
              <a:buSzPts val="3500"/>
              <a:buFont typeface="Inter"/>
              <a:buNone/>
              <a:defRPr>
                <a:latin typeface="Inter"/>
                <a:ea typeface="Inter"/>
                <a:cs typeface="Inter"/>
                <a:sym typeface="Inter"/>
              </a:defRPr>
            </a:lvl5pPr>
            <a:lvl6pPr lvl="5" rtl="0" algn="ctr">
              <a:spcBef>
                <a:spcPts val="0"/>
              </a:spcBef>
              <a:spcAft>
                <a:spcPts val="0"/>
              </a:spcAft>
              <a:buSzPts val="3500"/>
              <a:buFont typeface="Inter"/>
              <a:buNone/>
              <a:defRPr>
                <a:latin typeface="Inter"/>
                <a:ea typeface="Inter"/>
                <a:cs typeface="Inter"/>
                <a:sym typeface="Inter"/>
              </a:defRPr>
            </a:lvl6pPr>
            <a:lvl7pPr lvl="6" rtl="0" algn="ctr">
              <a:spcBef>
                <a:spcPts val="0"/>
              </a:spcBef>
              <a:spcAft>
                <a:spcPts val="0"/>
              </a:spcAft>
              <a:buSzPts val="3500"/>
              <a:buFont typeface="Inter"/>
              <a:buNone/>
              <a:defRPr>
                <a:latin typeface="Inter"/>
                <a:ea typeface="Inter"/>
                <a:cs typeface="Inter"/>
                <a:sym typeface="Inter"/>
              </a:defRPr>
            </a:lvl7pPr>
            <a:lvl8pPr lvl="7" rtl="0" algn="ctr">
              <a:spcBef>
                <a:spcPts val="0"/>
              </a:spcBef>
              <a:spcAft>
                <a:spcPts val="0"/>
              </a:spcAft>
              <a:buSzPts val="3500"/>
              <a:buFont typeface="Inter"/>
              <a:buNone/>
              <a:defRPr>
                <a:latin typeface="Inter"/>
                <a:ea typeface="Inter"/>
                <a:cs typeface="Inter"/>
                <a:sym typeface="Inter"/>
              </a:defRPr>
            </a:lvl8pPr>
            <a:lvl9pPr lvl="8" rtl="0" algn="ctr">
              <a:spcBef>
                <a:spcPts val="0"/>
              </a:spcBef>
              <a:spcAft>
                <a:spcPts val="0"/>
              </a:spcAft>
              <a:buSzPts val="3500"/>
              <a:buFont typeface="Inter"/>
              <a:buNone/>
              <a:defRPr>
                <a:latin typeface="Inter"/>
                <a:ea typeface="Inter"/>
                <a:cs typeface="Inter"/>
                <a:sym typeface="Inte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pic>
        <p:nvPicPr>
          <p:cNvPr id="95" name="Google Shape;95;p23"/>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96" name="Google Shape;96;p23"/>
          <p:cNvSpPr txBox="1"/>
          <p:nvPr>
            <p:ph hasCustomPrompt="1" type="title"/>
          </p:nvPr>
        </p:nvSpPr>
        <p:spPr>
          <a:xfrm>
            <a:off x="1284000" y="1728450"/>
            <a:ext cx="6576000" cy="10452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Font typeface="Inter"/>
              <a:buNone/>
              <a:defRPr sz="6000">
                <a:solidFill>
                  <a:schemeClr val="accent1"/>
                </a:solidFill>
                <a:latin typeface="Inter"/>
                <a:ea typeface="Inter"/>
                <a:cs typeface="Inter"/>
                <a:sym typeface="Inter"/>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7" name="Google Shape;97;p23"/>
          <p:cNvSpPr txBox="1"/>
          <p:nvPr>
            <p:ph idx="1" type="subTitle"/>
          </p:nvPr>
        </p:nvSpPr>
        <p:spPr>
          <a:xfrm>
            <a:off x="1284000" y="2773650"/>
            <a:ext cx="6576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a:buNone/>
              <a:defRPr sz="1600">
                <a:latin typeface="Montserrat"/>
                <a:ea typeface="Montserrat"/>
                <a:cs typeface="Montserrat"/>
                <a:sym typeface="Montserrat"/>
              </a:defRPr>
            </a:lvl1pPr>
            <a:lvl2pPr lvl="1" rtl="0" algn="ctr">
              <a:lnSpc>
                <a:spcPct val="100000"/>
              </a:lnSpc>
              <a:spcBef>
                <a:spcPts val="0"/>
              </a:spcBef>
              <a:spcAft>
                <a:spcPts val="0"/>
              </a:spcAft>
              <a:buSzPts val="1600"/>
              <a:buFont typeface="Montserrat"/>
              <a:buNone/>
              <a:defRPr sz="1600">
                <a:latin typeface="Montserrat"/>
                <a:ea typeface="Montserrat"/>
                <a:cs typeface="Montserrat"/>
                <a:sym typeface="Montserrat"/>
              </a:defRPr>
            </a:lvl2pPr>
            <a:lvl3pPr lvl="2" rtl="0" algn="ctr">
              <a:lnSpc>
                <a:spcPct val="100000"/>
              </a:lnSpc>
              <a:spcBef>
                <a:spcPts val="0"/>
              </a:spcBef>
              <a:spcAft>
                <a:spcPts val="0"/>
              </a:spcAft>
              <a:buSzPts val="1600"/>
              <a:buFont typeface="Montserrat"/>
              <a:buNone/>
              <a:defRPr sz="1600">
                <a:latin typeface="Montserrat"/>
                <a:ea typeface="Montserrat"/>
                <a:cs typeface="Montserrat"/>
                <a:sym typeface="Montserrat"/>
              </a:defRPr>
            </a:lvl3pPr>
            <a:lvl4pPr lvl="3" rtl="0" algn="ctr">
              <a:lnSpc>
                <a:spcPct val="100000"/>
              </a:lnSpc>
              <a:spcBef>
                <a:spcPts val="0"/>
              </a:spcBef>
              <a:spcAft>
                <a:spcPts val="0"/>
              </a:spcAft>
              <a:buSzPts val="1600"/>
              <a:buFont typeface="Montserrat"/>
              <a:buNone/>
              <a:defRPr sz="1600">
                <a:latin typeface="Montserrat"/>
                <a:ea typeface="Montserrat"/>
                <a:cs typeface="Montserrat"/>
                <a:sym typeface="Montserrat"/>
              </a:defRPr>
            </a:lvl4pPr>
            <a:lvl5pPr lvl="4" rtl="0" algn="ctr">
              <a:lnSpc>
                <a:spcPct val="100000"/>
              </a:lnSpc>
              <a:spcBef>
                <a:spcPts val="0"/>
              </a:spcBef>
              <a:spcAft>
                <a:spcPts val="0"/>
              </a:spcAft>
              <a:buSzPts val="1600"/>
              <a:buFont typeface="Montserrat"/>
              <a:buNone/>
              <a:defRPr sz="1600">
                <a:latin typeface="Montserrat"/>
                <a:ea typeface="Montserrat"/>
                <a:cs typeface="Montserrat"/>
                <a:sym typeface="Montserrat"/>
              </a:defRPr>
            </a:lvl5pPr>
            <a:lvl6pPr lvl="5" rtl="0" algn="ctr">
              <a:lnSpc>
                <a:spcPct val="100000"/>
              </a:lnSpc>
              <a:spcBef>
                <a:spcPts val="0"/>
              </a:spcBef>
              <a:spcAft>
                <a:spcPts val="0"/>
              </a:spcAft>
              <a:buSzPts val="1600"/>
              <a:buFont typeface="Montserrat"/>
              <a:buNone/>
              <a:defRPr sz="1600">
                <a:latin typeface="Montserrat"/>
                <a:ea typeface="Montserrat"/>
                <a:cs typeface="Montserrat"/>
                <a:sym typeface="Montserrat"/>
              </a:defRPr>
            </a:lvl6pPr>
            <a:lvl7pPr lvl="6" rtl="0" algn="ctr">
              <a:lnSpc>
                <a:spcPct val="100000"/>
              </a:lnSpc>
              <a:spcBef>
                <a:spcPts val="0"/>
              </a:spcBef>
              <a:spcAft>
                <a:spcPts val="0"/>
              </a:spcAft>
              <a:buSzPts val="1600"/>
              <a:buFont typeface="Montserrat"/>
              <a:buNone/>
              <a:defRPr sz="1600">
                <a:latin typeface="Montserrat"/>
                <a:ea typeface="Montserrat"/>
                <a:cs typeface="Montserrat"/>
                <a:sym typeface="Montserrat"/>
              </a:defRPr>
            </a:lvl7pPr>
            <a:lvl8pPr lvl="7" rtl="0" algn="ctr">
              <a:lnSpc>
                <a:spcPct val="100000"/>
              </a:lnSpc>
              <a:spcBef>
                <a:spcPts val="0"/>
              </a:spcBef>
              <a:spcAft>
                <a:spcPts val="0"/>
              </a:spcAft>
              <a:buSzPts val="1600"/>
              <a:buFont typeface="Montserrat"/>
              <a:buNone/>
              <a:defRPr sz="1600">
                <a:latin typeface="Montserrat"/>
                <a:ea typeface="Montserrat"/>
                <a:cs typeface="Montserrat"/>
                <a:sym typeface="Montserrat"/>
              </a:defRPr>
            </a:lvl8pPr>
            <a:lvl9pPr lvl="8" rtl="0" algn="ctr">
              <a:lnSpc>
                <a:spcPct val="100000"/>
              </a:lnSpc>
              <a:spcBef>
                <a:spcPts val="0"/>
              </a:spcBef>
              <a:spcAft>
                <a:spcPts val="0"/>
              </a:spcAft>
              <a:buSzPts val="1600"/>
              <a:buFont typeface="Montserrat"/>
              <a:buNone/>
              <a:defRPr sz="1600">
                <a:latin typeface="Montserrat"/>
                <a:ea typeface="Montserrat"/>
                <a:cs typeface="Montserrat"/>
                <a:sym typeface="Montserra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98" name="Shape 9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9" name="Shape 99"/>
        <p:cNvGrpSpPr/>
        <p:nvPr/>
      </p:nvGrpSpPr>
      <p:grpSpPr>
        <a:xfrm>
          <a:off x="0" y="0"/>
          <a:ext cx="0" cy="0"/>
          <a:chOff x="0" y="0"/>
          <a:chExt cx="0" cy="0"/>
        </a:xfrm>
      </p:grpSpPr>
      <p:pic>
        <p:nvPicPr>
          <p:cNvPr id="100" name="Google Shape;100;p25"/>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101" name="Google Shape;101;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Inter"/>
              <a:buNone/>
              <a:defRPr>
                <a:latin typeface="Inter"/>
                <a:ea typeface="Inter"/>
                <a:cs typeface="Inter"/>
                <a:sym typeface="Inter"/>
              </a:defRPr>
            </a:lvl1pPr>
            <a:lvl2pPr lvl="1" rtl="0">
              <a:spcBef>
                <a:spcPts val="0"/>
              </a:spcBef>
              <a:spcAft>
                <a:spcPts val="0"/>
              </a:spcAft>
              <a:buSzPts val="3500"/>
              <a:buFont typeface="Inter"/>
              <a:buNone/>
              <a:defRPr>
                <a:latin typeface="Inter"/>
                <a:ea typeface="Inter"/>
                <a:cs typeface="Inter"/>
                <a:sym typeface="Inter"/>
              </a:defRPr>
            </a:lvl2pPr>
            <a:lvl3pPr lvl="2" rtl="0">
              <a:spcBef>
                <a:spcPts val="0"/>
              </a:spcBef>
              <a:spcAft>
                <a:spcPts val="0"/>
              </a:spcAft>
              <a:buSzPts val="3500"/>
              <a:buFont typeface="Inter"/>
              <a:buNone/>
              <a:defRPr>
                <a:latin typeface="Inter"/>
                <a:ea typeface="Inter"/>
                <a:cs typeface="Inter"/>
                <a:sym typeface="Inter"/>
              </a:defRPr>
            </a:lvl3pPr>
            <a:lvl4pPr lvl="3" rtl="0">
              <a:spcBef>
                <a:spcPts val="0"/>
              </a:spcBef>
              <a:spcAft>
                <a:spcPts val="0"/>
              </a:spcAft>
              <a:buSzPts val="3500"/>
              <a:buFont typeface="Inter"/>
              <a:buNone/>
              <a:defRPr>
                <a:latin typeface="Inter"/>
                <a:ea typeface="Inter"/>
                <a:cs typeface="Inter"/>
                <a:sym typeface="Inter"/>
              </a:defRPr>
            </a:lvl4pPr>
            <a:lvl5pPr lvl="4" rtl="0">
              <a:spcBef>
                <a:spcPts val="0"/>
              </a:spcBef>
              <a:spcAft>
                <a:spcPts val="0"/>
              </a:spcAft>
              <a:buSzPts val="3500"/>
              <a:buFont typeface="Inter"/>
              <a:buNone/>
              <a:defRPr>
                <a:latin typeface="Inter"/>
                <a:ea typeface="Inter"/>
                <a:cs typeface="Inter"/>
                <a:sym typeface="Inter"/>
              </a:defRPr>
            </a:lvl5pPr>
            <a:lvl6pPr lvl="5" rtl="0">
              <a:spcBef>
                <a:spcPts val="0"/>
              </a:spcBef>
              <a:spcAft>
                <a:spcPts val="0"/>
              </a:spcAft>
              <a:buSzPts val="3500"/>
              <a:buFont typeface="Inter"/>
              <a:buNone/>
              <a:defRPr>
                <a:latin typeface="Inter"/>
                <a:ea typeface="Inter"/>
                <a:cs typeface="Inter"/>
                <a:sym typeface="Inter"/>
              </a:defRPr>
            </a:lvl6pPr>
            <a:lvl7pPr lvl="6" rtl="0">
              <a:spcBef>
                <a:spcPts val="0"/>
              </a:spcBef>
              <a:spcAft>
                <a:spcPts val="0"/>
              </a:spcAft>
              <a:buSzPts val="3500"/>
              <a:buFont typeface="Inter"/>
              <a:buNone/>
              <a:defRPr>
                <a:latin typeface="Inter"/>
                <a:ea typeface="Inter"/>
                <a:cs typeface="Inter"/>
                <a:sym typeface="Inter"/>
              </a:defRPr>
            </a:lvl7pPr>
            <a:lvl8pPr lvl="7" rtl="0">
              <a:spcBef>
                <a:spcPts val="0"/>
              </a:spcBef>
              <a:spcAft>
                <a:spcPts val="0"/>
              </a:spcAft>
              <a:buSzPts val="3500"/>
              <a:buFont typeface="Inter"/>
              <a:buNone/>
              <a:defRPr>
                <a:latin typeface="Inter"/>
                <a:ea typeface="Inter"/>
                <a:cs typeface="Inter"/>
                <a:sym typeface="Inter"/>
              </a:defRPr>
            </a:lvl8pPr>
            <a:lvl9pPr lvl="8" rtl="0">
              <a:spcBef>
                <a:spcPts val="0"/>
              </a:spcBef>
              <a:spcAft>
                <a:spcPts val="0"/>
              </a:spcAft>
              <a:buSzPts val="3500"/>
              <a:buFont typeface="Inter"/>
              <a:buNone/>
              <a:defRPr>
                <a:latin typeface="Inter"/>
                <a:ea typeface="Inter"/>
                <a:cs typeface="Inter"/>
                <a:sym typeface="Inter"/>
              </a:defRPr>
            </a:lvl9pPr>
          </a:lstStyle>
          <a:p/>
        </p:txBody>
      </p:sp>
      <p:sp>
        <p:nvSpPr>
          <p:cNvPr id="102" name="Google Shape;102;p25"/>
          <p:cNvSpPr txBox="1"/>
          <p:nvPr>
            <p:ph hasCustomPrompt="1" idx="2" type="title"/>
          </p:nvPr>
        </p:nvSpPr>
        <p:spPr>
          <a:xfrm>
            <a:off x="720000" y="1504570"/>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Font typeface="Inter"/>
              <a:buNone/>
              <a:defRPr sz="3000">
                <a:solidFill>
                  <a:schemeClr val="accent1"/>
                </a:solidFill>
                <a:latin typeface="Inter"/>
                <a:ea typeface="Inter"/>
                <a:cs typeface="Inter"/>
                <a:sym typeface="Inter"/>
              </a:defRPr>
            </a:lvl1pPr>
            <a:lvl2pPr lvl="1" rtl="0">
              <a:spcBef>
                <a:spcPts val="0"/>
              </a:spcBef>
              <a:spcAft>
                <a:spcPts val="0"/>
              </a:spcAft>
              <a:buSzPts val="3000"/>
              <a:buFont typeface="Inter"/>
              <a:buNone/>
              <a:defRPr sz="3000">
                <a:latin typeface="Inter"/>
                <a:ea typeface="Inter"/>
                <a:cs typeface="Inter"/>
                <a:sym typeface="Inter"/>
              </a:defRPr>
            </a:lvl2pPr>
            <a:lvl3pPr lvl="2" rtl="0">
              <a:spcBef>
                <a:spcPts val="0"/>
              </a:spcBef>
              <a:spcAft>
                <a:spcPts val="0"/>
              </a:spcAft>
              <a:buSzPts val="3000"/>
              <a:buFont typeface="Inter"/>
              <a:buNone/>
              <a:defRPr sz="3000">
                <a:latin typeface="Inter"/>
                <a:ea typeface="Inter"/>
                <a:cs typeface="Inter"/>
                <a:sym typeface="Inter"/>
              </a:defRPr>
            </a:lvl3pPr>
            <a:lvl4pPr lvl="3" rtl="0">
              <a:spcBef>
                <a:spcPts val="0"/>
              </a:spcBef>
              <a:spcAft>
                <a:spcPts val="0"/>
              </a:spcAft>
              <a:buSzPts val="3000"/>
              <a:buFont typeface="Inter"/>
              <a:buNone/>
              <a:defRPr sz="3000">
                <a:latin typeface="Inter"/>
                <a:ea typeface="Inter"/>
                <a:cs typeface="Inter"/>
                <a:sym typeface="Inter"/>
              </a:defRPr>
            </a:lvl4pPr>
            <a:lvl5pPr lvl="4" rtl="0">
              <a:spcBef>
                <a:spcPts val="0"/>
              </a:spcBef>
              <a:spcAft>
                <a:spcPts val="0"/>
              </a:spcAft>
              <a:buSzPts val="3000"/>
              <a:buFont typeface="Inter"/>
              <a:buNone/>
              <a:defRPr sz="3000">
                <a:latin typeface="Inter"/>
                <a:ea typeface="Inter"/>
                <a:cs typeface="Inter"/>
                <a:sym typeface="Inter"/>
              </a:defRPr>
            </a:lvl5pPr>
            <a:lvl6pPr lvl="5" rtl="0">
              <a:spcBef>
                <a:spcPts val="0"/>
              </a:spcBef>
              <a:spcAft>
                <a:spcPts val="0"/>
              </a:spcAft>
              <a:buSzPts val="3000"/>
              <a:buFont typeface="Inter"/>
              <a:buNone/>
              <a:defRPr sz="3000">
                <a:latin typeface="Inter"/>
                <a:ea typeface="Inter"/>
                <a:cs typeface="Inter"/>
                <a:sym typeface="Inter"/>
              </a:defRPr>
            </a:lvl6pPr>
            <a:lvl7pPr lvl="6" rtl="0">
              <a:spcBef>
                <a:spcPts val="0"/>
              </a:spcBef>
              <a:spcAft>
                <a:spcPts val="0"/>
              </a:spcAft>
              <a:buSzPts val="3000"/>
              <a:buFont typeface="Inter"/>
              <a:buNone/>
              <a:defRPr sz="3000">
                <a:latin typeface="Inter"/>
                <a:ea typeface="Inter"/>
                <a:cs typeface="Inter"/>
                <a:sym typeface="Inter"/>
              </a:defRPr>
            </a:lvl7pPr>
            <a:lvl8pPr lvl="7" rtl="0">
              <a:spcBef>
                <a:spcPts val="0"/>
              </a:spcBef>
              <a:spcAft>
                <a:spcPts val="0"/>
              </a:spcAft>
              <a:buSzPts val="3000"/>
              <a:buFont typeface="Inter"/>
              <a:buNone/>
              <a:defRPr sz="3000">
                <a:latin typeface="Inter"/>
                <a:ea typeface="Inter"/>
                <a:cs typeface="Inter"/>
                <a:sym typeface="Inter"/>
              </a:defRPr>
            </a:lvl8pPr>
            <a:lvl9pPr lvl="8" rtl="0">
              <a:spcBef>
                <a:spcPts val="0"/>
              </a:spcBef>
              <a:spcAft>
                <a:spcPts val="0"/>
              </a:spcAft>
              <a:buSzPts val="3000"/>
              <a:buFont typeface="Inter"/>
              <a:buNone/>
              <a:defRPr sz="3000">
                <a:latin typeface="Inter"/>
                <a:ea typeface="Inter"/>
                <a:cs typeface="Inter"/>
                <a:sym typeface="Inter"/>
              </a:defRPr>
            </a:lvl9pPr>
          </a:lstStyle>
          <a:p>
            <a:r>
              <a:t>xx%</a:t>
            </a:r>
          </a:p>
        </p:txBody>
      </p:sp>
      <p:sp>
        <p:nvSpPr>
          <p:cNvPr id="103" name="Google Shape;103;p25"/>
          <p:cNvSpPr txBox="1"/>
          <p:nvPr>
            <p:ph hasCustomPrompt="1" idx="3" type="title"/>
          </p:nvPr>
        </p:nvSpPr>
        <p:spPr>
          <a:xfrm>
            <a:off x="720000" y="3177441"/>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Font typeface="Inter"/>
              <a:buNone/>
              <a:defRPr sz="3000">
                <a:solidFill>
                  <a:schemeClr val="accent1"/>
                </a:solidFill>
                <a:latin typeface="Inter"/>
                <a:ea typeface="Inter"/>
                <a:cs typeface="Inter"/>
                <a:sym typeface="Inter"/>
              </a:defRPr>
            </a:lvl1pPr>
            <a:lvl2pPr lvl="1" rtl="0">
              <a:spcBef>
                <a:spcPts val="0"/>
              </a:spcBef>
              <a:spcAft>
                <a:spcPts val="0"/>
              </a:spcAft>
              <a:buSzPts val="3000"/>
              <a:buFont typeface="Inter"/>
              <a:buNone/>
              <a:defRPr sz="3000">
                <a:latin typeface="Inter"/>
                <a:ea typeface="Inter"/>
                <a:cs typeface="Inter"/>
                <a:sym typeface="Inter"/>
              </a:defRPr>
            </a:lvl2pPr>
            <a:lvl3pPr lvl="2" rtl="0">
              <a:spcBef>
                <a:spcPts val="0"/>
              </a:spcBef>
              <a:spcAft>
                <a:spcPts val="0"/>
              </a:spcAft>
              <a:buSzPts val="3000"/>
              <a:buFont typeface="Inter"/>
              <a:buNone/>
              <a:defRPr sz="3000">
                <a:latin typeface="Inter"/>
                <a:ea typeface="Inter"/>
                <a:cs typeface="Inter"/>
                <a:sym typeface="Inter"/>
              </a:defRPr>
            </a:lvl3pPr>
            <a:lvl4pPr lvl="3" rtl="0">
              <a:spcBef>
                <a:spcPts val="0"/>
              </a:spcBef>
              <a:spcAft>
                <a:spcPts val="0"/>
              </a:spcAft>
              <a:buSzPts val="3000"/>
              <a:buFont typeface="Inter"/>
              <a:buNone/>
              <a:defRPr sz="3000">
                <a:latin typeface="Inter"/>
                <a:ea typeface="Inter"/>
                <a:cs typeface="Inter"/>
                <a:sym typeface="Inter"/>
              </a:defRPr>
            </a:lvl4pPr>
            <a:lvl5pPr lvl="4" rtl="0">
              <a:spcBef>
                <a:spcPts val="0"/>
              </a:spcBef>
              <a:spcAft>
                <a:spcPts val="0"/>
              </a:spcAft>
              <a:buSzPts val="3000"/>
              <a:buFont typeface="Inter"/>
              <a:buNone/>
              <a:defRPr sz="3000">
                <a:latin typeface="Inter"/>
                <a:ea typeface="Inter"/>
                <a:cs typeface="Inter"/>
                <a:sym typeface="Inter"/>
              </a:defRPr>
            </a:lvl5pPr>
            <a:lvl6pPr lvl="5" rtl="0">
              <a:spcBef>
                <a:spcPts val="0"/>
              </a:spcBef>
              <a:spcAft>
                <a:spcPts val="0"/>
              </a:spcAft>
              <a:buSzPts val="3000"/>
              <a:buFont typeface="Inter"/>
              <a:buNone/>
              <a:defRPr sz="3000">
                <a:latin typeface="Inter"/>
                <a:ea typeface="Inter"/>
                <a:cs typeface="Inter"/>
                <a:sym typeface="Inter"/>
              </a:defRPr>
            </a:lvl6pPr>
            <a:lvl7pPr lvl="6" rtl="0">
              <a:spcBef>
                <a:spcPts val="0"/>
              </a:spcBef>
              <a:spcAft>
                <a:spcPts val="0"/>
              </a:spcAft>
              <a:buSzPts val="3000"/>
              <a:buFont typeface="Inter"/>
              <a:buNone/>
              <a:defRPr sz="3000">
                <a:latin typeface="Inter"/>
                <a:ea typeface="Inter"/>
                <a:cs typeface="Inter"/>
                <a:sym typeface="Inter"/>
              </a:defRPr>
            </a:lvl7pPr>
            <a:lvl8pPr lvl="7" rtl="0">
              <a:spcBef>
                <a:spcPts val="0"/>
              </a:spcBef>
              <a:spcAft>
                <a:spcPts val="0"/>
              </a:spcAft>
              <a:buSzPts val="3000"/>
              <a:buFont typeface="Inter"/>
              <a:buNone/>
              <a:defRPr sz="3000">
                <a:latin typeface="Inter"/>
                <a:ea typeface="Inter"/>
                <a:cs typeface="Inter"/>
                <a:sym typeface="Inter"/>
              </a:defRPr>
            </a:lvl8pPr>
            <a:lvl9pPr lvl="8" rtl="0">
              <a:spcBef>
                <a:spcPts val="0"/>
              </a:spcBef>
              <a:spcAft>
                <a:spcPts val="0"/>
              </a:spcAft>
              <a:buSzPts val="3000"/>
              <a:buFont typeface="Inter"/>
              <a:buNone/>
              <a:defRPr sz="3000">
                <a:latin typeface="Inter"/>
                <a:ea typeface="Inter"/>
                <a:cs typeface="Inter"/>
                <a:sym typeface="Inter"/>
              </a:defRPr>
            </a:lvl9pPr>
          </a:lstStyle>
          <a:p>
            <a:r>
              <a:t>xx%</a:t>
            </a:r>
          </a:p>
        </p:txBody>
      </p:sp>
      <p:sp>
        <p:nvSpPr>
          <p:cNvPr id="104" name="Google Shape;104;p25"/>
          <p:cNvSpPr txBox="1"/>
          <p:nvPr>
            <p:ph hasCustomPrompt="1" idx="4" type="title"/>
          </p:nvPr>
        </p:nvSpPr>
        <p:spPr>
          <a:xfrm>
            <a:off x="3341033" y="1504570"/>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Font typeface="Inter"/>
              <a:buNone/>
              <a:defRPr sz="3000">
                <a:solidFill>
                  <a:schemeClr val="accent1"/>
                </a:solidFill>
                <a:latin typeface="Inter"/>
                <a:ea typeface="Inter"/>
                <a:cs typeface="Inter"/>
                <a:sym typeface="Inter"/>
              </a:defRPr>
            </a:lvl1pPr>
            <a:lvl2pPr lvl="1" rtl="0">
              <a:spcBef>
                <a:spcPts val="0"/>
              </a:spcBef>
              <a:spcAft>
                <a:spcPts val="0"/>
              </a:spcAft>
              <a:buSzPts val="3000"/>
              <a:buFont typeface="Inter"/>
              <a:buNone/>
              <a:defRPr sz="3000">
                <a:latin typeface="Inter"/>
                <a:ea typeface="Inter"/>
                <a:cs typeface="Inter"/>
                <a:sym typeface="Inter"/>
              </a:defRPr>
            </a:lvl2pPr>
            <a:lvl3pPr lvl="2" rtl="0">
              <a:spcBef>
                <a:spcPts val="0"/>
              </a:spcBef>
              <a:spcAft>
                <a:spcPts val="0"/>
              </a:spcAft>
              <a:buSzPts val="3000"/>
              <a:buFont typeface="Inter"/>
              <a:buNone/>
              <a:defRPr sz="3000">
                <a:latin typeface="Inter"/>
                <a:ea typeface="Inter"/>
                <a:cs typeface="Inter"/>
                <a:sym typeface="Inter"/>
              </a:defRPr>
            </a:lvl3pPr>
            <a:lvl4pPr lvl="3" rtl="0">
              <a:spcBef>
                <a:spcPts val="0"/>
              </a:spcBef>
              <a:spcAft>
                <a:spcPts val="0"/>
              </a:spcAft>
              <a:buSzPts val="3000"/>
              <a:buFont typeface="Inter"/>
              <a:buNone/>
              <a:defRPr sz="3000">
                <a:latin typeface="Inter"/>
                <a:ea typeface="Inter"/>
                <a:cs typeface="Inter"/>
                <a:sym typeface="Inter"/>
              </a:defRPr>
            </a:lvl4pPr>
            <a:lvl5pPr lvl="4" rtl="0">
              <a:spcBef>
                <a:spcPts val="0"/>
              </a:spcBef>
              <a:spcAft>
                <a:spcPts val="0"/>
              </a:spcAft>
              <a:buSzPts val="3000"/>
              <a:buFont typeface="Inter"/>
              <a:buNone/>
              <a:defRPr sz="3000">
                <a:latin typeface="Inter"/>
                <a:ea typeface="Inter"/>
                <a:cs typeface="Inter"/>
                <a:sym typeface="Inter"/>
              </a:defRPr>
            </a:lvl5pPr>
            <a:lvl6pPr lvl="5" rtl="0">
              <a:spcBef>
                <a:spcPts val="0"/>
              </a:spcBef>
              <a:spcAft>
                <a:spcPts val="0"/>
              </a:spcAft>
              <a:buSzPts val="3000"/>
              <a:buFont typeface="Inter"/>
              <a:buNone/>
              <a:defRPr sz="3000">
                <a:latin typeface="Inter"/>
                <a:ea typeface="Inter"/>
                <a:cs typeface="Inter"/>
                <a:sym typeface="Inter"/>
              </a:defRPr>
            </a:lvl6pPr>
            <a:lvl7pPr lvl="6" rtl="0">
              <a:spcBef>
                <a:spcPts val="0"/>
              </a:spcBef>
              <a:spcAft>
                <a:spcPts val="0"/>
              </a:spcAft>
              <a:buSzPts val="3000"/>
              <a:buFont typeface="Inter"/>
              <a:buNone/>
              <a:defRPr sz="3000">
                <a:latin typeface="Inter"/>
                <a:ea typeface="Inter"/>
                <a:cs typeface="Inter"/>
                <a:sym typeface="Inter"/>
              </a:defRPr>
            </a:lvl7pPr>
            <a:lvl8pPr lvl="7" rtl="0">
              <a:spcBef>
                <a:spcPts val="0"/>
              </a:spcBef>
              <a:spcAft>
                <a:spcPts val="0"/>
              </a:spcAft>
              <a:buSzPts val="3000"/>
              <a:buFont typeface="Inter"/>
              <a:buNone/>
              <a:defRPr sz="3000">
                <a:latin typeface="Inter"/>
                <a:ea typeface="Inter"/>
                <a:cs typeface="Inter"/>
                <a:sym typeface="Inter"/>
              </a:defRPr>
            </a:lvl8pPr>
            <a:lvl9pPr lvl="8" rtl="0">
              <a:spcBef>
                <a:spcPts val="0"/>
              </a:spcBef>
              <a:spcAft>
                <a:spcPts val="0"/>
              </a:spcAft>
              <a:buSzPts val="3000"/>
              <a:buFont typeface="Inter"/>
              <a:buNone/>
              <a:defRPr sz="3000">
                <a:latin typeface="Inter"/>
                <a:ea typeface="Inter"/>
                <a:cs typeface="Inter"/>
                <a:sym typeface="Inter"/>
              </a:defRPr>
            </a:lvl9pPr>
          </a:lstStyle>
          <a:p>
            <a:r>
              <a:t>xx%</a:t>
            </a:r>
          </a:p>
        </p:txBody>
      </p:sp>
      <p:sp>
        <p:nvSpPr>
          <p:cNvPr id="105" name="Google Shape;105;p25"/>
          <p:cNvSpPr txBox="1"/>
          <p:nvPr>
            <p:ph hasCustomPrompt="1" idx="5" type="title"/>
          </p:nvPr>
        </p:nvSpPr>
        <p:spPr>
          <a:xfrm>
            <a:off x="3341033" y="3177441"/>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Font typeface="Inter"/>
              <a:buNone/>
              <a:defRPr sz="3000">
                <a:solidFill>
                  <a:schemeClr val="accent1"/>
                </a:solidFill>
                <a:latin typeface="Inter"/>
                <a:ea typeface="Inter"/>
                <a:cs typeface="Inter"/>
                <a:sym typeface="Inter"/>
              </a:defRPr>
            </a:lvl1pPr>
            <a:lvl2pPr lvl="1" rtl="0">
              <a:spcBef>
                <a:spcPts val="0"/>
              </a:spcBef>
              <a:spcAft>
                <a:spcPts val="0"/>
              </a:spcAft>
              <a:buSzPts val="3000"/>
              <a:buFont typeface="Inter"/>
              <a:buNone/>
              <a:defRPr sz="3000">
                <a:latin typeface="Inter"/>
                <a:ea typeface="Inter"/>
                <a:cs typeface="Inter"/>
                <a:sym typeface="Inter"/>
              </a:defRPr>
            </a:lvl2pPr>
            <a:lvl3pPr lvl="2" rtl="0">
              <a:spcBef>
                <a:spcPts val="0"/>
              </a:spcBef>
              <a:spcAft>
                <a:spcPts val="0"/>
              </a:spcAft>
              <a:buSzPts val="3000"/>
              <a:buFont typeface="Inter"/>
              <a:buNone/>
              <a:defRPr sz="3000">
                <a:latin typeface="Inter"/>
                <a:ea typeface="Inter"/>
                <a:cs typeface="Inter"/>
                <a:sym typeface="Inter"/>
              </a:defRPr>
            </a:lvl3pPr>
            <a:lvl4pPr lvl="3" rtl="0">
              <a:spcBef>
                <a:spcPts val="0"/>
              </a:spcBef>
              <a:spcAft>
                <a:spcPts val="0"/>
              </a:spcAft>
              <a:buSzPts val="3000"/>
              <a:buFont typeface="Inter"/>
              <a:buNone/>
              <a:defRPr sz="3000">
                <a:latin typeface="Inter"/>
                <a:ea typeface="Inter"/>
                <a:cs typeface="Inter"/>
                <a:sym typeface="Inter"/>
              </a:defRPr>
            </a:lvl4pPr>
            <a:lvl5pPr lvl="4" rtl="0">
              <a:spcBef>
                <a:spcPts val="0"/>
              </a:spcBef>
              <a:spcAft>
                <a:spcPts val="0"/>
              </a:spcAft>
              <a:buSzPts val="3000"/>
              <a:buFont typeface="Inter"/>
              <a:buNone/>
              <a:defRPr sz="3000">
                <a:latin typeface="Inter"/>
                <a:ea typeface="Inter"/>
                <a:cs typeface="Inter"/>
                <a:sym typeface="Inter"/>
              </a:defRPr>
            </a:lvl5pPr>
            <a:lvl6pPr lvl="5" rtl="0">
              <a:spcBef>
                <a:spcPts val="0"/>
              </a:spcBef>
              <a:spcAft>
                <a:spcPts val="0"/>
              </a:spcAft>
              <a:buSzPts val="3000"/>
              <a:buFont typeface="Inter"/>
              <a:buNone/>
              <a:defRPr sz="3000">
                <a:latin typeface="Inter"/>
                <a:ea typeface="Inter"/>
                <a:cs typeface="Inter"/>
                <a:sym typeface="Inter"/>
              </a:defRPr>
            </a:lvl6pPr>
            <a:lvl7pPr lvl="6" rtl="0">
              <a:spcBef>
                <a:spcPts val="0"/>
              </a:spcBef>
              <a:spcAft>
                <a:spcPts val="0"/>
              </a:spcAft>
              <a:buSzPts val="3000"/>
              <a:buFont typeface="Inter"/>
              <a:buNone/>
              <a:defRPr sz="3000">
                <a:latin typeface="Inter"/>
                <a:ea typeface="Inter"/>
                <a:cs typeface="Inter"/>
                <a:sym typeface="Inter"/>
              </a:defRPr>
            </a:lvl7pPr>
            <a:lvl8pPr lvl="7" rtl="0">
              <a:spcBef>
                <a:spcPts val="0"/>
              </a:spcBef>
              <a:spcAft>
                <a:spcPts val="0"/>
              </a:spcAft>
              <a:buSzPts val="3000"/>
              <a:buFont typeface="Inter"/>
              <a:buNone/>
              <a:defRPr sz="3000">
                <a:latin typeface="Inter"/>
                <a:ea typeface="Inter"/>
                <a:cs typeface="Inter"/>
                <a:sym typeface="Inter"/>
              </a:defRPr>
            </a:lvl8pPr>
            <a:lvl9pPr lvl="8" rtl="0">
              <a:spcBef>
                <a:spcPts val="0"/>
              </a:spcBef>
              <a:spcAft>
                <a:spcPts val="0"/>
              </a:spcAft>
              <a:buSzPts val="3000"/>
              <a:buFont typeface="Inter"/>
              <a:buNone/>
              <a:defRPr sz="3000">
                <a:latin typeface="Inter"/>
                <a:ea typeface="Inter"/>
                <a:cs typeface="Inter"/>
                <a:sym typeface="Inter"/>
              </a:defRPr>
            </a:lvl9pPr>
          </a:lstStyle>
          <a:p>
            <a:r>
              <a:t>xx%</a:t>
            </a:r>
          </a:p>
        </p:txBody>
      </p:sp>
      <p:sp>
        <p:nvSpPr>
          <p:cNvPr id="106" name="Google Shape;106;p25"/>
          <p:cNvSpPr txBox="1"/>
          <p:nvPr>
            <p:ph hasCustomPrompt="1" idx="6" type="title"/>
          </p:nvPr>
        </p:nvSpPr>
        <p:spPr>
          <a:xfrm>
            <a:off x="5962074" y="1504570"/>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Font typeface="Inter"/>
              <a:buNone/>
              <a:defRPr sz="3000">
                <a:solidFill>
                  <a:schemeClr val="accent1"/>
                </a:solidFill>
                <a:latin typeface="Inter"/>
                <a:ea typeface="Inter"/>
                <a:cs typeface="Inter"/>
                <a:sym typeface="Inter"/>
              </a:defRPr>
            </a:lvl1pPr>
            <a:lvl2pPr lvl="1" rtl="0">
              <a:spcBef>
                <a:spcPts val="0"/>
              </a:spcBef>
              <a:spcAft>
                <a:spcPts val="0"/>
              </a:spcAft>
              <a:buSzPts val="3000"/>
              <a:buFont typeface="Inter"/>
              <a:buNone/>
              <a:defRPr sz="3000">
                <a:latin typeface="Inter"/>
                <a:ea typeface="Inter"/>
                <a:cs typeface="Inter"/>
                <a:sym typeface="Inter"/>
              </a:defRPr>
            </a:lvl2pPr>
            <a:lvl3pPr lvl="2" rtl="0">
              <a:spcBef>
                <a:spcPts val="0"/>
              </a:spcBef>
              <a:spcAft>
                <a:spcPts val="0"/>
              </a:spcAft>
              <a:buSzPts val="3000"/>
              <a:buFont typeface="Inter"/>
              <a:buNone/>
              <a:defRPr sz="3000">
                <a:latin typeface="Inter"/>
                <a:ea typeface="Inter"/>
                <a:cs typeface="Inter"/>
                <a:sym typeface="Inter"/>
              </a:defRPr>
            </a:lvl3pPr>
            <a:lvl4pPr lvl="3" rtl="0">
              <a:spcBef>
                <a:spcPts val="0"/>
              </a:spcBef>
              <a:spcAft>
                <a:spcPts val="0"/>
              </a:spcAft>
              <a:buSzPts val="3000"/>
              <a:buFont typeface="Inter"/>
              <a:buNone/>
              <a:defRPr sz="3000">
                <a:latin typeface="Inter"/>
                <a:ea typeface="Inter"/>
                <a:cs typeface="Inter"/>
                <a:sym typeface="Inter"/>
              </a:defRPr>
            </a:lvl4pPr>
            <a:lvl5pPr lvl="4" rtl="0">
              <a:spcBef>
                <a:spcPts val="0"/>
              </a:spcBef>
              <a:spcAft>
                <a:spcPts val="0"/>
              </a:spcAft>
              <a:buSzPts val="3000"/>
              <a:buFont typeface="Inter"/>
              <a:buNone/>
              <a:defRPr sz="3000">
                <a:latin typeface="Inter"/>
                <a:ea typeface="Inter"/>
                <a:cs typeface="Inter"/>
                <a:sym typeface="Inter"/>
              </a:defRPr>
            </a:lvl5pPr>
            <a:lvl6pPr lvl="5" rtl="0">
              <a:spcBef>
                <a:spcPts val="0"/>
              </a:spcBef>
              <a:spcAft>
                <a:spcPts val="0"/>
              </a:spcAft>
              <a:buSzPts val="3000"/>
              <a:buFont typeface="Inter"/>
              <a:buNone/>
              <a:defRPr sz="3000">
                <a:latin typeface="Inter"/>
                <a:ea typeface="Inter"/>
                <a:cs typeface="Inter"/>
                <a:sym typeface="Inter"/>
              </a:defRPr>
            </a:lvl6pPr>
            <a:lvl7pPr lvl="6" rtl="0">
              <a:spcBef>
                <a:spcPts val="0"/>
              </a:spcBef>
              <a:spcAft>
                <a:spcPts val="0"/>
              </a:spcAft>
              <a:buSzPts val="3000"/>
              <a:buFont typeface="Inter"/>
              <a:buNone/>
              <a:defRPr sz="3000">
                <a:latin typeface="Inter"/>
                <a:ea typeface="Inter"/>
                <a:cs typeface="Inter"/>
                <a:sym typeface="Inter"/>
              </a:defRPr>
            </a:lvl7pPr>
            <a:lvl8pPr lvl="7" rtl="0">
              <a:spcBef>
                <a:spcPts val="0"/>
              </a:spcBef>
              <a:spcAft>
                <a:spcPts val="0"/>
              </a:spcAft>
              <a:buSzPts val="3000"/>
              <a:buFont typeface="Inter"/>
              <a:buNone/>
              <a:defRPr sz="3000">
                <a:latin typeface="Inter"/>
                <a:ea typeface="Inter"/>
                <a:cs typeface="Inter"/>
                <a:sym typeface="Inter"/>
              </a:defRPr>
            </a:lvl8pPr>
            <a:lvl9pPr lvl="8" rtl="0">
              <a:spcBef>
                <a:spcPts val="0"/>
              </a:spcBef>
              <a:spcAft>
                <a:spcPts val="0"/>
              </a:spcAft>
              <a:buSzPts val="3000"/>
              <a:buFont typeface="Inter"/>
              <a:buNone/>
              <a:defRPr sz="3000">
                <a:latin typeface="Inter"/>
                <a:ea typeface="Inter"/>
                <a:cs typeface="Inter"/>
                <a:sym typeface="Inter"/>
              </a:defRPr>
            </a:lvl9pPr>
          </a:lstStyle>
          <a:p>
            <a:r>
              <a:t>xx%</a:t>
            </a:r>
          </a:p>
        </p:txBody>
      </p:sp>
      <p:sp>
        <p:nvSpPr>
          <p:cNvPr id="107" name="Google Shape;107;p25"/>
          <p:cNvSpPr txBox="1"/>
          <p:nvPr>
            <p:ph hasCustomPrompt="1" idx="7" type="title"/>
          </p:nvPr>
        </p:nvSpPr>
        <p:spPr>
          <a:xfrm>
            <a:off x="5962074" y="3177441"/>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Font typeface="Inter"/>
              <a:buNone/>
              <a:defRPr sz="3000">
                <a:solidFill>
                  <a:schemeClr val="accent1"/>
                </a:solidFill>
                <a:latin typeface="Inter"/>
                <a:ea typeface="Inter"/>
                <a:cs typeface="Inter"/>
                <a:sym typeface="Inter"/>
              </a:defRPr>
            </a:lvl1pPr>
            <a:lvl2pPr lvl="1" rtl="0">
              <a:spcBef>
                <a:spcPts val="0"/>
              </a:spcBef>
              <a:spcAft>
                <a:spcPts val="0"/>
              </a:spcAft>
              <a:buSzPts val="3000"/>
              <a:buFont typeface="Inter"/>
              <a:buNone/>
              <a:defRPr sz="3000">
                <a:latin typeface="Inter"/>
                <a:ea typeface="Inter"/>
                <a:cs typeface="Inter"/>
                <a:sym typeface="Inter"/>
              </a:defRPr>
            </a:lvl2pPr>
            <a:lvl3pPr lvl="2" rtl="0">
              <a:spcBef>
                <a:spcPts val="0"/>
              </a:spcBef>
              <a:spcAft>
                <a:spcPts val="0"/>
              </a:spcAft>
              <a:buSzPts val="3000"/>
              <a:buFont typeface="Inter"/>
              <a:buNone/>
              <a:defRPr sz="3000">
                <a:latin typeface="Inter"/>
                <a:ea typeface="Inter"/>
                <a:cs typeface="Inter"/>
                <a:sym typeface="Inter"/>
              </a:defRPr>
            </a:lvl3pPr>
            <a:lvl4pPr lvl="3" rtl="0">
              <a:spcBef>
                <a:spcPts val="0"/>
              </a:spcBef>
              <a:spcAft>
                <a:spcPts val="0"/>
              </a:spcAft>
              <a:buSzPts val="3000"/>
              <a:buFont typeface="Inter"/>
              <a:buNone/>
              <a:defRPr sz="3000">
                <a:latin typeface="Inter"/>
                <a:ea typeface="Inter"/>
                <a:cs typeface="Inter"/>
                <a:sym typeface="Inter"/>
              </a:defRPr>
            </a:lvl4pPr>
            <a:lvl5pPr lvl="4" rtl="0">
              <a:spcBef>
                <a:spcPts val="0"/>
              </a:spcBef>
              <a:spcAft>
                <a:spcPts val="0"/>
              </a:spcAft>
              <a:buSzPts val="3000"/>
              <a:buFont typeface="Inter"/>
              <a:buNone/>
              <a:defRPr sz="3000">
                <a:latin typeface="Inter"/>
                <a:ea typeface="Inter"/>
                <a:cs typeface="Inter"/>
                <a:sym typeface="Inter"/>
              </a:defRPr>
            </a:lvl5pPr>
            <a:lvl6pPr lvl="5" rtl="0">
              <a:spcBef>
                <a:spcPts val="0"/>
              </a:spcBef>
              <a:spcAft>
                <a:spcPts val="0"/>
              </a:spcAft>
              <a:buSzPts val="3000"/>
              <a:buFont typeface="Inter"/>
              <a:buNone/>
              <a:defRPr sz="3000">
                <a:latin typeface="Inter"/>
                <a:ea typeface="Inter"/>
                <a:cs typeface="Inter"/>
                <a:sym typeface="Inter"/>
              </a:defRPr>
            </a:lvl6pPr>
            <a:lvl7pPr lvl="6" rtl="0">
              <a:spcBef>
                <a:spcPts val="0"/>
              </a:spcBef>
              <a:spcAft>
                <a:spcPts val="0"/>
              </a:spcAft>
              <a:buSzPts val="3000"/>
              <a:buFont typeface="Inter"/>
              <a:buNone/>
              <a:defRPr sz="3000">
                <a:latin typeface="Inter"/>
                <a:ea typeface="Inter"/>
                <a:cs typeface="Inter"/>
                <a:sym typeface="Inter"/>
              </a:defRPr>
            </a:lvl7pPr>
            <a:lvl8pPr lvl="7" rtl="0">
              <a:spcBef>
                <a:spcPts val="0"/>
              </a:spcBef>
              <a:spcAft>
                <a:spcPts val="0"/>
              </a:spcAft>
              <a:buSzPts val="3000"/>
              <a:buFont typeface="Inter"/>
              <a:buNone/>
              <a:defRPr sz="3000">
                <a:latin typeface="Inter"/>
                <a:ea typeface="Inter"/>
                <a:cs typeface="Inter"/>
                <a:sym typeface="Inter"/>
              </a:defRPr>
            </a:lvl8pPr>
            <a:lvl9pPr lvl="8" rtl="0">
              <a:spcBef>
                <a:spcPts val="0"/>
              </a:spcBef>
              <a:spcAft>
                <a:spcPts val="0"/>
              </a:spcAft>
              <a:buSzPts val="3000"/>
              <a:buFont typeface="Inter"/>
              <a:buNone/>
              <a:defRPr sz="3000">
                <a:latin typeface="Inter"/>
                <a:ea typeface="Inter"/>
                <a:cs typeface="Inter"/>
                <a:sym typeface="Inter"/>
              </a:defRPr>
            </a:lvl9pPr>
          </a:lstStyle>
          <a:p>
            <a:r>
              <a:t>xx%</a:t>
            </a:r>
          </a:p>
        </p:txBody>
      </p:sp>
      <p:sp>
        <p:nvSpPr>
          <p:cNvPr id="108" name="Google Shape;108;p25"/>
          <p:cNvSpPr txBox="1"/>
          <p:nvPr>
            <p:ph idx="1" type="subTitle"/>
          </p:nvPr>
        </p:nvSpPr>
        <p:spPr>
          <a:xfrm>
            <a:off x="720000" y="1873788"/>
            <a:ext cx="24687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1800"/>
              <a:buFont typeface="Inter"/>
              <a:buNone/>
              <a:defRPr sz="1800">
                <a:latin typeface="Inter"/>
                <a:ea typeface="Inter"/>
                <a:cs typeface="Inter"/>
                <a:sym typeface="Inter"/>
              </a:defRPr>
            </a:lvl2pPr>
            <a:lvl3pPr lvl="2" rtl="0">
              <a:lnSpc>
                <a:spcPct val="100000"/>
              </a:lnSpc>
              <a:spcBef>
                <a:spcPts val="0"/>
              </a:spcBef>
              <a:spcAft>
                <a:spcPts val="0"/>
              </a:spcAft>
              <a:buSzPts val="1800"/>
              <a:buFont typeface="Inter"/>
              <a:buNone/>
              <a:defRPr sz="1800">
                <a:latin typeface="Inter"/>
                <a:ea typeface="Inter"/>
                <a:cs typeface="Inter"/>
                <a:sym typeface="Inter"/>
              </a:defRPr>
            </a:lvl3pPr>
            <a:lvl4pPr lvl="3" rtl="0">
              <a:lnSpc>
                <a:spcPct val="100000"/>
              </a:lnSpc>
              <a:spcBef>
                <a:spcPts val="0"/>
              </a:spcBef>
              <a:spcAft>
                <a:spcPts val="0"/>
              </a:spcAft>
              <a:buSzPts val="1800"/>
              <a:buFont typeface="Inter"/>
              <a:buNone/>
              <a:defRPr sz="1800">
                <a:latin typeface="Inter"/>
                <a:ea typeface="Inter"/>
                <a:cs typeface="Inter"/>
                <a:sym typeface="Inter"/>
              </a:defRPr>
            </a:lvl4pPr>
            <a:lvl5pPr lvl="4" rtl="0">
              <a:lnSpc>
                <a:spcPct val="100000"/>
              </a:lnSpc>
              <a:spcBef>
                <a:spcPts val="0"/>
              </a:spcBef>
              <a:spcAft>
                <a:spcPts val="0"/>
              </a:spcAft>
              <a:buSzPts val="1800"/>
              <a:buFont typeface="Inter"/>
              <a:buNone/>
              <a:defRPr sz="1800">
                <a:latin typeface="Inter"/>
                <a:ea typeface="Inter"/>
                <a:cs typeface="Inter"/>
                <a:sym typeface="Inter"/>
              </a:defRPr>
            </a:lvl5pPr>
            <a:lvl6pPr lvl="5" rtl="0">
              <a:lnSpc>
                <a:spcPct val="100000"/>
              </a:lnSpc>
              <a:spcBef>
                <a:spcPts val="0"/>
              </a:spcBef>
              <a:spcAft>
                <a:spcPts val="0"/>
              </a:spcAft>
              <a:buSzPts val="1800"/>
              <a:buFont typeface="Inter"/>
              <a:buNone/>
              <a:defRPr sz="1800">
                <a:latin typeface="Inter"/>
                <a:ea typeface="Inter"/>
                <a:cs typeface="Inter"/>
                <a:sym typeface="Inter"/>
              </a:defRPr>
            </a:lvl6pPr>
            <a:lvl7pPr lvl="6" rtl="0">
              <a:lnSpc>
                <a:spcPct val="100000"/>
              </a:lnSpc>
              <a:spcBef>
                <a:spcPts val="0"/>
              </a:spcBef>
              <a:spcAft>
                <a:spcPts val="0"/>
              </a:spcAft>
              <a:buSzPts val="1800"/>
              <a:buFont typeface="Inter"/>
              <a:buNone/>
              <a:defRPr sz="1800">
                <a:latin typeface="Inter"/>
                <a:ea typeface="Inter"/>
                <a:cs typeface="Inter"/>
                <a:sym typeface="Inter"/>
              </a:defRPr>
            </a:lvl7pPr>
            <a:lvl8pPr lvl="7" rtl="0">
              <a:lnSpc>
                <a:spcPct val="100000"/>
              </a:lnSpc>
              <a:spcBef>
                <a:spcPts val="0"/>
              </a:spcBef>
              <a:spcAft>
                <a:spcPts val="0"/>
              </a:spcAft>
              <a:buSzPts val="1800"/>
              <a:buFont typeface="Inter"/>
              <a:buNone/>
              <a:defRPr sz="1800">
                <a:latin typeface="Inter"/>
                <a:ea typeface="Inter"/>
                <a:cs typeface="Inter"/>
                <a:sym typeface="Inter"/>
              </a:defRPr>
            </a:lvl8pPr>
            <a:lvl9pPr lvl="8" rtl="0">
              <a:lnSpc>
                <a:spcPct val="100000"/>
              </a:lnSpc>
              <a:spcBef>
                <a:spcPts val="0"/>
              </a:spcBef>
              <a:spcAft>
                <a:spcPts val="0"/>
              </a:spcAft>
              <a:buSzPts val="1800"/>
              <a:buFont typeface="Inter"/>
              <a:buNone/>
              <a:defRPr sz="1800">
                <a:latin typeface="Inter"/>
                <a:ea typeface="Inter"/>
                <a:cs typeface="Inter"/>
                <a:sym typeface="Inter"/>
              </a:defRPr>
            </a:lvl9pPr>
          </a:lstStyle>
          <a:p/>
        </p:txBody>
      </p:sp>
      <p:sp>
        <p:nvSpPr>
          <p:cNvPr id="109" name="Google Shape;109;p25"/>
          <p:cNvSpPr txBox="1"/>
          <p:nvPr>
            <p:ph idx="8" type="subTitle"/>
          </p:nvPr>
        </p:nvSpPr>
        <p:spPr>
          <a:xfrm>
            <a:off x="3341038" y="1873788"/>
            <a:ext cx="24687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1800"/>
              <a:buFont typeface="Inter"/>
              <a:buNone/>
              <a:defRPr sz="1800">
                <a:latin typeface="Inter"/>
                <a:ea typeface="Inter"/>
                <a:cs typeface="Inter"/>
                <a:sym typeface="Inter"/>
              </a:defRPr>
            </a:lvl2pPr>
            <a:lvl3pPr lvl="2" rtl="0">
              <a:lnSpc>
                <a:spcPct val="100000"/>
              </a:lnSpc>
              <a:spcBef>
                <a:spcPts val="0"/>
              </a:spcBef>
              <a:spcAft>
                <a:spcPts val="0"/>
              </a:spcAft>
              <a:buSzPts val="1800"/>
              <a:buFont typeface="Inter"/>
              <a:buNone/>
              <a:defRPr sz="1800">
                <a:latin typeface="Inter"/>
                <a:ea typeface="Inter"/>
                <a:cs typeface="Inter"/>
                <a:sym typeface="Inter"/>
              </a:defRPr>
            </a:lvl3pPr>
            <a:lvl4pPr lvl="3" rtl="0">
              <a:lnSpc>
                <a:spcPct val="100000"/>
              </a:lnSpc>
              <a:spcBef>
                <a:spcPts val="0"/>
              </a:spcBef>
              <a:spcAft>
                <a:spcPts val="0"/>
              </a:spcAft>
              <a:buSzPts val="1800"/>
              <a:buFont typeface="Inter"/>
              <a:buNone/>
              <a:defRPr sz="1800">
                <a:latin typeface="Inter"/>
                <a:ea typeface="Inter"/>
                <a:cs typeface="Inter"/>
                <a:sym typeface="Inter"/>
              </a:defRPr>
            </a:lvl4pPr>
            <a:lvl5pPr lvl="4" rtl="0">
              <a:lnSpc>
                <a:spcPct val="100000"/>
              </a:lnSpc>
              <a:spcBef>
                <a:spcPts val="0"/>
              </a:spcBef>
              <a:spcAft>
                <a:spcPts val="0"/>
              </a:spcAft>
              <a:buSzPts val="1800"/>
              <a:buFont typeface="Inter"/>
              <a:buNone/>
              <a:defRPr sz="1800">
                <a:latin typeface="Inter"/>
                <a:ea typeface="Inter"/>
                <a:cs typeface="Inter"/>
                <a:sym typeface="Inter"/>
              </a:defRPr>
            </a:lvl5pPr>
            <a:lvl6pPr lvl="5" rtl="0">
              <a:lnSpc>
                <a:spcPct val="100000"/>
              </a:lnSpc>
              <a:spcBef>
                <a:spcPts val="0"/>
              </a:spcBef>
              <a:spcAft>
                <a:spcPts val="0"/>
              </a:spcAft>
              <a:buSzPts val="1800"/>
              <a:buFont typeface="Inter"/>
              <a:buNone/>
              <a:defRPr sz="1800">
                <a:latin typeface="Inter"/>
                <a:ea typeface="Inter"/>
                <a:cs typeface="Inter"/>
                <a:sym typeface="Inter"/>
              </a:defRPr>
            </a:lvl6pPr>
            <a:lvl7pPr lvl="6" rtl="0">
              <a:lnSpc>
                <a:spcPct val="100000"/>
              </a:lnSpc>
              <a:spcBef>
                <a:spcPts val="0"/>
              </a:spcBef>
              <a:spcAft>
                <a:spcPts val="0"/>
              </a:spcAft>
              <a:buSzPts val="1800"/>
              <a:buFont typeface="Inter"/>
              <a:buNone/>
              <a:defRPr sz="1800">
                <a:latin typeface="Inter"/>
                <a:ea typeface="Inter"/>
                <a:cs typeface="Inter"/>
                <a:sym typeface="Inter"/>
              </a:defRPr>
            </a:lvl7pPr>
            <a:lvl8pPr lvl="7" rtl="0">
              <a:lnSpc>
                <a:spcPct val="100000"/>
              </a:lnSpc>
              <a:spcBef>
                <a:spcPts val="0"/>
              </a:spcBef>
              <a:spcAft>
                <a:spcPts val="0"/>
              </a:spcAft>
              <a:buSzPts val="1800"/>
              <a:buFont typeface="Inter"/>
              <a:buNone/>
              <a:defRPr sz="1800">
                <a:latin typeface="Inter"/>
                <a:ea typeface="Inter"/>
                <a:cs typeface="Inter"/>
                <a:sym typeface="Inter"/>
              </a:defRPr>
            </a:lvl8pPr>
            <a:lvl9pPr lvl="8" rtl="0">
              <a:lnSpc>
                <a:spcPct val="100000"/>
              </a:lnSpc>
              <a:spcBef>
                <a:spcPts val="0"/>
              </a:spcBef>
              <a:spcAft>
                <a:spcPts val="0"/>
              </a:spcAft>
              <a:buSzPts val="1800"/>
              <a:buFont typeface="Inter"/>
              <a:buNone/>
              <a:defRPr sz="1800">
                <a:latin typeface="Inter"/>
                <a:ea typeface="Inter"/>
                <a:cs typeface="Inter"/>
                <a:sym typeface="Inter"/>
              </a:defRPr>
            </a:lvl9pPr>
          </a:lstStyle>
          <a:p/>
        </p:txBody>
      </p:sp>
      <p:sp>
        <p:nvSpPr>
          <p:cNvPr id="110" name="Google Shape;110;p25"/>
          <p:cNvSpPr txBox="1"/>
          <p:nvPr>
            <p:ph idx="9" type="subTitle"/>
          </p:nvPr>
        </p:nvSpPr>
        <p:spPr>
          <a:xfrm>
            <a:off x="5962075" y="1873788"/>
            <a:ext cx="24687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1800"/>
              <a:buFont typeface="Inter"/>
              <a:buNone/>
              <a:defRPr sz="1800">
                <a:latin typeface="Inter"/>
                <a:ea typeface="Inter"/>
                <a:cs typeface="Inter"/>
                <a:sym typeface="Inter"/>
              </a:defRPr>
            </a:lvl2pPr>
            <a:lvl3pPr lvl="2" rtl="0">
              <a:lnSpc>
                <a:spcPct val="100000"/>
              </a:lnSpc>
              <a:spcBef>
                <a:spcPts val="0"/>
              </a:spcBef>
              <a:spcAft>
                <a:spcPts val="0"/>
              </a:spcAft>
              <a:buSzPts val="1800"/>
              <a:buFont typeface="Inter"/>
              <a:buNone/>
              <a:defRPr sz="1800">
                <a:latin typeface="Inter"/>
                <a:ea typeface="Inter"/>
                <a:cs typeface="Inter"/>
                <a:sym typeface="Inter"/>
              </a:defRPr>
            </a:lvl3pPr>
            <a:lvl4pPr lvl="3" rtl="0">
              <a:lnSpc>
                <a:spcPct val="100000"/>
              </a:lnSpc>
              <a:spcBef>
                <a:spcPts val="0"/>
              </a:spcBef>
              <a:spcAft>
                <a:spcPts val="0"/>
              </a:spcAft>
              <a:buSzPts val="1800"/>
              <a:buFont typeface="Inter"/>
              <a:buNone/>
              <a:defRPr sz="1800">
                <a:latin typeface="Inter"/>
                <a:ea typeface="Inter"/>
                <a:cs typeface="Inter"/>
                <a:sym typeface="Inter"/>
              </a:defRPr>
            </a:lvl4pPr>
            <a:lvl5pPr lvl="4" rtl="0">
              <a:lnSpc>
                <a:spcPct val="100000"/>
              </a:lnSpc>
              <a:spcBef>
                <a:spcPts val="0"/>
              </a:spcBef>
              <a:spcAft>
                <a:spcPts val="0"/>
              </a:spcAft>
              <a:buSzPts val="1800"/>
              <a:buFont typeface="Inter"/>
              <a:buNone/>
              <a:defRPr sz="1800">
                <a:latin typeface="Inter"/>
                <a:ea typeface="Inter"/>
                <a:cs typeface="Inter"/>
                <a:sym typeface="Inter"/>
              </a:defRPr>
            </a:lvl5pPr>
            <a:lvl6pPr lvl="5" rtl="0">
              <a:lnSpc>
                <a:spcPct val="100000"/>
              </a:lnSpc>
              <a:spcBef>
                <a:spcPts val="0"/>
              </a:spcBef>
              <a:spcAft>
                <a:spcPts val="0"/>
              </a:spcAft>
              <a:buSzPts val="1800"/>
              <a:buFont typeface="Inter"/>
              <a:buNone/>
              <a:defRPr sz="1800">
                <a:latin typeface="Inter"/>
                <a:ea typeface="Inter"/>
                <a:cs typeface="Inter"/>
                <a:sym typeface="Inter"/>
              </a:defRPr>
            </a:lvl6pPr>
            <a:lvl7pPr lvl="6" rtl="0">
              <a:lnSpc>
                <a:spcPct val="100000"/>
              </a:lnSpc>
              <a:spcBef>
                <a:spcPts val="0"/>
              </a:spcBef>
              <a:spcAft>
                <a:spcPts val="0"/>
              </a:spcAft>
              <a:buSzPts val="1800"/>
              <a:buFont typeface="Inter"/>
              <a:buNone/>
              <a:defRPr sz="1800">
                <a:latin typeface="Inter"/>
                <a:ea typeface="Inter"/>
                <a:cs typeface="Inter"/>
                <a:sym typeface="Inter"/>
              </a:defRPr>
            </a:lvl7pPr>
            <a:lvl8pPr lvl="7" rtl="0">
              <a:lnSpc>
                <a:spcPct val="100000"/>
              </a:lnSpc>
              <a:spcBef>
                <a:spcPts val="0"/>
              </a:spcBef>
              <a:spcAft>
                <a:spcPts val="0"/>
              </a:spcAft>
              <a:buSzPts val="1800"/>
              <a:buFont typeface="Inter"/>
              <a:buNone/>
              <a:defRPr sz="1800">
                <a:latin typeface="Inter"/>
                <a:ea typeface="Inter"/>
                <a:cs typeface="Inter"/>
                <a:sym typeface="Inter"/>
              </a:defRPr>
            </a:lvl8pPr>
            <a:lvl9pPr lvl="8" rtl="0">
              <a:lnSpc>
                <a:spcPct val="100000"/>
              </a:lnSpc>
              <a:spcBef>
                <a:spcPts val="0"/>
              </a:spcBef>
              <a:spcAft>
                <a:spcPts val="0"/>
              </a:spcAft>
              <a:buSzPts val="1800"/>
              <a:buFont typeface="Inter"/>
              <a:buNone/>
              <a:defRPr sz="1800">
                <a:latin typeface="Inter"/>
                <a:ea typeface="Inter"/>
                <a:cs typeface="Inter"/>
                <a:sym typeface="Inter"/>
              </a:defRPr>
            </a:lvl9pPr>
          </a:lstStyle>
          <a:p/>
        </p:txBody>
      </p:sp>
      <p:sp>
        <p:nvSpPr>
          <p:cNvPr id="111" name="Google Shape;111;p25"/>
          <p:cNvSpPr txBox="1"/>
          <p:nvPr>
            <p:ph idx="13" type="subTitle"/>
          </p:nvPr>
        </p:nvSpPr>
        <p:spPr>
          <a:xfrm>
            <a:off x="720000" y="3521401"/>
            <a:ext cx="24687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1800"/>
              <a:buFont typeface="Inter"/>
              <a:buNone/>
              <a:defRPr sz="1800">
                <a:latin typeface="Inter"/>
                <a:ea typeface="Inter"/>
                <a:cs typeface="Inter"/>
                <a:sym typeface="Inter"/>
              </a:defRPr>
            </a:lvl2pPr>
            <a:lvl3pPr lvl="2" rtl="0">
              <a:lnSpc>
                <a:spcPct val="100000"/>
              </a:lnSpc>
              <a:spcBef>
                <a:spcPts val="0"/>
              </a:spcBef>
              <a:spcAft>
                <a:spcPts val="0"/>
              </a:spcAft>
              <a:buSzPts val="1800"/>
              <a:buFont typeface="Inter"/>
              <a:buNone/>
              <a:defRPr sz="1800">
                <a:latin typeface="Inter"/>
                <a:ea typeface="Inter"/>
                <a:cs typeface="Inter"/>
                <a:sym typeface="Inter"/>
              </a:defRPr>
            </a:lvl3pPr>
            <a:lvl4pPr lvl="3" rtl="0">
              <a:lnSpc>
                <a:spcPct val="100000"/>
              </a:lnSpc>
              <a:spcBef>
                <a:spcPts val="0"/>
              </a:spcBef>
              <a:spcAft>
                <a:spcPts val="0"/>
              </a:spcAft>
              <a:buSzPts val="1800"/>
              <a:buFont typeface="Inter"/>
              <a:buNone/>
              <a:defRPr sz="1800">
                <a:latin typeface="Inter"/>
                <a:ea typeface="Inter"/>
                <a:cs typeface="Inter"/>
                <a:sym typeface="Inter"/>
              </a:defRPr>
            </a:lvl4pPr>
            <a:lvl5pPr lvl="4" rtl="0">
              <a:lnSpc>
                <a:spcPct val="100000"/>
              </a:lnSpc>
              <a:spcBef>
                <a:spcPts val="0"/>
              </a:spcBef>
              <a:spcAft>
                <a:spcPts val="0"/>
              </a:spcAft>
              <a:buSzPts val="1800"/>
              <a:buFont typeface="Inter"/>
              <a:buNone/>
              <a:defRPr sz="1800">
                <a:latin typeface="Inter"/>
                <a:ea typeface="Inter"/>
                <a:cs typeface="Inter"/>
                <a:sym typeface="Inter"/>
              </a:defRPr>
            </a:lvl5pPr>
            <a:lvl6pPr lvl="5" rtl="0">
              <a:lnSpc>
                <a:spcPct val="100000"/>
              </a:lnSpc>
              <a:spcBef>
                <a:spcPts val="0"/>
              </a:spcBef>
              <a:spcAft>
                <a:spcPts val="0"/>
              </a:spcAft>
              <a:buSzPts val="1800"/>
              <a:buFont typeface="Inter"/>
              <a:buNone/>
              <a:defRPr sz="1800">
                <a:latin typeface="Inter"/>
                <a:ea typeface="Inter"/>
                <a:cs typeface="Inter"/>
                <a:sym typeface="Inter"/>
              </a:defRPr>
            </a:lvl6pPr>
            <a:lvl7pPr lvl="6" rtl="0">
              <a:lnSpc>
                <a:spcPct val="100000"/>
              </a:lnSpc>
              <a:spcBef>
                <a:spcPts val="0"/>
              </a:spcBef>
              <a:spcAft>
                <a:spcPts val="0"/>
              </a:spcAft>
              <a:buSzPts val="1800"/>
              <a:buFont typeface="Inter"/>
              <a:buNone/>
              <a:defRPr sz="1800">
                <a:latin typeface="Inter"/>
                <a:ea typeface="Inter"/>
                <a:cs typeface="Inter"/>
                <a:sym typeface="Inter"/>
              </a:defRPr>
            </a:lvl7pPr>
            <a:lvl8pPr lvl="7" rtl="0">
              <a:lnSpc>
                <a:spcPct val="100000"/>
              </a:lnSpc>
              <a:spcBef>
                <a:spcPts val="0"/>
              </a:spcBef>
              <a:spcAft>
                <a:spcPts val="0"/>
              </a:spcAft>
              <a:buSzPts val="1800"/>
              <a:buFont typeface="Inter"/>
              <a:buNone/>
              <a:defRPr sz="1800">
                <a:latin typeface="Inter"/>
                <a:ea typeface="Inter"/>
                <a:cs typeface="Inter"/>
                <a:sym typeface="Inter"/>
              </a:defRPr>
            </a:lvl8pPr>
            <a:lvl9pPr lvl="8" rtl="0">
              <a:lnSpc>
                <a:spcPct val="100000"/>
              </a:lnSpc>
              <a:spcBef>
                <a:spcPts val="0"/>
              </a:spcBef>
              <a:spcAft>
                <a:spcPts val="0"/>
              </a:spcAft>
              <a:buSzPts val="1800"/>
              <a:buFont typeface="Inter"/>
              <a:buNone/>
              <a:defRPr sz="1800">
                <a:latin typeface="Inter"/>
                <a:ea typeface="Inter"/>
                <a:cs typeface="Inter"/>
                <a:sym typeface="Inter"/>
              </a:defRPr>
            </a:lvl9pPr>
          </a:lstStyle>
          <a:p/>
        </p:txBody>
      </p:sp>
      <p:sp>
        <p:nvSpPr>
          <p:cNvPr id="112" name="Google Shape;112;p25"/>
          <p:cNvSpPr txBox="1"/>
          <p:nvPr>
            <p:ph idx="14" type="subTitle"/>
          </p:nvPr>
        </p:nvSpPr>
        <p:spPr>
          <a:xfrm>
            <a:off x="3341038" y="3521401"/>
            <a:ext cx="24687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1800"/>
              <a:buFont typeface="Inter"/>
              <a:buNone/>
              <a:defRPr sz="1800">
                <a:latin typeface="Inter"/>
                <a:ea typeface="Inter"/>
                <a:cs typeface="Inter"/>
                <a:sym typeface="Inter"/>
              </a:defRPr>
            </a:lvl2pPr>
            <a:lvl3pPr lvl="2" rtl="0">
              <a:lnSpc>
                <a:spcPct val="100000"/>
              </a:lnSpc>
              <a:spcBef>
                <a:spcPts val="0"/>
              </a:spcBef>
              <a:spcAft>
                <a:spcPts val="0"/>
              </a:spcAft>
              <a:buSzPts val="1800"/>
              <a:buFont typeface="Inter"/>
              <a:buNone/>
              <a:defRPr sz="1800">
                <a:latin typeface="Inter"/>
                <a:ea typeface="Inter"/>
                <a:cs typeface="Inter"/>
                <a:sym typeface="Inter"/>
              </a:defRPr>
            </a:lvl3pPr>
            <a:lvl4pPr lvl="3" rtl="0">
              <a:lnSpc>
                <a:spcPct val="100000"/>
              </a:lnSpc>
              <a:spcBef>
                <a:spcPts val="0"/>
              </a:spcBef>
              <a:spcAft>
                <a:spcPts val="0"/>
              </a:spcAft>
              <a:buSzPts val="1800"/>
              <a:buFont typeface="Inter"/>
              <a:buNone/>
              <a:defRPr sz="1800">
                <a:latin typeface="Inter"/>
                <a:ea typeface="Inter"/>
                <a:cs typeface="Inter"/>
                <a:sym typeface="Inter"/>
              </a:defRPr>
            </a:lvl4pPr>
            <a:lvl5pPr lvl="4" rtl="0">
              <a:lnSpc>
                <a:spcPct val="100000"/>
              </a:lnSpc>
              <a:spcBef>
                <a:spcPts val="0"/>
              </a:spcBef>
              <a:spcAft>
                <a:spcPts val="0"/>
              </a:spcAft>
              <a:buSzPts val="1800"/>
              <a:buFont typeface="Inter"/>
              <a:buNone/>
              <a:defRPr sz="1800">
                <a:latin typeface="Inter"/>
                <a:ea typeface="Inter"/>
                <a:cs typeface="Inter"/>
                <a:sym typeface="Inter"/>
              </a:defRPr>
            </a:lvl5pPr>
            <a:lvl6pPr lvl="5" rtl="0">
              <a:lnSpc>
                <a:spcPct val="100000"/>
              </a:lnSpc>
              <a:spcBef>
                <a:spcPts val="0"/>
              </a:spcBef>
              <a:spcAft>
                <a:spcPts val="0"/>
              </a:spcAft>
              <a:buSzPts val="1800"/>
              <a:buFont typeface="Inter"/>
              <a:buNone/>
              <a:defRPr sz="1800">
                <a:latin typeface="Inter"/>
                <a:ea typeface="Inter"/>
                <a:cs typeface="Inter"/>
                <a:sym typeface="Inter"/>
              </a:defRPr>
            </a:lvl6pPr>
            <a:lvl7pPr lvl="6" rtl="0">
              <a:lnSpc>
                <a:spcPct val="100000"/>
              </a:lnSpc>
              <a:spcBef>
                <a:spcPts val="0"/>
              </a:spcBef>
              <a:spcAft>
                <a:spcPts val="0"/>
              </a:spcAft>
              <a:buSzPts val="1800"/>
              <a:buFont typeface="Inter"/>
              <a:buNone/>
              <a:defRPr sz="1800">
                <a:latin typeface="Inter"/>
                <a:ea typeface="Inter"/>
                <a:cs typeface="Inter"/>
                <a:sym typeface="Inter"/>
              </a:defRPr>
            </a:lvl7pPr>
            <a:lvl8pPr lvl="7" rtl="0">
              <a:lnSpc>
                <a:spcPct val="100000"/>
              </a:lnSpc>
              <a:spcBef>
                <a:spcPts val="0"/>
              </a:spcBef>
              <a:spcAft>
                <a:spcPts val="0"/>
              </a:spcAft>
              <a:buSzPts val="1800"/>
              <a:buFont typeface="Inter"/>
              <a:buNone/>
              <a:defRPr sz="1800">
                <a:latin typeface="Inter"/>
                <a:ea typeface="Inter"/>
                <a:cs typeface="Inter"/>
                <a:sym typeface="Inter"/>
              </a:defRPr>
            </a:lvl8pPr>
            <a:lvl9pPr lvl="8" rtl="0">
              <a:lnSpc>
                <a:spcPct val="100000"/>
              </a:lnSpc>
              <a:spcBef>
                <a:spcPts val="0"/>
              </a:spcBef>
              <a:spcAft>
                <a:spcPts val="0"/>
              </a:spcAft>
              <a:buSzPts val="1800"/>
              <a:buFont typeface="Inter"/>
              <a:buNone/>
              <a:defRPr sz="1800">
                <a:latin typeface="Inter"/>
                <a:ea typeface="Inter"/>
                <a:cs typeface="Inter"/>
                <a:sym typeface="Inter"/>
              </a:defRPr>
            </a:lvl9pPr>
          </a:lstStyle>
          <a:p/>
        </p:txBody>
      </p:sp>
      <p:sp>
        <p:nvSpPr>
          <p:cNvPr id="113" name="Google Shape;113;p25"/>
          <p:cNvSpPr txBox="1"/>
          <p:nvPr>
            <p:ph idx="15" type="subTitle"/>
          </p:nvPr>
        </p:nvSpPr>
        <p:spPr>
          <a:xfrm>
            <a:off x="5962075" y="3521401"/>
            <a:ext cx="24687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1800"/>
              <a:buFont typeface="Inter"/>
              <a:buNone/>
              <a:defRPr sz="1800">
                <a:latin typeface="Inter"/>
                <a:ea typeface="Inter"/>
                <a:cs typeface="Inter"/>
                <a:sym typeface="Inter"/>
              </a:defRPr>
            </a:lvl2pPr>
            <a:lvl3pPr lvl="2" rtl="0">
              <a:lnSpc>
                <a:spcPct val="100000"/>
              </a:lnSpc>
              <a:spcBef>
                <a:spcPts val="0"/>
              </a:spcBef>
              <a:spcAft>
                <a:spcPts val="0"/>
              </a:spcAft>
              <a:buSzPts val="1800"/>
              <a:buFont typeface="Inter"/>
              <a:buNone/>
              <a:defRPr sz="1800">
                <a:latin typeface="Inter"/>
                <a:ea typeface="Inter"/>
                <a:cs typeface="Inter"/>
                <a:sym typeface="Inter"/>
              </a:defRPr>
            </a:lvl3pPr>
            <a:lvl4pPr lvl="3" rtl="0">
              <a:lnSpc>
                <a:spcPct val="100000"/>
              </a:lnSpc>
              <a:spcBef>
                <a:spcPts val="0"/>
              </a:spcBef>
              <a:spcAft>
                <a:spcPts val="0"/>
              </a:spcAft>
              <a:buSzPts val="1800"/>
              <a:buFont typeface="Inter"/>
              <a:buNone/>
              <a:defRPr sz="1800">
                <a:latin typeface="Inter"/>
                <a:ea typeface="Inter"/>
                <a:cs typeface="Inter"/>
                <a:sym typeface="Inter"/>
              </a:defRPr>
            </a:lvl4pPr>
            <a:lvl5pPr lvl="4" rtl="0">
              <a:lnSpc>
                <a:spcPct val="100000"/>
              </a:lnSpc>
              <a:spcBef>
                <a:spcPts val="0"/>
              </a:spcBef>
              <a:spcAft>
                <a:spcPts val="0"/>
              </a:spcAft>
              <a:buSzPts val="1800"/>
              <a:buFont typeface="Inter"/>
              <a:buNone/>
              <a:defRPr sz="1800">
                <a:latin typeface="Inter"/>
                <a:ea typeface="Inter"/>
                <a:cs typeface="Inter"/>
                <a:sym typeface="Inter"/>
              </a:defRPr>
            </a:lvl5pPr>
            <a:lvl6pPr lvl="5" rtl="0">
              <a:lnSpc>
                <a:spcPct val="100000"/>
              </a:lnSpc>
              <a:spcBef>
                <a:spcPts val="0"/>
              </a:spcBef>
              <a:spcAft>
                <a:spcPts val="0"/>
              </a:spcAft>
              <a:buSzPts val="1800"/>
              <a:buFont typeface="Inter"/>
              <a:buNone/>
              <a:defRPr sz="1800">
                <a:latin typeface="Inter"/>
                <a:ea typeface="Inter"/>
                <a:cs typeface="Inter"/>
                <a:sym typeface="Inter"/>
              </a:defRPr>
            </a:lvl6pPr>
            <a:lvl7pPr lvl="6" rtl="0">
              <a:lnSpc>
                <a:spcPct val="100000"/>
              </a:lnSpc>
              <a:spcBef>
                <a:spcPts val="0"/>
              </a:spcBef>
              <a:spcAft>
                <a:spcPts val="0"/>
              </a:spcAft>
              <a:buSzPts val="1800"/>
              <a:buFont typeface="Inter"/>
              <a:buNone/>
              <a:defRPr sz="1800">
                <a:latin typeface="Inter"/>
                <a:ea typeface="Inter"/>
                <a:cs typeface="Inter"/>
                <a:sym typeface="Inter"/>
              </a:defRPr>
            </a:lvl7pPr>
            <a:lvl8pPr lvl="7" rtl="0">
              <a:lnSpc>
                <a:spcPct val="100000"/>
              </a:lnSpc>
              <a:spcBef>
                <a:spcPts val="0"/>
              </a:spcBef>
              <a:spcAft>
                <a:spcPts val="0"/>
              </a:spcAft>
              <a:buSzPts val="1800"/>
              <a:buFont typeface="Inter"/>
              <a:buNone/>
              <a:defRPr sz="1800">
                <a:latin typeface="Inter"/>
                <a:ea typeface="Inter"/>
                <a:cs typeface="Inter"/>
                <a:sym typeface="Inter"/>
              </a:defRPr>
            </a:lvl8pPr>
            <a:lvl9pPr lvl="8" rtl="0">
              <a:lnSpc>
                <a:spcPct val="100000"/>
              </a:lnSpc>
              <a:spcBef>
                <a:spcPts val="0"/>
              </a:spcBef>
              <a:spcAft>
                <a:spcPts val="0"/>
              </a:spcAft>
              <a:buSzPts val="1800"/>
              <a:buFont typeface="Inter"/>
              <a:buNone/>
              <a:defRPr sz="1800">
                <a:latin typeface="Inter"/>
                <a:ea typeface="Inter"/>
                <a:cs typeface="Inter"/>
                <a:sym typeface="Inter"/>
              </a:defRPr>
            </a:lvl9pPr>
          </a:lstStyle>
          <a:p/>
        </p:txBody>
      </p:sp>
      <p:sp>
        <p:nvSpPr>
          <p:cNvPr id="114" name="Google Shape;114;p25"/>
          <p:cNvSpPr txBox="1"/>
          <p:nvPr>
            <p:ph idx="16" type="subTitle"/>
          </p:nvPr>
        </p:nvSpPr>
        <p:spPr>
          <a:xfrm>
            <a:off x="720000" y="2321400"/>
            <a:ext cx="246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5" name="Google Shape;115;p25"/>
          <p:cNvSpPr txBox="1"/>
          <p:nvPr>
            <p:ph idx="17" type="subTitle"/>
          </p:nvPr>
        </p:nvSpPr>
        <p:spPr>
          <a:xfrm>
            <a:off x="3341042" y="2321400"/>
            <a:ext cx="246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25"/>
          <p:cNvSpPr txBox="1"/>
          <p:nvPr>
            <p:ph idx="18" type="subTitle"/>
          </p:nvPr>
        </p:nvSpPr>
        <p:spPr>
          <a:xfrm>
            <a:off x="5962096" y="2321400"/>
            <a:ext cx="246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7" name="Google Shape;117;p25"/>
          <p:cNvSpPr txBox="1"/>
          <p:nvPr>
            <p:ph idx="19" type="subTitle"/>
          </p:nvPr>
        </p:nvSpPr>
        <p:spPr>
          <a:xfrm>
            <a:off x="720000" y="3981175"/>
            <a:ext cx="246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8" name="Google Shape;118;p25"/>
          <p:cNvSpPr txBox="1"/>
          <p:nvPr>
            <p:ph idx="20" type="subTitle"/>
          </p:nvPr>
        </p:nvSpPr>
        <p:spPr>
          <a:xfrm>
            <a:off x="3341042" y="3981175"/>
            <a:ext cx="246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9" name="Google Shape;119;p25"/>
          <p:cNvSpPr txBox="1"/>
          <p:nvPr>
            <p:ph idx="21" type="subTitle"/>
          </p:nvPr>
        </p:nvSpPr>
        <p:spPr>
          <a:xfrm>
            <a:off x="5962096" y="3981175"/>
            <a:ext cx="246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0" name="Shape 120"/>
        <p:cNvGrpSpPr/>
        <p:nvPr/>
      </p:nvGrpSpPr>
      <p:grpSpPr>
        <a:xfrm>
          <a:off x="0" y="0"/>
          <a:ext cx="0" cy="0"/>
          <a:chOff x="0" y="0"/>
          <a:chExt cx="0" cy="0"/>
        </a:xfrm>
      </p:grpSpPr>
      <p:pic>
        <p:nvPicPr>
          <p:cNvPr id="121" name="Google Shape;121;p26"/>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122" name="Google Shape;122;p26"/>
          <p:cNvSpPr/>
          <p:nvPr/>
        </p:nvSpPr>
        <p:spPr>
          <a:xfrm>
            <a:off x="713250" y="1255950"/>
            <a:ext cx="7717500" cy="2631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23" name="Google Shape;123;p26"/>
          <p:cNvSpPr txBox="1"/>
          <p:nvPr>
            <p:ph type="title"/>
          </p:nvPr>
        </p:nvSpPr>
        <p:spPr>
          <a:xfrm>
            <a:off x="1882800" y="3085138"/>
            <a:ext cx="5378400" cy="66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Inter"/>
              <a:buNone/>
              <a:defRPr sz="2000">
                <a:latin typeface="Inter"/>
                <a:ea typeface="Inter"/>
                <a:cs typeface="Inter"/>
                <a:sym typeface="Inter"/>
              </a:defRPr>
            </a:lvl1pPr>
            <a:lvl2pPr lvl="1" rtl="0" algn="ctr">
              <a:spcBef>
                <a:spcPts val="0"/>
              </a:spcBef>
              <a:spcAft>
                <a:spcPts val="0"/>
              </a:spcAft>
              <a:buSzPts val="3000"/>
              <a:buFont typeface="Inter"/>
              <a:buNone/>
              <a:defRPr sz="3000">
                <a:latin typeface="Inter"/>
                <a:ea typeface="Inter"/>
                <a:cs typeface="Inter"/>
                <a:sym typeface="Inter"/>
              </a:defRPr>
            </a:lvl2pPr>
            <a:lvl3pPr lvl="2" rtl="0" algn="ctr">
              <a:spcBef>
                <a:spcPts val="0"/>
              </a:spcBef>
              <a:spcAft>
                <a:spcPts val="0"/>
              </a:spcAft>
              <a:buSzPts val="3000"/>
              <a:buFont typeface="Inter"/>
              <a:buNone/>
              <a:defRPr sz="3000">
                <a:latin typeface="Inter"/>
                <a:ea typeface="Inter"/>
                <a:cs typeface="Inter"/>
                <a:sym typeface="Inter"/>
              </a:defRPr>
            </a:lvl3pPr>
            <a:lvl4pPr lvl="3" rtl="0" algn="ctr">
              <a:spcBef>
                <a:spcPts val="0"/>
              </a:spcBef>
              <a:spcAft>
                <a:spcPts val="0"/>
              </a:spcAft>
              <a:buSzPts val="3000"/>
              <a:buFont typeface="Inter"/>
              <a:buNone/>
              <a:defRPr sz="3000">
                <a:latin typeface="Inter"/>
                <a:ea typeface="Inter"/>
                <a:cs typeface="Inter"/>
                <a:sym typeface="Inter"/>
              </a:defRPr>
            </a:lvl4pPr>
            <a:lvl5pPr lvl="4" rtl="0" algn="ctr">
              <a:spcBef>
                <a:spcPts val="0"/>
              </a:spcBef>
              <a:spcAft>
                <a:spcPts val="0"/>
              </a:spcAft>
              <a:buSzPts val="3000"/>
              <a:buFont typeface="Inter"/>
              <a:buNone/>
              <a:defRPr sz="3000">
                <a:latin typeface="Inter"/>
                <a:ea typeface="Inter"/>
                <a:cs typeface="Inter"/>
                <a:sym typeface="Inter"/>
              </a:defRPr>
            </a:lvl5pPr>
            <a:lvl6pPr lvl="5" rtl="0" algn="ctr">
              <a:spcBef>
                <a:spcPts val="0"/>
              </a:spcBef>
              <a:spcAft>
                <a:spcPts val="0"/>
              </a:spcAft>
              <a:buSzPts val="3000"/>
              <a:buFont typeface="Inter"/>
              <a:buNone/>
              <a:defRPr sz="3000">
                <a:latin typeface="Inter"/>
                <a:ea typeface="Inter"/>
                <a:cs typeface="Inter"/>
                <a:sym typeface="Inter"/>
              </a:defRPr>
            </a:lvl6pPr>
            <a:lvl7pPr lvl="6" rtl="0" algn="ctr">
              <a:spcBef>
                <a:spcPts val="0"/>
              </a:spcBef>
              <a:spcAft>
                <a:spcPts val="0"/>
              </a:spcAft>
              <a:buSzPts val="3000"/>
              <a:buFont typeface="Inter"/>
              <a:buNone/>
              <a:defRPr sz="3000">
                <a:latin typeface="Inter"/>
                <a:ea typeface="Inter"/>
                <a:cs typeface="Inter"/>
                <a:sym typeface="Inter"/>
              </a:defRPr>
            </a:lvl7pPr>
            <a:lvl8pPr lvl="7" rtl="0" algn="ctr">
              <a:spcBef>
                <a:spcPts val="0"/>
              </a:spcBef>
              <a:spcAft>
                <a:spcPts val="0"/>
              </a:spcAft>
              <a:buSzPts val="3000"/>
              <a:buFont typeface="Inter"/>
              <a:buNone/>
              <a:defRPr sz="3000">
                <a:latin typeface="Inter"/>
                <a:ea typeface="Inter"/>
                <a:cs typeface="Inter"/>
                <a:sym typeface="Inter"/>
              </a:defRPr>
            </a:lvl8pPr>
            <a:lvl9pPr lvl="8" rtl="0" algn="ctr">
              <a:spcBef>
                <a:spcPts val="0"/>
              </a:spcBef>
              <a:spcAft>
                <a:spcPts val="0"/>
              </a:spcAft>
              <a:buSzPts val="3000"/>
              <a:buFont typeface="Inter"/>
              <a:buNone/>
              <a:defRPr sz="3000">
                <a:latin typeface="Inter"/>
                <a:ea typeface="Inter"/>
                <a:cs typeface="Inter"/>
                <a:sym typeface="Inter"/>
              </a:defRPr>
            </a:lvl9pPr>
          </a:lstStyle>
          <a:p/>
        </p:txBody>
      </p:sp>
      <p:sp>
        <p:nvSpPr>
          <p:cNvPr id="124" name="Google Shape;124;p26"/>
          <p:cNvSpPr txBox="1"/>
          <p:nvPr>
            <p:ph idx="1" type="subTitle"/>
          </p:nvPr>
        </p:nvSpPr>
        <p:spPr>
          <a:xfrm>
            <a:off x="1065325" y="1646013"/>
            <a:ext cx="6852300" cy="132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Font typeface="Montserrat"/>
              <a:buNone/>
              <a:defRPr sz="2500">
                <a:latin typeface="Montserrat"/>
                <a:ea typeface="Montserrat"/>
                <a:cs typeface="Montserrat"/>
                <a:sym typeface="Montserrat"/>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25" name="Shape 125"/>
        <p:cNvGrpSpPr/>
        <p:nvPr/>
      </p:nvGrpSpPr>
      <p:grpSpPr>
        <a:xfrm>
          <a:off x="0" y="0"/>
          <a:ext cx="0" cy="0"/>
          <a:chOff x="0" y="0"/>
          <a:chExt cx="0" cy="0"/>
        </a:xfrm>
      </p:grpSpPr>
      <p:pic>
        <p:nvPicPr>
          <p:cNvPr id="126" name="Google Shape;126;p27"/>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127" name="Google Shape;127;p27"/>
          <p:cNvSpPr txBox="1"/>
          <p:nvPr>
            <p:ph type="title"/>
          </p:nvPr>
        </p:nvSpPr>
        <p:spPr>
          <a:xfrm>
            <a:off x="720000" y="1093600"/>
            <a:ext cx="3519600" cy="165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Inter"/>
              <a:buNone/>
              <a:defRPr>
                <a:latin typeface="Inter"/>
                <a:ea typeface="Inter"/>
                <a:cs typeface="Inter"/>
                <a:sym typeface="Inter"/>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27"/>
          <p:cNvSpPr txBox="1"/>
          <p:nvPr>
            <p:ph idx="1" type="subTitle"/>
          </p:nvPr>
        </p:nvSpPr>
        <p:spPr>
          <a:xfrm>
            <a:off x="720000" y="3047550"/>
            <a:ext cx="3519600" cy="11163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129" name="Google Shape;129;p27"/>
          <p:cNvSpPr/>
          <p:nvPr>
            <p:ph idx="2" type="pic"/>
          </p:nvPr>
        </p:nvSpPr>
        <p:spPr>
          <a:xfrm>
            <a:off x="5212800" y="1093600"/>
            <a:ext cx="3931200" cy="4075800"/>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30" name="Shape 130"/>
        <p:cNvGrpSpPr/>
        <p:nvPr/>
      </p:nvGrpSpPr>
      <p:grpSpPr>
        <a:xfrm>
          <a:off x="0" y="0"/>
          <a:ext cx="0" cy="0"/>
          <a:chOff x="0" y="0"/>
          <a:chExt cx="0" cy="0"/>
        </a:xfrm>
      </p:grpSpPr>
      <p:pic>
        <p:nvPicPr>
          <p:cNvPr id="131" name="Google Shape;131;p28"/>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132" name="Google Shape;132;p28"/>
          <p:cNvSpPr txBox="1"/>
          <p:nvPr>
            <p:ph type="title"/>
          </p:nvPr>
        </p:nvSpPr>
        <p:spPr>
          <a:xfrm>
            <a:off x="720000" y="1876150"/>
            <a:ext cx="3861000" cy="5859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Inter"/>
              <a:buNone/>
              <a:defRPr>
                <a:latin typeface="Inter"/>
                <a:ea typeface="Inter"/>
                <a:cs typeface="Inter"/>
                <a:sym typeface="Inter"/>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3" name="Google Shape;133;p28"/>
          <p:cNvSpPr txBox="1"/>
          <p:nvPr>
            <p:ph idx="1" type="subTitle"/>
          </p:nvPr>
        </p:nvSpPr>
        <p:spPr>
          <a:xfrm>
            <a:off x="720000" y="2462175"/>
            <a:ext cx="38610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34" name="Shape 134"/>
        <p:cNvGrpSpPr/>
        <p:nvPr/>
      </p:nvGrpSpPr>
      <p:grpSpPr>
        <a:xfrm>
          <a:off x="0" y="0"/>
          <a:ext cx="0" cy="0"/>
          <a:chOff x="0" y="0"/>
          <a:chExt cx="0" cy="0"/>
        </a:xfrm>
      </p:grpSpPr>
      <p:pic>
        <p:nvPicPr>
          <p:cNvPr id="135" name="Google Shape;135;p29"/>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136" name="Google Shape;136;p29"/>
          <p:cNvSpPr txBox="1"/>
          <p:nvPr>
            <p:ph type="title"/>
          </p:nvPr>
        </p:nvSpPr>
        <p:spPr>
          <a:xfrm>
            <a:off x="4837200" y="1501200"/>
            <a:ext cx="35934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Font typeface="Inter"/>
              <a:buNone/>
              <a:defRPr>
                <a:latin typeface="Inter"/>
                <a:ea typeface="Inter"/>
                <a:cs typeface="Inter"/>
                <a:sym typeface="Inter"/>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7" name="Google Shape;137;p29"/>
          <p:cNvSpPr txBox="1"/>
          <p:nvPr>
            <p:ph idx="1" type="subTitle"/>
          </p:nvPr>
        </p:nvSpPr>
        <p:spPr>
          <a:xfrm>
            <a:off x="4837371" y="2562000"/>
            <a:ext cx="35934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1_1_1">
    <p:spTree>
      <p:nvGrpSpPr>
        <p:cNvPr id="138" name="Shape 138"/>
        <p:cNvGrpSpPr/>
        <p:nvPr/>
      </p:nvGrpSpPr>
      <p:grpSpPr>
        <a:xfrm>
          <a:off x="0" y="0"/>
          <a:ext cx="0" cy="0"/>
          <a:chOff x="0" y="0"/>
          <a:chExt cx="0" cy="0"/>
        </a:xfrm>
      </p:grpSpPr>
      <p:pic>
        <p:nvPicPr>
          <p:cNvPr id="139" name="Google Shape;139;p30"/>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140" name="Google Shape;140;p30"/>
          <p:cNvSpPr txBox="1"/>
          <p:nvPr>
            <p:ph type="title"/>
          </p:nvPr>
        </p:nvSpPr>
        <p:spPr>
          <a:xfrm>
            <a:off x="713225" y="950125"/>
            <a:ext cx="3423000" cy="1123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Inter"/>
              <a:buNone/>
              <a:defRPr>
                <a:latin typeface="Inter"/>
                <a:ea typeface="Inter"/>
                <a:cs typeface="Inter"/>
                <a:sym typeface="Inter"/>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1" name="Google Shape;141;p30"/>
          <p:cNvSpPr/>
          <p:nvPr>
            <p:ph idx="2" type="pic"/>
          </p:nvPr>
        </p:nvSpPr>
        <p:spPr>
          <a:xfrm>
            <a:off x="5374900" y="-5800"/>
            <a:ext cx="3099600" cy="1826700"/>
          </a:xfrm>
          <a:prstGeom prst="rect">
            <a:avLst/>
          </a:prstGeom>
          <a:noFill/>
          <a:ln>
            <a:noFill/>
          </a:ln>
        </p:spPr>
      </p:sp>
      <p:sp>
        <p:nvSpPr>
          <p:cNvPr id="142" name="Google Shape;142;p30"/>
          <p:cNvSpPr/>
          <p:nvPr>
            <p:ph idx="3" type="pic"/>
          </p:nvPr>
        </p:nvSpPr>
        <p:spPr>
          <a:xfrm>
            <a:off x="5374900" y="1957800"/>
            <a:ext cx="3099600" cy="3185700"/>
          </a:xfrm>
          <a:prstGeom prst="rect">
            <a:avLst/>
          </a:prstGeom>
          <a:noFill/>
          <a:ln>
            <a:noFill/>
          </a:ln>
        </p:spPr>
      </p:sp>
      <p:sp>
        <p:nvSpPr>
          <p:cNvPr id="143" name="Google Shape;143;p30"/>
          <p:cNvSpPr txBox="1"/>
          <p:nvPr>
            <p:ph idx="1" type="subTitle"/>
          </p:nvPr>
        </p:nvSpPr>
        <p:spPr>
          <a:xfrm>
            <a:off x="713225" y="2460888"/>
            <a:ext cx="3423000" cy="1323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4_1_1">
    <p:spTree>
      <p:nvGrpSpPr>
        <p:cNvPr id="144" name="Shape 144"/>
        <p:cNvGrpSpPr/>
        <p:nvPr/>
      </p:nvGrpSpPr>
      <p:grpSpPr>
        <a:xfrm>
          <a:off x="0" y="0"/>
          <a:ext cx="0" cy="0"/>
          <a:chOff x="0" y="0"/>
          <a:chExt cx="0" cy="0"/>
        </a:xfrm>
      </p:grpSpPr>
      <p:pic>
        <p:nvPicPr>
          <p:cNvPr id="145" name="Google Shape;145;p31"/>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146" name="Google Shape;146;p31"/>
          <p:cNvSpPr txBox="1"/>
          <p:nvPr>
            <p:ph type="title"/>
          </p:nvPr>
        </p:nvSpPr>
        <p:spPr>
          <a:xfrm>
            <a:off x="713225" y="822431"/>
            <a:ext cx="3423000" cy="1094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Inter"/>
              <a:buNone/>
              <a:defRPr>
                <a:latin typeface="Inter"/>
                <a:ea typeface="Inter"/>
                <a:cs typeface="Inter"/>
                <a:sym typeface="Inter"/>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7" name="Google Shape;147;p31"/>
          <p:cNvSpPr txBox="1"/>
          <p:nvPr>
            <p:ph idx="1" type="subTitle"/>
          </p:nvPr>
        </p:nvSpPr>
        <p:spPr>
          <a:xfrm>
            <a:off x="713225" y="2278238"/>
            <a:ext cx="3423000" cy="1323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6_1_1">
    <p:spTree>
      <p:nvGrpSpPr>
        <p:cNvPr id="148" name="Shape 148"/>
        <p:cNvGrpSpPr/>
        <p:nvPr/>
      </p:nvGrpSpPr>
      <p:grpSpPr>
        <a:xfrm>
          <a:off x="0" y="0"/>
          <a:ext cx="0" cy="0"/>
          <a:chOff x="0" y="0"/>
          <a:chExt cx="0" cy="0"/>
        </a:xfrm>
      </p:grpSpPr>
      <p:pic>
        <p:nvPicPr>
          <p:cNvPr id="149" name="Google Shape;149;p32"/>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150" name="Google Shape;150;p32"/>
          <p:cNvSpPr/>
          <p:nvPr>
            <p:ph idx="2" type="pic"/>
          </p:nvPr>
        </p:nvSpPr>
        <p:spPr>
          <a:xfrm>
            <a:off x="5006000" y="1550375"/>
            <a:ext cx="1617600" cy="3601800"/>
          </a:xfrm>
          <a:prstGeom prst="rect">
            <a:avLst/>
          </a:prstGeom>
          <a:noFill/>
          <a:ln>
            <a:noFill/>
          </a:ln>
        </p:spPr>
      </p:sp>
      <p:sp>
        <p:nvSpPr>
          <p:cNvPr id="151" name="Google Shape;151;p32"/>
          <p:cNvSpPr/>
          <p:nvPr>
            <p:ph idx="3" type="pic"/>
          </p:nvPr>
        </p:nvSpPr>
        <p:spPr>
          <a:xfrm>
            <a:off x="6813175" y="0"/>
            <a:ext cx="1617600" cy="3601800"/>
          </a:xfrm>
          <a:prstGeom prst="rect">
            <a:avLst/>
          </a:prstGeom>
          <a:noFill/>
          <a:ln>
            <a:noFill/>
          </a:ln>
        </p:spPr>
      </p:sp>
      <p:sp>
        <p:nvSpPr>
          <p:cNvPr id="152" name="Google Shape;152;p32"/>
          <p:cNvSpPr txBox="1"/>
          <p:nvPr>
            <p:ph type="title"/>
          </p:nvPr>
        </p:nvSpPr>
        <p:spPr>
          <a:xfrm>
            <a:off x="713225" y="821144"/>
            <a:ext cx="3423000" cy="1158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Inter"/>
              <a:buNone/>
              <a:defRPr>
                <a:latin typeface="Inter"/>
                <a:ea typeface="Inter"/>
                <a:cs typeface="Inter"/>
                <a:sym typeface="Inter"/>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3" name="Google Shape;153;p32"/>
          <p:cNvSpPr txBox="1"/>
          <p:nvPr>
            <p:ph idx="1" type="subTitle"/>
          </p:nvPr>
        </p:nvSpPr>
        <p:spPr>
          <a:xfrm>
            <a:off x="713225" y="2278238"/>
            <a:ext cx="3423000" cy="1323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54" name="Shape 154"/>
        <p:cNvGrpSpPr/>
        <p:nvPr/>
      </p:nvGrpSpPr>
      <p:grpSpPr>
        <a:xfrm>
          <a:off x="0" y="0"/>
          <a:ext cx="0" cy="0"/>
          <a:chOff x="0" y="0"/>
          <a:chExt cx="0" cy="0"/>
        </a:xfrm>
      </p:grpSpPr>
      <p:pic>
        <p:nvPicPr>
          <p:cNvPr id="155" name="Google Shape;155;p33"/>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156" name="Google Shape;156;p33"/>
          <p:cNvSpPr/>
          <p:nvPr/>
        </p:nvSpPr>
        <p:spPr>
          <a:xfrm>
            <a:off x="713225" y="1425975"/>
            <a:ext cx="7704000" cy="27165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7" name="Google Shape;157;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Inter"/>
              <a:buNone/>
              <a:defRPr>
                <a:latin typeface="Inter"/>
                <a:ea typeface="Inter"/>
                <a:cs typeface="Inter"/>
                <a:sym typeface="Inter"/>
              </a:defRPr>
            </a:lvl1pPr>
            <a:lvl2pPr lvl="1" rtl="0">
              <a:spcBef>
                <a:spcPts val="0"/>
              </a:spcBef>
              <a:spcAft>
                <a:spcPts val="0"/>
              </a:spcAft>
              <a:buSzPts val="3500"/>
              <a:buFont typeface="Inter"/>
              <a:buNone/>
              <a:defRPr>
                <a:latin typeface="Inter"/>
                <a:ea typeface="Inter"/>
                <a:cs typeface="Inter"/>
                <a:sym typeface="Inter"/>
              </a:defRPr>
            </a:lvl2pPr>
            <a:lvl3pPr lvl="2" rtl="0">
              <a:spcBef>
                <a:spcPts val="0"/>
              </a:spcBef>
              <a:spcAft>
                <a:spcPts val="0"/>
              </a:spcAft>
              <a:buSzPts val="3500"/>
              <a:buFont typeface="Inter"/>
              <a:buNone/>
              <a:defRPr>
                <a:latin typeface="Inter"/>
                <a:ea typeface="Inter"/>
                <a:cs typeface="Inter"/>
                <a:sym typeface="Inter"/>
              </a:defRPr>
            </a:lvl3pPr>
            <a:lvl4pPr lvl="3" rtl="0">
              <a:spcBef>
                <a:spcPts val="0"/>
              </a:spcBef>
              <a:spcAft>
                <a:spcPts val="0"/>
              </a:spcAft>
              <a:buSzPts val="3500"/>
              <a:buFont typeface="Inter"/>
              <a:buNone/>
              <a:defRPr>
                <a:latin typeface="Inter"/>
                <a:ea typeface="Inter"/>
                <a:cs typeface="Inter"/>
                <a:sym typeface="Inter"/>
              </a:defRPr>
            </a:lvl4pPr>
            <a:lvl5pPr lvl="4" rtl="0">
              <a:spcBef>
                <a:spcPts val="0"/>
              </a:spcBef>
              <a:spcAft>
                <a:spcPts val="0"/>
              </a:spcAft>
              <a:buSzPts val="3500"/>
              <a:buFont typeface="Inter"/>
              <a:buNone/>
              <a:defRPr>
                <a:latin typeface="Inter"/>
                <a:ea typeface="Inter"/>
                <a:cs typeface="Inter"/>
                <a:sym typeface="Inter"/>
              </a:defRPr>
            </a:lvl5pPr>
            <a:lvl6pPr lvl="5" rtl="0">
              <a:spcBef>
                <a:spcPts val="0"/>
              </a:spcBef>
              <a:spcAft>
                <a:spcPts val="0"/>
              </a:spcAft>
              <a:buSzPts val="3500"/>
              <a:buFont typeface="Inter"/>
              <a:buNone/>
              <a:defRPr>
                <a:latin typeface="Inter"/>
                <a:ea typeface="Inter"/>
                <a:cs typeface="Inter"/>
                <a:sym typeface="Inter"/>
              </a:defRPr>
            </a:lvl6pPr>
            <a:lvl7pPr lvl="6" rtl="0">
              <a:spcBef>
                <a:spcPts val="0"/>
              </a:spcBef>
              <a:spcAft>
                <a:spcPts val="0"/>
              </a:spcAft>
              <a:buSzPts val="3500"/>
              <a:buFont typeface="Inter"/>
              <a:buNone/>
              <a:defRPr>
                <a:latin typeface="Inter"/>
                <a:ea typeface="Inter"/>
                <a:cs typeface="Inter"/>
                <a:sym typeface="Inter"/>
              </a:defRPr>
            </a:lvl7pPr>
            <a:lvl8pPr lvl="7" rtl="0">
              <a:spcBef>
                <a:spcPts val="0"/>
              </a:spcBef>
              <a:spcAft>
                <a:spcPts val="0"/>
              </a:spcAft>
              <a:buSzPts val="3500"/>
              <a:buFont typeface="Inter"/>
              <a:buNone/>
              <a:defRPr>
                <a:latin typeface="Inter"/>
                <a:ea typeface="Inter"/>
                <a:cs typeface="Inter"/>
                <a:sym typeface="Inter"/>
              </a:defRPr>
            </a:lvl8pPr>
            <a:lvl9pPr lvl="8" rtl="0">
              <a:spcBef>
                <a:spcPts val="0"/>
              </a:spcBef>
              <a:spcAft>
                <a:spcPts val="0"/>
              </a:spcAft>
              <a:buSzPts val="3500"/>
              <a:buFont typeface="Inter"/>
              <a:buNone/>
              <a:defRPr>
                <a:latin typeface="Inter"/>
                <a:ea typeface="Inter"/>
                <a:cs typeface="Inter"/>
                <a:sym typeface="Inter"/>
              </a:defRPr>
            </a:lvl9pPr>
          </a:lstStyle>
          <a:p/>
        </p:txBody>
      </p:sp>
      <p:sp>
        <p:nvSpPr>
          <p:cNvPr id="158" name="Google Shape;158;p33"/>
          <p:cNvSpPr txBox="1"/>
          <p:nvPr>
            <p:ph idx="1" type="subTitle"/>
          </p:nvPr>
        </p:nvSpPr>
        <p:spPr>
          <a:xfrm>
            <a:off x="5331300" y="2263725"/>
            <a:ext cx="2764800" cy="15999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159" name="Google Shape;159;p33"/>
          <p:cNvSpPr txBox="1"/>
          <p:nvPr>
            <p:ph idx="2" type="subTitle"/>
          </p:nvPr>
        </p:nvSpPr>
        <p:spPr>
          <a:xfrm>
            <a:off x="1580900" y="2263725"/>
            <a:ext cx="2764800" cy="15999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160" name="Google Shape;160;p33"/>
          <p:cNvSpPr txBox="1"/>
          <p:nvPr>
            <p:ph idx="3" type="subTitle"/>
          </p:nvPr>
        </p:nvSpPr>
        <p:spPr>
          <a:xfrm>
            <a:off x="1580900" y="1704825"/>
            <a:ext cx="27648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400"/>
              <a:buFont typeface="Inter"/>
              <a:buNone/>
              <a:defRPr sz="2400">
                <a:latin typeface="Inter"/>
                <a:ea typeface="Inter"/>
                <a:cs typeface="Inter"/>
                <a:sym typeface="Inter"/>
              </a:defRPr>
            </a:lvl2pPr>
            <a:lvl3pPr lvl="2" rtl="0" algn="ctr">
              <a:lnSpc>
                <a:spcPct val="100000"/>
              </a:lnSpc>
              <a:spcBef>
                <a:spcPts val="0"/>
              </a:spcBef>
              <a:spcAft>
                <a:spcPts val="0"/>
              </a:spcAft>
              <a:buSzPts val="2400"/>
              <a:buFont typeface="Inter"/>
              <a:buNone/>
              <a:defRPr sz="2400">
                <a:latin typeface="Inter"/>
                <a:ea typeface="Inter"/>
                <a:cs typeface="Inter"/>
                <a:sym typeface="Inter"/>
              </a:defRPr>
            </a:lvl3pPr>
            <a:lvl4pPr lvl="3" rtl="0" algn="ctr">
              <a:lnSpc>
                <a:spcPct val="100000"/>
              </a:lnSpc>
              <a:spcBef>
                <a:spcPts val="0"/>
              </a:spcBef>
              <a:spcAft>
                <a:spcPts val="0"/>
              </a:spcAft>
              <a:buSzPts val="2400"/>
              <a:buFont typeface="Inter"/>
              <a:buNone/>
              <a:defRPr sz="2400">
                <a:latin typeface="Inter"/>
                <a:ea typeface="Inter"/>
                <a:cs typeface="Inter"/>
                <a:sym typeface="Inter"/>
              </a:defRPr>
            </a:lvl4pPr>
            <a:lvl5pPr lvl="4" rtl="0" algn="ctr">
              <a:lnSpc>
                <a:spcPct val="100000"/>
              </a:lnSpc>
              <a:spcBef>
                <a:spcPts val="0"/>
              </a:spcBef>
              <a:spcAft>
                <a:spcPts val="0"/>
              </a:spcAft>
              <a:buSzPts val="2400"/>
              <a:buFont typeface="Inter"/>
              <a:buNone/>
              <a:defRPr sz="2400">
                <a:latin typeface="Inter"/>
                <a:ea typeface="Inter"/>
                <a:cs typeface="Inter"/>
                <a:sym typeface="Inter"/>
              </a:defRPr>
            </a:lvl5pPr>
            <a:lvl6pPr lvl="5" rtl="0" algn="ctr">
              <a:lnSpc>
                <a:spcPct val="100000"/>
              </a:lnSpc>
              <a:spcBef>
                <a:spcPts val="0"/>
              </a:spcBef>
              <a:spcAft>
                <a:spcPts val="0"/>
              </a:spcAft>
              <a:buSzPts val="2400"/>
              <a:buFont typeface="Inter"/>
              <a:buNone/>
              <a:defRPr sz="2400">
                <a:latin typeface="Inter"/>
                <a:ea typeface="Inter"/>
                <a:cs typeface="Inter"/>
                <a:sym typeface="Inter"/>
              </a:defRPr>
            </a:lvl6pPr>
            <a:lvl7pPr lvl="6" rtl="0" algn="ctr">
              <a:lnSpc>
                <a:spcPct val="100000"/>
              </a:lnSpc>
              <a:spcBef>
                <a:spcPts val="0"/>
              </a:spcBef>
              <a:spcAft>
                <a:spcPts val="0"/>
              </a:spcAft>
              <a:buSzPts val="2400"/>
              <a:buFont typeface="Inter"/>
              <a:buNone/>
              <a:defRPr sz="2400">
                <a:latin typeface="Inter"/>
                <a:ea typeface="Inter"/>
                <a:cs typeface="Inter"/>
                <a:sym typeface="Inter"/>
              </a:defRPr>
            </a:lvl7pPr>
            <a:lvl8pPr lvl="7" rtl="0" algn="ctr">
              <a:lnSpc>
                <a:spcPct val="100000"/>
              </a:lnSpc>
              <a:spcBef>
                <a:spcPts val="0"/>
              </a:spcBef>
              <a:spcAft>
                <a:spcPts val="0"/>
              </a:spcAft>
              <a:buSzPts val="2400"/>
              <a:buFont typeface="Inter"/>
              <a:buNone/>
              <a:defRPr sz="2400">
                <a:latin typeface="Inter"/>
                <a:ea typeface="Inter"/>
                <a:cs typeface="Inter"/>
                <a:sym typeface="Inter"/>
              </a:defRPr>
            </a:lvl8pPr>
            <a:lvl9pPr lvl="8" rtl="0" algn="ctr">
              <a:lnSpc>
                <a:spcPct val="100000"/>
              </a:lnSpc>
              <a:spcBef>
                <a:spcPts val="0"/>
              </a:spcBef>
              <a:spcAft>
                <a:spcPts val="0"/>
              </a:spcAft>
              <a:buSzPts val="2400"/>
              <a:buFont typeface="Inter"/>
              <a:buNone/>
              <a:defRPr sz="2400">
                <a:latin typeface="Inter"/>
                <a:ea typeface="Inter"/>
                <a:cs typeface="Inter"/>
                <a:sym typeface="Inter"/>
              </a:defRPr>
            </a:lvl9pPr>
          </a:lstStyle>
          <a:p/>
        </p:txBody>
      </p:sp>
      <p:sp>
        <p:nvSpPr>
          <p:cNvPr id="161" name="Google Shape;161;p33"/>
          <p:cNvSpPr txBox="1"/>
          <p:nvPr>
            <p:ph idx="4" type="subTitle"/>
          </p:nvPr>
        </p:nvSpPr>
        <p:spPr>
          <a:xfrm>
            <a:off x="5331325" y="1704825"/>
            <a:ext cx="27648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400"/>
              <a:buFont typeface="Inter"/>
              <a:buNone/>
              <a:defRPr sz="2400">
                <a:latin typeface="Inter"/>
                <a:ea typeface="Inter"/>
                <a:cs typeface="Inter"/>
                <a:sym typeface="Inter"/>
              </a:defRPr>
            </a:lvl2pPr>
            <a:lvl3pPr lvl="2" rtl="0" algn="ctr">
              <a:lnSpc>
                <a:spcPct val="100000"/>
              </a:lnSpc>
              <a:spcBef>
                <a:spcPts val="0"/>
              </a:spcBef>
              <a:spcAft>
                <a:spcPts val="0"/>
              </a:spcAft>
              <a:buSzPts val="2400"/>
              <a:buFont typeface="Inter"/>
              <a:buNone/>
              <a:defRPr sz="2400">
                <a:latin typeface="Inter"/>
                <a:ea typeface="Inter"/>
                <a:cs typeface="Inter"/>
                <a:sym typeface="Inter"/>
              </a:defRPr>
            </a:lvl3pPr>
            <a:lvl4pPr lvl="3" rtl="0" algn="ctr">
              <a:lnSpc>
                <a:spcPct val="100000"/>
              </a:lnSpc>
              <a:spcBef>
                <a:spcPts val="0"/>
              </a:spcBef>
              <a:spcAft>
                <a:spcPts val="0"/>
              </a:spcAft>
              <a:buSzPts val="2400"/>
              <a:buFont typeface="Inter"/>
              <a:buNone/>
              <a:defRPr sz="2400">
                <a:latin typeface="Inter"/>
                <a:ea typeface="Inter"/>
                <a:cs typeface="Inter"/>
                <a:sym typeface="Inter"/>
              </a:defRPr>
            </a:lvl4pPr>
            <a:lvl5pPr lvl="4" rtl="0" algn="ctr">
              <a:lnSpc>
                <a:spcPct val="100000"/>
              </a:lnSpc>
              <a:spcBef>
                <a:spcPts val="0"/>
              </a:spcBef>
              <a:spcAft>
                <a:spcPts val="0"/>
              </a:spcAft>
              <a:buSzPts val="2400"/>
              <a:buFont typeface="Inter"/>
              <a:buNone/>
              <a:defRPr sz="2400">
                <a:latin typeface="Inter"/>
                <a:ea typeface="Inter"/>
                <a:cs typeface="Inter"/>
                <a:sym typeface="Inter"/>
              </a:defRPr>
            </a:lvl5pPr>
            <a:lvl6pPr lvl="5" rtl="0" algn="ctr">
              <a:lnSpc>
                <a:spcPct val="100000"/>
              </a:lnSpc>
              <a:spcBef>
                <a:spcPts val="0"/>
              </a:spcBef>
              <a:spcAft>
                <a:spcPts val="0"/>
              </a:spcAft>
              <a:buSzPts val="2400"/>
              <a:buFont typeface="Inter"/>
              <a:buNone/>
              <a:defRPr sz="2400">
                <a:latin typeface="Inter"/>
                <a:ea typeface="Inter"/>
                <a:cs typeface="Inter"/>
                <a:sym typeface="Inter"/>
              </a:defRPr>
            </a:lvl6pPr>
            <a:lvl7pPr lvl="6" rtl="0" algn="ctr">
              <a:lnSpc>
                <a:spcPct val="100000"/>
              </a:lnSpc>
              <a:spcBef>
                <a:spcPts val="0"/>
              </a:spcBef>
              <a:spcAft>
                <a:spcPts val="0"/>
              </a:spcAft>
              <a:buSzPts val="2400"/>
              <a:buFont typeface="Inter"/>
              <a:buNone/>
              <a:defRPr sz="2400">
                <a:latin typeface="Inter"/>
                <a:ea typeface="Inter"/>
                <a:cs typeface="Inter"/>
                <a:sym typeface="Inter"/>
              </a:defRPr>
            </a:lvl7pPr>
            <a:lvl8pPr lvl="7" rtl="0" algn="ctr">
              <a:lnSpc>
                <a:spcPct val="100000"/>
              </a:lnSpc>
              <a:spcBef>
                <a:spcPts val="0"/>
              </a:spcBef>
              <a:spcAft>
                <a:spcPts val="0"/>
              </a:spcAft>
              <a:buSzPts val="2400"/>
              <a:buFont typeface="Inter"/>
              <a:buNone/>
              <a:defRPr sz="2400">
                <a:latin typeface="Inter"/>
                <a:ea typeface="Inter"/>
                <a:cs typeface="Inter"/>
                <a:sym typeface="Inter"/>
              </a:defRPr>
            </a:lvl8pPr>
            <a:lvl9pPr lvl="8" rtl="0" algn="ctr">
              <a:lnSpc>
                <a:spcPct val="100000"/>
              </a:lnSpc>
              <a:spcBef>
                <a:spcPts val="0"/>
              </a:spcBef>
              <a:spcAft>
                <a:spcPts val="0"/>
              </a:spcAft>
              <a:buSzPts val="2400"/>
              <a:buFont typeface="Inter"/>
              <a:buNone/>
              <a:defRPr sz="2400">
                <a:latin typeface="Inter"/>
                <a:ea typeface="Inter"/>
                <a:cs typeface="Inter"/>
                <a:sym typeface="Inte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62" name="Shape 162"/>
        <p:cNvGrpSpPr/>
        <p:nvPr/>
      </p:nvGrpSpPr>
      <p:grpSpPr>
        <a:xfrm>
          <a:off x="0" y="0"/>
          <a:ext cx="0" cy="0"/>
          <a:chOff x="0" y="0"/>
          <a:chExt cx="0" cy="0"/>
        </a:xfrm>
      </p:grpSpPr>
      <p:pic>
        <p:nvPicPr>
          <p:cNvPr id="163" name="Google Shape;163;p34"/>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164" name="Google Shape;164;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Inter"/>
              <a:buNone/>
              <a:defRPr>
                <a:latin typeface="Inter"/>
                <a:ea typeface="Inter"/>
                <a:cs typeface="Inter"/>
                <a:sym typeface="Inter"/>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5" name="Google Shape;165;p34"/>
          <p:cNvSpPr txBox="1"/>
          <p:nvPr>
            <p:ph idx="1" type="subTitle"/>
          </p:nvPr>
        </p:nvSpPr>
        <p:spPr>
          <a:xfrm>
            <a:off x="5147100" y="1667625"/>
            <a:ext cx="32769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166" name="Google Shape;166;p34"/>
          <p:cNvSpPr txBox="1"/>
          <p:nvPr>
            <p:ph idx="2" type="subTitle"/>
          </p:nvPr>
        </p:nvSpPr>
        <p:spPr>
          <a:xfrm>
            <a:off x="720000" y="1667625"/>
            <a:ext cx="32769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_1">
    <p:spTree>
      <p:nvGrpSpPr>
        <p:cNvPr id="167" name="Shape 167"/>
        <p:cNvGrpSpPr/>
        <p:nvPr/>
      </p:nvGrpSpPr>
      <p:grpSpPr>
        <a:xfrm>
          <a:off x="0" y="0"/>
          <a:ext cx="0" cy="0"/>
          <a:chOff x="0" y="0"/>
          <a:chExt cx="0" cy="0"/>
        </a:xfrm>
      </p:grpSpPr>
      <p:pic>
        <p:nvPicPr>
          <p:cNvPr id="168" name="Google Shape;168;p35"/>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169" name="Google Shape;169;p35"/>
          <p:cNvSpPr txBox="1"/>
          <p:nvPr>
            <p:ph type="title"/>
          </p:nvPr>
        </p:nvSpPr>
        <p:spPr>
          <a:xfrm>
            <a:off x="713225" y="751200"/>
            <a:ext cx="4366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Inter"/>
              <a:buNone/>
              <a:defRPr>
                <a:latin typeface="Inter"/>
                <a:ea typeface="Inter"/>
                <a:cs typeface="Inter"/>
                <a:sym typeface="Inter"/>
              </a:defRPr>
            </a:lvl1pPr>
            <a:lvl2pPr lvl="1" rtl="0">
              <a:spcBef>
                <a:spcPts val="0"/>
              </a:spcBef>
              <a:spcAft>
                <a:spcPts val="0"/>
              </a:spcAft>
              <a:buSzPts val="3500"/>
              <a:buFont typeface="Inter"/>
              <a:buNone/>
              <a:defRPr>
                <a:latin typeface="Inter"/>
                <a:ea typeface="Inter"/>
                <a:cs typeface="Inter"/>
                <a:sym typeface="Inter"/>
              </a:defRPr>
            </a:lvl2pPr>
            <a:lvl3pPr lvl="2" rtl="0">
              <a:spcBef>
                <a:spcPts val="0"/>
              </a:spcBef>
              <a:spcAft>
                <a:spcPts val="0"/>
              </a:spcAft>
              <a:buSzPts val="3500"/>
              <a:buFont typeface="Inter"/>
              <a:buNone/>
              <a:defRPr>
                <a:latin typeface="Inter"/>
                <a:ea typeface="Inter"/>
                <a:cs typeface="Inter"/>
                <a:sym typeface="Inter"/>
              </a:defRPr>
            </a:lvl3pPr>
            <a:lvl4pPr lvl="3" rtl="0">
              <a:spcBef>
                <a:spcPts val="0"/>
              </a:spcBef>
              <a:spcAft>
                <a:spcPts val="0"/>
              </a:spcAft>
              <a:buSzPts val="3500"/>
              <a:buFont typeface="Inter"/>
              <a:buNone/>
              <a:defRPr>
                <a:latin typeface="Inter"/>
                <a:ea typeface="Inter"/>
                <a:cs typeface="Inter"/>
                <a:sym typeface="Inter"/>
              </a:defRPr>
            </a:lvl4pPr>
            <a:lvl5pPr lvl="4" rtl="0">
              <a:spcBef>
                <a:spcPts val="0"/>
              </a:spcBef>
              <a:spcAft>
                <a:spcPts val="0"/>
              </a:spcAft>
              <a:buSzPts val="3500"/>
              <a:buFont typeface="Inter"/>
              <a:buNone/>
              <a:defRPr>
                <a:latin typeface="Inter"/>
                <a:ea typeface="Inter"/>
                <a:cs typeface="Inter"/>
                <a:sym typeface="Inter"/>
              </a:defRPr>
            </a:lvl5pPr>
            <a:lvl6pPr lvl="5" rtl="0">
              <a:spcBef>
                <a:spcPts val="0"/>
              </a:spcBef>
              <a:spcAft>
                <a:spcPts val="0"/>
              </a:spcAft>
              <a:buSzPts val="3500"/>
              <a:buFont typeface="Inter"/>
              <a:buNone/>
              <a:defRPr>
                <a:latin typeface="Inter"/>
                <a:ea typeface="Inter"/>
                <a:cs typeface="Inter"/>
                <a:sym typeface="Inter"/>
              </a:defRPr>
            </a:lvl6pPr>
            <a:lvl7pPr lvl="6" rtl="0">
              <a:spcBef>
                <a:spcPts val="0"/>
              </a:spcBef>
              <a:spcAft>
                <a:spcPts val="0"/>
              </a:spcAft>
              <a:buSzPts val="3500"/>
              <a:buFont typeface="Inter"/>
              <a:buNone/>
              <a:defRPr>
                <a:latin typeface="Inter"/>
                <a:ea typeface="Inter"/>
                <a:cs typeface="Inter"/>
                <a:sym typeface="Inter"/>
              </a:defRPr>
            </a:lvl7pPr>
            <a:lvl8pPr lvl="7" rtl="0">
              <a:spcBef>
                <a:spcPts val="0"/>
              </a:spcBef>
              <a:spcAft>
                <a:spcPts val="0"/>
              </a:spcAft>
              <a:buSzPts val="3500"/>
              <a:buFont typeface="Inter"/>
              <a:buNone/>
              <a:defRPr>
                <a:latin typeface="Inter"/>
                <a:ea typeface="Inter"/>
                <a:cs typeface="Inter"/>
                <a:sym typeface="Inter"/>
              </a:defRPr>
            </a:lvl8pPr>
            <a:lvl9pPr lvl="8" rtl="0">
              <a:spcBef>
                <a:spcPts val="0"/>
              </a:spcBef>
              <a:spcAft>
                <a:spcPts val="0"/>
              </a:spcAft>
              <a:buSzPts val="3500"/>
              <a:buFont typeface="Inter"/>
              <a:buNone/>
              <a:defRPr>
                <a:latin typeface="Inter"/>
                <a:ea typeface="Inter"/>
                <a:cs typeface="Inter"/>
                <a:sym typeface="Inter"/>
              </a:defRPr>
            </a:lvl9pPr>
          </a:lstStyle>
          <a:p/>
        </p:txBody>
      </p:sp>
      <p:sp>
        <p:nvSpPr>
          <p:cNvPr id="170" name="Google Shape;170;p35"/>
          <p:cNvSpPr/>
          <p:nvPr>
            <p:ph idx="2" type="pic"/>
          </p:nvPr>
        </p:nvSpPr>
        <p:spPr>
          <a:xfrm>
            <a:off x="5352100" y="-5675"/>
            <a:ext cx="3078600" cy="4229700"/>
          </a:xfrm>
          <a:prstGeom prst="rect">
            <a:avLst/>
          </a:prstGeom>
          <a:noFill/>
          <a:ln>
            <a:noFill/>
          </a:ln>
        </p:spPr>
      </p:sp>
      <p:sp>
        <p:nvSpPr>
          <p:cNvPr id="171" name="Google Shape;171;p35"/>
          <p:cNvSpPr txBox="1"/>
          <p:nvPr>
            <p:ph idx="1" type="subTitle"/>
          </p:nvPr>
        </p:nvSpPr>
        <p:spPr>
          <a:xfrm>
            <a:off x="711077" y="1840300"/>
            <a:ext cx="2479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nter"/>
              <a:buNone/>
              <a:defRPr b="1" sz="2000">
                <a:solidFill>
                  <a:schemeClr val="dk1"/>
                </a:solidFill>
                <a:latin typeface="Inter"/>
                <a:ea typeface="Inter"/>
                <a:cs typeface="Inter"/>
                <a:sym typeface="Inter"/>
              </a:defRPr>
            </a:lvl1pPr>
            <a:lvl2pPr lvl="1" rtl="0">
              <a:lnSpc>
                <a:spcPct val="100000"/>
              </a:lnSpc>
              <a:spcBef>
                <a:spcPts val="0"/>
              </a:spcBef>
              <a:spcAft>
                <a:spcPts val="0"/>
              </a:spcAft>
              <a:buSzPts val="2400"/>
              <a:buFont typeface="Inter"/>
              <a:buNone/>
              <a:defRPr sz="2400">
                <a:latin typeface="Inter"/>
                <a:ea typeface="Inter"/>
                <a:cs typeface="Inter"/>
                <a:sym typeface="Inter"/>
              </a:defRPr>
            </a:lvl2pPr>
            <a:lvl3pPr lvl="2" rtl="0">
              <a:lnSpc>
                <a:spcPct val="100000"/>
              </a:lnSpc>
              <a:spcBef>
                <a:spcPts val="0"/>
              </a:spcBef>
              <a:spcAft>
                <a:spcPts val="0"/>
              </a:spcAft>
              <a:buSzPts val="2400"/>
              <a:buFont typeface="Inter"/>
              <a:buNone/>
              <a:defRPr sz="2400">
                <a:latin typeface="Inter"/>
                <a:ea typeface="Inter"/>
                <a:cs typeface="Inter"/>
                <a:sym typeface="Inter"/>
              </a:defRPr>
            </a:lvl3pPr>
            <a:lvl4pPr lvl="3" rtl="0">
              <a:lnSpc>
                <a:spcPct val="100000"/>
              </a:lnSpc>
              <a:spcBef>
                <a:spcPts val="0"/>
              </a:spcBef>
              <a:spcAft>
                <a:spcPts val="0"/>
              </a:spcAft>
              <a:buSzPts val="2400"/>
              <a:buFont typeface="Inter"/>
              <a:buNone/>
              <a:defRPr sz="2400">
                <a:latin typeface="Inter"/>
                <a:ea typeface="Inter"/>
                <a:cs typeface="Inter"/>
                <a:sym typeface="Inter"/>
              </a:defRPr>
            </a:lvl4pPr>
            <a:lvl5pPr lvl="4" rtl="0">
              <a:lnSpc>
                <a:spcPct val="100000"/>
              </a:lnSpc>
              <a:spcBef>
                <a:spcPts val="0"/>
              </a:spcBef>
              <a:spcAft>
                <a:spcPts val="0"/>
              </a:spcAft>
              <a:buSzPts val="2400"/>
              <a:buFont typeface="Inter"/>
              <a:buNone/>
              <a:defRPr sz="2400">
                <a:latin typeface="Inter"/>
                <a:ea typeface="Inter"/>
                <a:cs typeface="Inter"/>
                <a:sym typeface="Inter"/>
              </a:defRPr>
            </a:lvl5pPr>
            <a:lvl6pPr lvl="5" rtl="0">
              <a:lnSpc>
                <a:spcPct val="100000"/>
              </a:lnSpc>
              <a:spcBef>
                <a:spcPts val="0"/>
              </a:spcBef>
              <a:spcAft>
                <a:spcPts val="0"/>
              </a:spcAft>
              <a:buSzPts val="2400"/>
              <a:buFont typeface="Inter"/>
              <a:buNone/>
              <a:defRPr sz="2400">
                <a:latin typeface="Inter"/>
                <a:ea typeface="Inter"/>
                <a:cs typeface="Inter"/>
                <a:sym typeface="Inter"/>
              </a:defRPr>
            </a:lvl6pPr>
            <a:lvl7pPr lvl="6" rtl="0">
              <a:lnSpc>
                <a:spcPct val="100000"/>
              </a:lnSpc>
              <a:spcBef>
                <a:spcPts val="0"/>
              </a:spcBef>
              <a:spcAft>
                <a:spcPts val="0"/>
              </a:spcAft>
              <a:buSzPts val="2400"/>
              <a:buFont typeface="Inter"/>
              <a:buNone/>
              <a:defRPr sz="2400">
                <a:latin typeface="Inter"/>
                <a:ea typeface="Inter"/>
                <a:cs typeface="Inter"/>
                <a:sym typeface="Inter"/>
              </a:defRPr>
            </a:lvl7pPr>
            <a:lvl8pPr lvl="7" rtl="0">
              <a:lnSpc>
                <a:spcPct val="100000"/>
              </a:lnSpc>
              <a:spcBef>
                <a:spcPts val="0"/>
              </a:spcBef>
              <a:spcAft>
                <a:spcPts val="0"/>
              </a:spcAft>
              <a:buSzPts val="2400"/>
              <a:buFont typeface="Inter"/>
              <a:buNone/>
              <a:defRPr sz="2400">
                <a:latin typeface="Inter"/>
                <a:ea typeface="Inter"/>
                <a:cs typeface="Inter"/>
                <a:sym typeface="Inter"/>
              </a:defRPr>
            </a:lvl8pPr>
            <a:lvl9pPr lvl="8" rtl="0">
              <a:lnSpc>
                <a:spcPct val="100000"/>
              </a:lnSpc>
              <a:spcBef>
                <a:spcPts val="0"/>
              </a:spcBef>
              <a:spcAft>
                <a:spcPts val="0"/>
              </a:spcAft>
              <a:buSzPts val="2400"/>
              <a:buFont typeface="Inter"/>
              <a:buNone/>
              <a:defRPr sz="2400">
                <a:latin typeface="Inter"/>
                <a:ea typeface="Inter"/>
                <a:cs typeface="Inter"/>
                <a:sym typeface="Inter"/>
              </a:defRPr>
            </a:lvl9pPr>
          </a:lstStyle>
          <a:p/>
        </p:txBody>
      </p:sp>
      <p:sp>
        <p:nvSpPr>
          <p:cNvPr id="172" name="Google Shape;172;p35"/>
          <p:cNvSpPr txBox="1"/>
          <p:nvPr>
            <p:ph idx="3" type="subTitle"/>
          </p:nvPr>
        </p:nvSpPr>
        <p:spPr>
          <a:xfrm>
            <a:off x="719875" y="2299475"/>
            <a:ext cx="4362300" cy="806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173" name="Google Shape;173;p35"/>
          <p:cNvSpPr txBox="1"/>
          <p:nvPr>
            <p:ph idx="4" type="subTitle"/>
          </p:nvPr>
        </p:nvSpPr>
        <p:spPr>
          <a:xfrm>
            <a:off x="711077" y="3105575"/>
            <a:ext cx="2479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nter"/>
              <a:buNone/>
              <a:defRPr b="1" sz="2000">
                <a:solidFill>
                  <a:schemeClr val="dk1"/>
                </a:solidFill>
                <a:latin typeface="Inter"/>
                <a:ea typeface="Inter"/>
                <a:cs typeface="Inter"/>
                <a:sym typeface="Inter"/>
              </a:defRPr>
            </a:lvl1pPr>
            <a:lvl2pPr lvl="1" rtl="0">
              <a:lnSpc>
                <a:spcPct val="100000"/>
              </a:lnSpc>
              <a:spcBef>
                <a:spcPts val="0"/>
              </a:spcBef>
              <a:spcAft>
                <a:spcPts val="0"/>
              </a:spcAft>
              <a:buSzPts val="2400"/>
              <a:buFont typeface="Inter"/>
              <a:buNone/>
              <a:defRPr sz="2400">
                <a:latin typeface="Inter"/>
                <a:ea typeface="Inter"/>
                <a:cs typeface="Inter"/>
                <a:sym typeface="Inter"/>
              </a:defRPr>
            </a:lvl2pPr>
            <a:lvl3pPr lvl="2" rtl="0">
              <a:lnSpc>
                <a:spcPct val="100000"/>
              </a:lnSpc>
              <a:spcBef>
                <a:spcPts val="0"/>
              </a:spcBef>
              <a:spcAft>
                <a:spcPts val="0"/>
              </a:spcAft>
              <a:buSzPts val="2400"/>
              <a:buFont typeface="Inter"/>
              <a:buNone/>
              <a:defRPr sz="2400">
                <a:latin typeface="Inter"/>
                <a:ea typeface="Inter"/>
                <a:cs typeface="Inter"/>
                <a:sym typeface="Inter"/>
              </a:defRPr>
            </a:lvl3pPr>
            <a:lvl4pPr lvl="3" rtl="0">
              <a:lnSpc>
                <a:spcPct val="100000"/>
              </a:lnSpc>
              <a:spcBef>
                <a:spcPts val="0"/>
              </a:spcBef>
              <a:spcAft>
                <a:spcPts val="0"/>
              </a:spcAft>
              <a:buSzPts val="2400"/>
              <a:buFont typeface="Inter"/>
              <a:buNone/>
              <a:defRPr sz="2400">
                <a:latin typeface="Inter"/>
                <a:ea typeface="Inter"/>
                <a:cs typeface="Inter"/>
                <a:sym typeface="Inter"/>
              </a:defRPr>
            </a:lvl4pPr>
            <a:lvl5pPr lvl="4" rtl="0">
              <a:lnSpc>
                <a:spcPct val="100000"/>
              </a:lnSpc>
              <a:spcBef>
                <a:spcPts val="0"/>
              </a:spcBef>
              <a:spcAft>
                <a:spcPts val="0"/>
              </a:spcAft>
              <a:buSzPts val="2400"/>
              <a:buFont typeface="Inter"/>
              <a:buNone/>
              <a:defRPr sz="2400">
                <a:latin typeface="Inter"/>
                <a:ea typeface="Inter"/>
                <a:cs typeface="Inter"/>
                <a:sym typeface="Inter"/>
              </a:defRPr>
            </a:lvl5pPr>
            <a:lvl6pPr lvl="5" rtl="0">
              <a:lnSpc>
                <a:spcPct val="100000"/>
              </a:lnSpc>
              <a:spcBef>
                <a:spcPts val="0"/>
              </a:spcBef>
              <a:spcAft>
                <a:spcPts val="0"/>
              </a:spcAft>
              <a:buSzPts val="2400"/>
              <a:buFont typeface="Inter"/>
              <a:buNone/>
              <a:defRPr sz="2400">
                <a:latin typeface="Inter"/>
                <a:ea typeface="Inter"/>
                <a:cs typeface="Inter"/>
                <a:sym typeface="Inter"/>
              </a:defRPr>
            </a:lvl6pPr>
            <a:lvl7pPr lvl="6" rtl="0">
              <a:lnSpc>
                <a:spcPct val="100000"/>
              </a:lnSpc>
              <a:spcBef>
                <a:spcPts val="0"/>
              </a:spcBef>
              <a:spcAft>
                <a:spcPts val="0"/>
              </a:spcAft>
              <a:buSzPts val="2400"/>
              <a:buFont typeface="Inter"/>
              <a:buNone/>
              <a:defRPr sz="2400">
                <a:latin typeface="Inter"/>
                <a:ea typeface="Inter"/>
                <a:cs typeface="Inter"/>
                <a:sym typeface="Inter"/>
              </a:defRPr>
            </a:lvl7pPr>
            <a:lvl8pPr lvl="7" rtl="0">
              <a:lnSpc>
                <a:spcPct val="100000"/>
              </a:lnSpc>
              <a:spcBef>
                <a:spcPts val="0"/>
              </a:spcBef>
              <a:spcAft>
                <a:spcPts val="0"/>
              </a:spcAft>
              <a:buSzPts val="2400"/>
              <a:buFont typeface="Inter"/>
              <a:buNone/>
              <a:defRPr sz="2400">
                <a:latin typeface="Inter"/>
                <a:ea typeface="Inter"/>
                <a:cs typeface="Inter"/>
                <a:sym typeface="Inter"/>
              </a:defRPr>
            </a:lvl8pPr>
            <a:lvl9pPr lvl="8" rtl="0">
              <a:lnSpc>
                <a:spcPct val="100000"/>
              </a:lnSpc>
              <a:spcBef>
                <a:spcPts val="0"/>
              </a:spcBef>
              <a:spcAft>
                <a:spcPts val="0"/>
              </a:spcAft>
              <a:buSzPts val="2400"/>
              <a:buFont typeface="Inter"/>
              <a:buNone/>
              <a:defRPr sz="2400">
                <a:latin typeface="Inter"/>
                <a:ea typeface="Inter"/>
                <a:cs typeface="Inter"/>
                <a:sym typeface="Inter"/>
              </a:defRPr>
            </a:lvl9pPr>
          </a:lstStyle>
          <a:p/>
        </p:txBody>
      </p:sp>
      <p:sp>
        <p:nvSpPr>
          <p:cNvPr id="174" name="Google Shape;174;p35"/>
          <p:cNvSpPr txBox="1"/>
          <p:nvPr>
            <p:ph idx="5" type="subTitle"/>
          </p:nvPr>
        </p:nvSpPr>
        <p:spPr>
          <a:xfrm>
            <a:off x="719875" y="3564750"/>
            <a:ext cx="4362300" cy="806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5" name="Shape 175"/>
        <p:cNvGrpSpPr/>
        <p:nvPr/>
      </p:nvGrpSpPr>
      <p:grpSpPr>
        <a:xfrm>
          <a:off x="0" y="0"/>
          <a:ext cx="0" cy="0"/>
          <a:chOff x="0" y="0"/>
          <a:chExt cx="0" cy="0"/>
        </a:xfrm>
      </p:grpSpPr>
      <p:pic>
        <p:nvPicPr>
          <p:cNvPr id="176" name="Google Shape;176;p36"/>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177" name="Google Shape;177;p36"/>
          <p:cNvSpPr/>
          <p:nvPr/>
        </p:nvSpPr>
        <p:spPr>
          <a:xfrm>
            <a:off x="713225" y="1425975"/>
            <a:ext cx="7704000" cy="27165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78" name="Google Shape;178;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Inter"/>
              <a:buNone/>
              <a:defRPr>
                <a:latin typeface="Inter"/>
                <a:ea typeface="Inter"/>
                <a:cs typeface="Inter"/>
                <a:sym typeface="Inter"/>
              </a:defRPr>
            </a:lvl1pPr>
            <a:lvl2pPr lvl="1" rtl="0">
              <a:spcBef>
                <a:spcPts val="0"/>
              </a:spcBef>
              <a:spcAft>
                <a:spcPts val="0"/>
              </a:spcAft>
              <a:buSzPts val="3500"/>
              <a:buFont typeface="Inter"/>
              <a:buNone/>
              <a:defRPr>
                <a:latin typeface="Inter"/>
                <a:ea typeface="Inter"/>
                <a:cs typeface="Inter"/>
                <a:sym typeface="Inter"/>
              </a:defRPr>
            </a:lvl2pPr>
            <a:lvl3pPr lvl="2" rtl="0">
              <a:spcBef>
                <a:spcPts val="0"/>
              </a:spcBef>
              <a:spcAft>
                <a:spcPts val="0"/>
              </a:spcAft>
              <a:buSzPts val="3500"/>
              <a:buFont typeface="Inter"/>
              <a:buNone/>
              <a:defRPr>
                <a:latin typeface="Inter"/>
                <a:ea typeface="Inter"/>
                <a:cs typeface="Inter"/>
                <a:sym typeface="Inter"/>
              </a:defRPr>
            </a:lvl3pPr>
            <a:lvl4pPr lvl="3" rtl="0">
              <a:spcBef>
                <a:spcPts val="0"/>
              </a:spcBef>
              <a:spcAft>
                <a:spcPts val="0"/>
              </a:spcAft>
              <a:buSzPts val="3500"/>
              <a:buFont typeface="Inter"/>
              <a:buNone/>
              <a:defRPr>
                <a:latin typeface="Inter"/>
                <a:ea typeface="Inter"/>
                <a:cs typeface="Inter"/>
                <a:sym typeface="Inter"/>
              </a:defRPr>
            </a:lvl4pPr>
            <a:lvl5pPr lvl="4" rtl="0">
              <a:spcBef>
                <a:spcPts val="0"/>
              </a:spcBef>
              <a:spcAft>
                <a:spcPts val="0"/>
              </a:spcAft>
              <a:buSzPts val="3500"/>
              <a:buFont typeface="Inter"/>
              <a:buNone/>
              <a:defRPr>
                <a:latin typeface="Inter"/>
                <a:ea typeface="Inter"/>
                <a:cs typeface="Inter"/>
                <a:sym typeface="Inter"/>
              </a:defRPr>
            </a:lvl5pPr>
            <a:lvl6pPr lvl="5" rtl="0">
              <a:spcBef>
                <a:spcPts val="0"/>
              </a:spcBef>
              <a:spcAft>
                <a:spcPts val="0"/>
              </a:spcAft>
              <a:buSzPts val="3500"/>
              <a:buFont typeface="Inter"/>
              <a:buNone/>
              <a:defRPr>
                <a:latin typeface="Inter"/>
                <a:ea typeface="Inter"/>
                <a:cs typeface="Inter"/>
                <a:sym typeface="Inter"/>
              </a:defRPr>
            </a:lvl6pPr>
            <a:lvl7pPr lvl="6" rtl="0">
              <a:spcBef>
                <a:spcPts val="0"/>
              </a:spcBef>
              <a:spcAft>
                <a:spcPts val="0"/>
              </a:spcAft>
              <a:buSzPts val="3500"/>
              <a:buFont typeface="Inter"/>
              <a:buNone/>
              <a:defRPr>
                <a:latin typeface="Inter"/>
                <a:ea typeface="Inter"/>
                <a:cs typeface="Inter"/>
                <a:sym typeface="Inter"/>
              </a:defRPr>
            </a:lvl7pPr>
            <a:lvl8pPr lvl="7" rtl="0">
              <a:spcBef>
                <a:spcPts val="0"/>
              </a:spcBef>
              <a:spcAft>
                <a:spcPts val="0"/>
              </a:spcAft>
              <a:buSzPts val="3500"/>
              <a:buFont typeface="Inter"/>
              <a:buNone/>
              <a:defRPr>
                <a:latin typeface="Inter"/>
                <a:ea typeface="Inter"/>
                <a:cs typeface="Inter"/>
                <a:sym typeface="Inter"/>
              </a:defRPr>
            </a:lvl8pPr>
            <a:lvl9pPr lvl="8" rtl="0">
              <a:spcBef>
                <a:spcPts val="0"/>
              </a:spcBef>
              <a:spcAft>
                <a:spcPts val="0"/>
              </a:spcAft>
              <a:buSzPts val="3500"/>
              <a:buFont typeface="Inter"/>
              <a:buNone/>
              <a:defRPr>
                <a:latin typeface="Inter"/>
                <a:ea typeface="Inter"/>
                <a:cs typeface="Inter"/>
                <a:sym typeface="Inter"/>
              </a:defRPr>
            </a:lvl9pPr>
          </a:lstStyle>
          <a:p/>
        </p:txBody>
      </p:sp>
      <p:sp>
        <p:nvSpPr>
          <p:cNvPr id="179" name="Google Shape;179;p36"/>
          <p:cNvSpPr txBox="1"/>
          <p:nvPr>
            <p:ph idx="1" type="subTitle"/>
          </p:nvPr>
        </p:nvSpPr>
        <p:spPr>
          <a:xfrm>
            <a:off x="937625" y="2234477"/>
            <a:ext cx="2175300" cy="151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180" name="Google Shape;180;p36"/>
          <p:cNvSpPr txBox="1"/>
          <p:nvPr>
            <p:ph idx="2" type="subTitle"/>
          </p:nvPr>
        </p:nvSpPr>
        <p:spPr>
          <a:xfrm>
            <a:off x="3484347" y="2234477"/>
            <a:ext cx="2175300" cy="151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181" name="Google Shape;181;p36"/>
          <p:cNvSpPr txBox="1"/>
          <p:nvPr>
            <p:ph idx="3" type="subTitle"/>
          </p:nvPr>
        </p:nvSpPr>
        <p:spPr>
          <a:xfrm>
            <a:off x="6031075" y="2234477"/>
            <a:ext cx="2175300" cy="151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182" name="Google Shape;182;p36"/>
          <p:cNvSpPr txBox="1"/>
          <p:nvPr>
            <p:ph idx="4" type="subTitle"/>
          </p:nvPr>
        </p:nvSpPr>
        <p:spPr>
          <a:xfrm>
            <a:off x="937625" y="1820772"/>
            <a:ext cx="2175300" cy="413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400"/>
              <a:buFont typeface="Inter"/>
              <a:buNone/>
              <a:defRPr sz="2400">
                <a:latin typeface="Inter"/>
                <a:ea typeface="Inter"/>
                <a:cs typeface="Inter"/>
                <a:sym typeface="Inter"/>
              </a:defRPr>
            </a:lvl2pPr>
            <a:lvl3pPr lvl="2" rtl="0" algn="ctr">
              <a:lnSpc>
                <a:spcPct val="100000"/>
              </a:lnSpc>
              <a:spcBef>
                <a:spcPts val="0"/>
              </a:spcBef>
              <a:spcAft>
                <a:spcPts val="0"/>
              </a:spcAft>
              <a:buSzPts val="2400"/>
              <a:buFont typeface="Inter"/>
              <a:buNone/>
              <a:defRPr sz="2400">
                <a:latin typeface="Inter"/>
                <a:ea typeface="Inter"/>
                <a:cs typeface="Inter"/>
                <a:sym typeface="Inter"/>
              </a:defRPr>
            </a:lvl3pPr>
            <a:lvl4pPr lvl="3" rtl="0" algn="ctr">
              <a:lnSpc>
                <a:spcPct val="100000"/>
              </a:lnSpc>
              <a:spcBef>
                <a:spcPts val="0"/>
              </a:spcBef>
              <a:spcAft>
                <a:spcPts val="0"/>
              </a:spcAft>
              <a:buSzPts val="2400"/>
              <a:buFont typeface="Inter"/>
              <a:buNone/>
              <a:defRPr sz="2400">
                <a:latin typeface="Inter"/>
                <a:ea typeface="Inter"/>
                <a:cs typeface="Inter"/>
                <a:sym typeface="Inter"/>
              </a:defRPr>
            </a:lvl4pPr>
            <a:lvl5pPr lvl="4" rtl="0" algn="ctr">
              <a:lnSpc>
                <a:spcPct val="100000"/>
              </a:lnSpc>
              <a:spcBef>
                <a:spcPts val="0"/>
              </a:spcBef>
              <a:spcAft>
                <a:spcPts val="0"/>
              </a:spcAft>
              <a:buSzPts val="2400"/>
              <a:buFont typeface="Inter"/>
              <a:buNone/>
              <a:defRPr sz="2400">
                <a:latin typeface="Inter"/>
                <a:ea typeface="Inter"/>
                <a:cs typeface="Inter"/>
                <a:sym typeface="Inter"/>
              </a:defRPr>
            </a:lvl5pPr>
            <a:lvl6pPr lvl="5" rtl="0" algn="ctr">
              <a:lnSpc>
                <a:spcPct val="100000"/>
              </a:lnSpc>
              <a:spcBef>
                <a:spcPts val="0"/>
              </a:spcBef>
              <a:spcAft>
                <a:spcPts val="0"/>
              </a:spcAft>
              <a:buSzPts val="2400"/>
              <a:buFont typeface="Inter"/>
              <a:buNone/>
              <a:defRPr sz="2400">
                <a:latin typeface="Inter"/>
                <a:ea typeface="Inter"/>
                <a:cs typeface="Inter"/>
                <a:sym typeface="Inter"/>
              </a:defRPr>
            </a:lvl6pPr>
            <a:lvl7pPr lvl="6" rtl="0" algn="ctr">
              <a:lnSpc>
                <a:spcPct val="100000"/>
              </a:lnSpc>
              <a:spcBef>
                <a:spcPts val="0"/>
              </a:spcBef>
              <a:spcAft>
                <a:spcPts val="0"/>
              </a:spcAft>
              <a:buSzPts val="2400"/>
              <a:buFont typeface="Inter"/>
              <a:buNone/>
              <a:defRPr sz="2400">
                <a:latin typeface="Inter"/>
                <a:ea typeface="Inter"/>
                <a:cs typeface="Inter"/>
                <a:sym typeface="Inter"/>
              </a:defRPr>
            </a:lvl7pPr>
            <a:lvl8pPr lvl="7" rtl="0" algn="ctr">
              <a:lnSpc>
                <a:spcPct val="100000"/>
              </a:lnSpc>
              <a:spcBef>
                <a:spcPts val="0"/>
              </a:spcBef>
              <a:spcAft>
                <a:spcPts val="0"/>
              </a:spcAft>
              <a:buSzPts val="2400"/>
              <a:buFont typeface="Inter"/>
              <a:buNone/>
              <a:defRPr sz="2400">
                <a:latin typeface="Inter"/>
                <a:ea typeface="Inter"/>
                <a:cs typeface="Inter"/>
                <a:sym typeface="Inter"/>
              </a:defRPr>
            </a:lvl8pPr>
            <a:lvl9pPr lvl="8" rtl="0" algn="ctr">
              <a:lnSpc>
                <a:spcPct val="100000"/>
              </a:lnSpc>
              <a:spcBef>
                <a:spcPts val="0"/>
              </a:spcBef>
              <a:spcAft>
                <a:spcPts val="0"/>
              </a:spcAft>
              <a:buSzPts val="2400"/>
              <a:buFont typeface="Inter"/>
              <a:buNone/>
              <a:defRPr sz="2400">
                <a:latin typeface="Inter"/>
                <a:ea typeface="Inter"/>
                <a:cs typeface="Inter"/>
                <a:sym typeface="Inter"/>
              </a:defRPr>
            </a:lvl9pPr>
          </a:lstStyle>
          <a:p/>
        </p:txBody>
      </p:sp>
      <p:sp>
        <p:nvSpPr>
          <p:cNvPr id="183" name="Google Shape;183;p36"/>
          <p:cNvSpPr txBox="1"/>
          <p:nvPr>
            <p:ph idx="5" type="subTitle"/>
          </p:nvPr>
        </p:nvSpPr>
        <p:spPr>
          <a:xfrm>
            <a:off x="3484350" y="1820772"/>
            <a:ext cx="2175300" cy="413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400"/>
              <a:buFont typeface="Inter"/>
              <a:buNone/>
              <a:defRPr sz="2400">
                <a:latin typeface="Inter"/>
                <a:ea typeface="Inter"/>
                <a:cs typeface="Inter"/>
                <a:sym typeface="Inter"/>
              </a:defRPr>
            </a:lvl2pPr>
            <a:lvl3pPr lvl="2" rtl="0" algn="ctr">
              <a:lnSpc>
                <a:spcPct val="100000"/>
              </a:lnSpc>
              <a:spcBef>
                <a:spcPts val="0"/>
              </a:spcBef>
              <a:spcAft>
                <a:spcPts val="0"/>
              </a:spcAft>
              <a:buSzPts val="2400"/>
              <a:buFont typeface="Inter"/>
              <a:buNone/>
              <a:defRPr sz="2400">
                <a:latin typeface="Inter"/>
                <a:ea typeface="Inter"/>
                <a:cs typeface="Inter"/>
                <a:sym typeface="Inter"/>
              </a:defRPr>
            </a:lvl3pPr>
            <a:lvl4pPr lvl="3" rtl="0" algn="ctr">
              <a:lnSpc>
                <a:spcPct val="100000"/>
              </a:lnSpc>
              <a:spcBef>
                <a:spcPts val="0"/>
              </a:spcBef>
              <a:spcAft>
                <a:spcPts val="0"/>
              </a:spcAft>
              <a:buSzPts val="2400"/>
              <a:buFont typeface="Inter"/>
              <a:buNone/>
              <a:defRPr sz="2400">
                <a:latin typeface="Inter"/>
                <a:ea typeface="Inter"/>
                <a:cs typeface="Inter"/>
                <a:sym typeface="Inter"/>
              </a:defRPr>
            </a:lvl4pPr>
            <a:lvl5pPr lvl="4" rtl="0" algn="ctr">
              <a:lnSpc>
                <a:spcPct val="100000"/>
              </a:lnSpc>
              <a:spcBef>
                <a:spcPts val="0"/>
              </a:spcBef>
              <a:spcAft>
                <a:spcPts val="0"/>
              </a:spcAft>
              <a:buSzPts val="2400"/>
              <a:buFont typeface="Inter"/>
              <a:buNone/>
              <a:defRPr sz="2400">
                <a:latin typeface="Inter"/>
                <a:ea typeface="Inter"/>
                <a:cs typeface="Inter"/>
                <a:sym typeface="Inter"/>
              </a:defRPr>
            </a:lvl5pPr>
            <a:lvl6pPr lvl="5" rtl="0" algn="ctr">
              <a:lnSpc>
                <a:spcPct val="100000"/>
              </a:lnSpc>
              <a:spcBef>
                <a:spcPts val="0"/>
              </a:spcBef>
              <a:spcAft>
                <a:spcPts val="0"/>
              </a:spcAft>
              <a:buSzPts val="2400"/>
              <a:buFont typeface="Inter"/>
              <a:buNone/>
              <a:defRPr sz="2400">
                <a:latin typeface="Inter"/>
                <a:ea typeface="Inter"/>
                <a:cs typeface="Inter"/>
                <a:sym typeface="Inter"/>
              </a:defRPr>
            </a:lvl6pPr>
            <a:lvl7pPr lvl="6" rtl="0" algn="ctr">
              <a:lnSpc>
                <a:spcPct val="100000"/>
              </a:lnSpc>
              <a:spcBef>
                <a:spcPts val="0"/>
              </a:spcBef>
              <a:spcAft>
                <a:spcPts val="0"/>
              </a:spcAft>
              <a:buSzPts val="2400"/>
              <a:buFont typeface="Inter"/>
              <a:buNone/>
              <a:defRPr sz="2400">
                <a:latin typeface="Inter"/>
                <a:ea typeface="Inter"/>
                <a:cs typeface="Inter"/>
                <a:sym typeface="Inter"/>
              </a:defRPr>
            </a:lvl7pPr>
            <a:lvl8pPr lvl="7" rtl="0" algn="ctr">
              <a:lnSpc>
                <a:spcPct val="100000"/>
              </a:lnSpc>
              <a:spcBef>
                <a:spcPts val="0"/>
              </a:spcBef>
              <a:spcAft>
                <a:spcPts val="0"/>
              </a:spcAft>
              <a:buSzPts val="2400"/>
              <a:buFont typeface="Inter"/>
              <a:buNone/>
              <a:defRPr sz="2400">
                <a:latin typeface="Inter"/>
                <a:ea typeface="Inter"/>
                <a:cs typeface="Inter"/>
                <a:sym typeface="Inter"/>
              </a:defRPr>
            </a:lvl8pPr>
            <a:lvl9pPr lvl="8" rtl="0" algn="ctr">
              <a:lnSpc>
                <a:spcPct val="100000"/>
              </a:lnSpc>
              <a:spcBef>
                <a:spcPts val="0"/>
              </a:spcBef>
              <a:spcAft>
                <a:spcPts val="0"/>
              </a:spcAft>
              <a:buSzPts val="2400"/>
              <a:buFont typeface="Inter"/>
              <a:buNone/>
              <a:defRPr sz="2400">
                <a:latin typeface="Inter"/>
                <a:ea typeface="Inter"/>
                <a:cs typeface="Inter"/>
                <a:sym typeface="Inter"/>
              </a:defRPr>
            </a:lvl9pPr>
          </a:lstStyle>
          <a:p/>
        </p:txBody>
      </p:sp>
      <p:sp>
        <p:nvSpPr>
          <p:cNvPr id="184" name="Google Shape;184;p36"/>
          <p:cNvSpPr txBox="1"/>
          <p:nvPr>
            <p:ph idx="6" type="subTitle"/>
          </p:nvPr>
        </p:nvSpPr>
        <p:spPr>
          <a:xfrm>
            <a:off x="6031075" y="1820772"/>
            <a:ext cx="2175300" cy="413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400"/>
              <a:buFont typeface="Inter"/>
              <a:buNone/>
              <a:defRPr sz="2400">
                <a:latin typeface="Inter"/>
                <a:ea typeface="Inter"/>
                <a:cs typeface="Inter"/>
                <a:sym typeface="Inter"/>
              </a:defRPr>
            </a:lvl2pPr>
            <a:lvl3pPr lvl="2" rtl="0" algn="ctr">
              <a:lnSpc>
                <a:spcPct val="100000"/>
              </a:lnSpc>
              <a:spcBef>
                <a:spcPts val="0"/>
              </a:spcBef>
              <a:spcAft>
                <a:spcPts val="0"/>
              </a:spcAft>
              <a:buSzPts val="2400"/>
              <a:buFont typeface="Inter"/>
              <a:buNone/>
              <a:defRPr sz="2400">
                <a:latin typeface="Inter"/>
                <a:ea typeface="Inter"/>
                <a:cs typeface="Inter"/>
                <a:sym typeface="Inter"/>
              </a:defRPr>
            </a:lvl3pPr>
            <a:lvl4pPr lvl="3" rtl="0" algn="ctr">
              <a:lnSpc>
                <a:spcPct val="100000"/>
              </a:lnSpc>
              <a:spcBef>
                <a:spcPts val="0"/>
              </a:spcBef>
              <a:spcAft>
                <a:spcPts val="0"/>
              </a:spcAft>
              <a:buSzPts val="2400"/>
              <a:buFont typeface="Inter"/>
              <a:buNone/>
              <a:defRPr sz="2400">
                <a:latin typeface="Inter"/>
                <a:ea typeface="Inter"/>
                <a:cs typeface="Inter"/>
                <a:sym typeface="Inter"/>
              </a:defRPr>
            </a:lvl4pPr>
            <a:lvl5pPr lvl="4" rtl="0" algn="ctr">
              <a:lnSpc>
                <a:spcPct val="100000"/>
              </a:lnSpc>
              <a:spcBef>
                <a:spcPts val="0"/>
              </a:spcBef>
              <a:spcAft>
                <a:spcPts val="0"/>
              </a:spcAft>
              <a:buSzPts val="2400"/>
              <a:buFont typeface="Inter"/>
              <a:buNone/>
              <a:defRPr sz="2400">
                <a:latin typeface="Inter"/>
                <a:ea typeface="Inter"/>
                <a:cs typeface="Inter"/>
                <a:sym typeface="Inter"/>
              </a:defRPr>
            </a:lvl5pPr>
            <a:lvl6pPr lvl="5" rtl="0" algn="ctr">
              <a:lnSpc>
                <a:spcPct val="100000"/>
              </a:lnSpc>
              <a:spcBef>
                <a:spcPts val="0"/>
              </a:spcBef>
              <a:spcAft>
                <a:spcPts val="0"/>
              </a:spcAft>
              <a:buSzPts val="2400"/>
              <a:buFont typeface="Inter"/>
              <a:buNone/>
              <a:defRPr sz="2400">
                <a:latin typeface="Inter"/>
                <a:ea typeface="Inter"/>
                <a:cs typeface="Inter"/>
                <a:sym typeface="Inter"/>
              </a:defRPr>
            </a:lvl6pPr>
            <a:lvl7pPr lvl="6" rtl="0" algn="ctr">
              <a:lnSpc>
                <a:spcPct val="100000"/>
              </a:lnSpc>
              <a:spcBef>
                <a:spcPts val="0"/>
              </a:spcBef>
              <a:spcAft>
                <a:spcPts val="0"/>
              </a:spcAft>
              <a:buSzPts val="2400"/>
              <a:buFont typeface="Inter"/>
              <a:buNone/>
              <a:defRPr sz="2400">
                <a:latin typeface="Inter"/>
                <a:ea typeface="Inter"/>
                <a:cs typeface="Inter"/>
                <a:sym typeface="Inter"/>
              </a:defRPr>
            </a:lvl7pPr>
            <a:lvl8pPr lvl="7" rtl="0" algn="ctr">
              <a:lnSpc>
                <a:spcPct val="100000"/>
              </a:lnSpc>
              <a:spcBef>
                <a:spcPts val="0"/>
              </a:spcBef>
              <a:spcAft>
                <a:spcPts val="0"/>
              </a:spcAft>
              <a:buSzPts val="2400"/>
              <a:buFont typeface="Inter"/>
              <a:buNone/>
              <a:defRPr sz="2400">
                <a:latin typeface="Inter"/>
                <a:ea typeface="Inter"/>
                <a:cs typeface="Inter"/>
                <a:sym typeface="Inter"/>
              </a:defRPr>
            </a:lvl8pPr>
            <a:lvl9pPr lvl="8" rtl="0" algn="ctr">
              <a:lnSpc>
                <a:spcPct val="100000"/>
              </a:lnSpc>
              <a:spcBef>
                <a:spcPts val="0"/>
              </a:spcBef>
              <a:spcAft>
                <a:spcPts val="0"/>
              </a:spcAft>
              <a:buSzPts val="2400"/>
              <a:buFont typeface="Inter"/>
              <a:buNone/>
              <a:defRPr sz="2400">
                <a:latin typeface="Inter"/>
                <a:ea typeface="Inter"/>
                <a:cs typeface="Inter"/>
                <a:sym typeface="Inte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3_1">
    <p:spTree>
      <p:nvGrpSpPr>
        <p:cNvPr id="185" name="Shape 185"/>
        <p:cNvGrpSpPr/>
        <p:nvPr/>
      </p:nvGrpSpPr>
      <p:grpSpPr>
        <a:xfrm>
          <a:off x="0" y="0"/>
          <a:ext cx="0" cy="0"/>
          <a:chOff x="0" y="0"/>
          <a:chExt cx="0" cy="0"/>
        </a:xfrm>
      </p:grpSpPr>
      <p:pic>
        <p:nvPicPr>
          <p:cNvPr id="186" name="Google Shape;186;p37"/>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187" name="Google Shape;187;p37"/>
          <p:cNvSpPr/>
          <p:nvPr/>
        </p:nvSpPr>
        <p:spPr>
          <a:xfrm>
            <a:off x="713225" y="1370025"/>
            <a:ext cx="7717500" cy="3050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88" name="Google Shape;188;p3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Inter"/>
              <a:buNone/>
              <a:defRPr>
                <a:latin typeface="Inter"/>
                <a:ea typeface="Inter"/>
                <a:cs typeface="Inter"/>
                <a:sym typeface="Inter"/>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9" name="Google Shape;189;p37"/>
          <p:cNvSpPr/>
          <p:nvPr>
            <p:ph idx="2" type="pic"/>
          </p:nvPr>
        </p:nvSpPr>
        <p:spPr>
          <a:xfrm>
            <a:off x="1197850" y="1722975"/>
            <a:ext cx="2027700" cy="1170900"/>
          </a:xfrm>
          <a:prstGeom prst="rect">
            <a:avLst/>
          </a:prstGeom>
          <a:noFill/>
          <a:ln>
            <a:noFill/>
          </a:ln>
        </p:spPr>
      </p:sp>
      <p:sp>
        <p:nvSpPr>
          <p:cNvPr id="190" name="Google Shape;190;p37"/>
          <p:cNvSpPr/>
          <p:nvPr>
            <p:ph idx="3" type="pic"/>
          </p:nvPr>
        </p:nvSpPr>
        <p:spPr>
          <a:xfrm>
            <a:off x="3562050" y="1722975"/>
            <a:ext cx="2027700" cy="1170900"/>
          </a:xfrm>
          <a:prstGeom prst="rect">
            <a:avLst/>
          </a:prstGeom>
          <a:noFill/>
          <a:ln>
            <a:noFill/>
          </a:ln>
        </p:spPr>
      </p:sp>
      <p:sp>
        <p:nvSpPr>
          <p:cNvPr id="191" name="Google Shape;191;p37"/>
          <p:cNvSpPr/>
          <p:nvPr>
            <p:ph idx="4" type="pic"/>
          </p:nvPr>
        </p:nvSpPr>
        <p:spPr>
          <a:xfrm>
            <a:off x="5926250" y="1722975"/>
            <a:ext cx="2027700" cy="1170900"/>
          </a:xfrm>
          <a:prstGeom prst="rect">
            <a:avLst/>
          </a:prstGeom>
          <a:noFill/>
          <a:ln>
            <a:noFill/>
          </a:ln>
        </p:spPr>
      </p:sp>
      <p:sp>
        <p:nvSpPr>
          <p:cNvPr id="192" name="Google Shape;192;p37"/>
          <p:cNvSpPr txBox="1"/>
          <p:nvPr>
            <p:ph idx="1" type="subTitle"/>
          </p:nvPr>
        </p:nvSpPr>
        <p:spPr>
          <a:xfrm>
            <a:off x="1095875" y="3101275"/>
            <a:ext cx="2197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400"/>
              <a:buFont typeface="Inter"/>
              <a:buNone/>
              <a:defRPr sz="2400">
                <a:latin typeface="Inter"/>
                <a:ea typeface="Inter"/>
                <a:cs typeface="Inter"/>
                <a:sym typeface="Inter"/>
              </a:defRPr>
            </a:lvl2pPr>
            <a:lvl3pPr lvl="2" rtl="0" algn="ctr">
              <a:lnSpc>
                <a:spcPct val="100000"/>
              </a:lnSpc>
              <a:spcBef>
                <a:spcPts val="0"/>
              </a:spcBef>
              <a:spcAft>
                <a:spcPts val="0"/>
              </a:spcAft>
              <a:buSzPts val="2400"/>
              <a:buFont typeface="Inter"/>
              <a:buNone/>
              <a:defRPr sz="2400">
                <a:latin typeface="Inter"/>
                <a:ea typeface="Inter"/>
                <a:cs typeface="Inter"/>
                <a:sym typeface="Inter"/>
              </a:defRPr>
            </a:lvl3pPr>
            <a:lvl4pPr lvl="3" rtl="0" algn="ctr">
              <a:lnSpc>
                <a:spcPct val="100000"/>
              </a:lnSpc>
              <a:spcBef>
                <a:spcPts val="0"/>
              </a:spcBef>
              <a:spcAft>
                <a:spcPts val="0"/>
              </a:spcAft>
              <a:buSzPts val="2400"/>
              <a:buFont typeface="Inter"/>
              <a:buNone/>
              <a:defRPr sz="2400">
                <a:latin typeface="Inter"/>
                <a:ea typeface="Inter"/>
                <a:cs typeface="Inter"/>
                <a:sym typeface="Inter"/>
              </a:defRPr>
            </a:lvl4pPr>
            <a:lvl5pPr lvl="4" rtl="0" algn="ctr">
              <a:lnSpc>
                <a:spcPct val="100000"/>
              </a:lnSpc>
              <a:spcBef>
                <a:spcPts val="0"/>
              </a:spcBef>
              <a:spcAft>
                <a:spcPts val="0"/>
              </a:spcAft>
              <a:buSzPts val="2400"/>
              <a:buFont typeface="Inter"/>
              <a:buNone/>
              <a:defRPr sz="2400">
                <a:latin typeface="Inter"/>
                <a:ea typeface="Inter"/>
                <a:cs typeface="Inter"/>
                <a:sym typeface="Inter"/>
              </a:defRPr>
            </a:lvl5pPr>
            <a:lvl6pPr lvl="5" rtl="0" algn="ctr">
              <a:lnSpc>
                <a:spcPct val="100000"/>
              </a:lnSpc>
              <a:spcBef>
                <a:spcPts val="0"/>
              </a:spcBef>
              <a:spcAft>
                <a:spcPts val="0"/>
              </a:spcAft>
              <a:buSzPts val="2400"/>
              <a:buFont typeface="Inter"/>
              <a:buNone/>
              <a:defRPr sz="2400">
                <a:latin typeface="Inter"/>
                <a:ea typeface="Inter"/>
                <a:cs typeface="Inter"/>
                <a:sym typeface="Inter"/>
              </a:defRPr>
            </a:lvl6pPr>
            <a:lvl7pPr lvl="6" rtl="0" algn="ctr">
              <a:lnSpc>
                <a:spcPct val="100000"/>
              </a:lnSpc>
              <a:spcBef>
                <a:spcPts val="0"/>
              </a:spcBef>
              <a:spcAft>
                <a:spcPts val="0"/>
              </a:spcAft>
              <a:buSzPts val="2400"/>
              <a:buFont typeface="Inter"/>
              <a:buNone/>
              <a:defRPr sz="2400">
                <a:latin typeface="Inter"/>
                <a:ea typeface="Inter"/>
                <a:cs typeface="Inter"/>
                <a:sym typeface="Inter"/>
              </a:defRPr>
            </a:lvl7pPr>
            <a:lvl8pPr lvl="7" rtl="0" algn="ctr">
              <a:lnSpc>
                <a:spcPct val="100000"/>
              </a:lnSpc>
              <a:spcBef>
                <a:spcPts val="0"/>
              </a:spcBef>
              <a:spcAft>
                <a:spcPts val="0"/>
              </a:spcAft>
              <a:buSzPts val="2400"/>
              <a:buFont typeface="Inter"/>
              <a:buNone/>
              <a:defRPr sz="2400">
                <a:latin typeface="Inter"/>
                <a:ea typeface="Inter"/>
                <a:cs typeface="Inter"/>
                <a:sym typeface="Inter"/>
              </a:defRPr>
            </a:lvl8pPr>
            <a:lvl9pPr lvl="8" rtl="0" algn="ctr">
              <a:lnSpc>
                <a:spcPct val="100000"/>
              </a:lnSpc>
              <a:spcBef>
                <a:spcPts val="0"/>
              </a:spcBef>
              <a:spcAft>
                <a:spcPts val="0"/>
              </a:spcAft>
              <a:buSzPts val="2400"/>
              <a:buFont typeface="Inter"/>
              <a:buNone/>
              <a:defRPr sz="2400">
                <a:latin typeface="Inter"/>
                <a:ea typeface="Inter"/>
                <a:cs typeface="Inter"/>
                <a:sym typeface="Inter"/>
              </a:defRPr>
            </a:lvl9pPr>
          </a:lstStyle>
          <a:p/>
        </p:txBody>
      </p:sp>
      <p:sp>
        <p:nvSpPr>
          <p:cNvPr id="193" name="Google Shape;193;p37"/>
          <p:cNvSpPr txBox="1"/>
          <p:nvPr>
            <p:ph idx="5" type="subTitle"/>
          </p:nvPr>
        </p:nvSpPr>
        <p:spPr>
          <a:xfrm>
            <a:off x="1103672" y="3560450"/>
            <a:ext cx="219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194" name="Google Shape;194;p37"/>
          <p:cNvSpPr txBox="1"/>
          <p:nvPr>
            <p:ph idx="6" type="subTitle"/>
          </p:nvPr>
        </p:nvSpPr>
        <p:spPr>
          <a:xfrm>
            <a:off x="3469350" y="3101275"/>
            <a:ext cx="2197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400"/>
              <a:buFont typeface="Inter"/>
              <a:buNone/>
              <a:defRPr sz="2400">
                <a:latin typeface="Inter"/>
                <a:ea typeface="Inter"/>
                <a:cs typeface="Inter"/>
                <a:sym typeface="Inter"/>
              </a:defRPr>
            </a:lvl2pPr>
            <a:lvl3pPr lvl="2" rtl="0" algn="ctr">
              <a:lnSpc>
                <a:spcPct val="100000"/>
              </a:lnSpc>
              <a:spcBef>
                <a:spcPts val="0"/>
              </a:spcBef>
              <a:spcAft>
                <a:spcPts val="0"/>
              </a:spcAft>
              <a:buSzPts val="2400"/>
              <a:buFont typeface="Inter"/>
              <a:buNone/>
              <a:defRPr sz="2400">
                <a:latin typeface="Inter"/>
                <a:ea typeface="Inter"/>
                <a:cs typeface="Inter"/>
                <a:sym typeface="Inter"/>
              </a:defRPr>
            </a:lvl3pPr>
            <a:lvl4pPr lvl="3" rtl="0" algn="ctr">
              <a:lnSpc>
                <a:spcPct val="100000"/>
              </a:lnSpc>
              <a:spcBef>
                <a:spcPts val="0"/>
              </a:spcBef>
              <a:spcAft>
                <a:spcPts val="0"/>
              </a:spcAft>
              <a:buSzPts val="2400"/>
              <a:buFont typeface="Inter"/>
              <a:buNone/>
              <a:defRPr sz="2400">
                <a:latin typeface="Inter"/>
                <a:ea typeface="Inter"/>
                <a:cs typeface="Inter"/>
                <a:sym typeface="Inter"/>
              </a:defRPr>
            </a:lvl4pPr>
            <a:lvl5pPr lvl="4" rtl="0" algn="ctr">
              <a:lnSpc>
                <a:spcPct val="100000"/>
              </a:lnSpc>
              <a:spcBef>
                <a:spcPts val="0"/>
              </a:spcBef>
              <a:spcAft>
                <a:spcPts val="0"/>
              </a:spcAft>
              <a:buSzPts val="2400"/>
              <a:buFont typeface="Inter"/>
              <a:buNone/>
              <a:defRPr sz="2400">
                <a:latin typeface="Inter"/>
                <a:ea typeface="Inter"/>
                <a:cs typeface="Inter"/>
                <a:sym typeface="Inter"/>
              </a:defRPr>
            </a:lvl5pPr>
            <a:lvl6pPr lvl="5" rtl="0" algn="ctr">
              <a:lnSpc>
                <a:spcPct val="100000"/>
              </a:lnSpc>
              <a:spcBef>
                <a:spcPts val="0"/>
              </a:spcBef>
              <a:spcAft>
                <a:spcPts val="0"/>
              </a:spcAft>
              <a:buSzPts val="2400"/>
              <a:buFont typeface="Inter"/>
              <a:buNone/>
              <a:defRPr sz="2400">
                <a:latin typeface="Inter"/>
                <a:ea typeface="Inter"/>
                <a:cs typeface="Inter"/>
                <a:sym typeface="Inter"/>
              </a:defRPr>
            </a:lvl6pPr>
            <a:lvl7pPr lvl="6" rtl="0" algn="ctr">
              <a:lnSpc>
                <a:spcPct val="100000"/>
              </a:lnSpc>
              <a:spcBef>
                <a:spcPts val="0"/>
              </a:spcBef>
              <a:spcAft>
                <a:spcPts val="0"/>
              </a:spcAft>
              <a:buSzPts val="2400"/>
              <a:buFont typeface="Inter"/>
              <a:buNone/>
              <a:defRPr sz="2400">
                <a:latin typeface="Inter"/>
                <a:ea typeface="Inter"/>
                <a:cs typeface="Inter"/>
                <a:sym typeface="Inter"/>
              </a:defRPr>
            </a:lvl7pPr>
            <a:lvl8pPr lvl="7" rtl="0" algn="ctr">
              <a:lnSpc>
                <a:spcPct val="100000"/>
              </a:lnSpc>
              <a:spcBef>
                <a:spcPts val="0"/>
              </a:spcBef>
              <a:spcAft>
                <a:spcPts val="0"/>
              </a:spcAft>
              <a:buSzPts val="2400"/>
              <a:buFont typeface="Inter"/>
              <a:buNone/>
              <a:defRPr sz="2400">
                <a:latin typeface="Inter"/>
                <a:ea typeface="Inter"/>
                <a:cs typeface="Inter"/>
                <a:sym typeface="Inter"/>
              </a:defRPr>
            </a:lvl8pPr>
            <a:lvl9pPr lvl="8" rtl="0" algn="ctr">
              <a:lnSpc>
                <a:spcPct val="100000"/>
              </a:lnSpc>
              <a:spcBef>
                <a:spcPts val="0"/>
              </a:spcBef>
              <a:spcAft>
                <a:spcPts val="0"/>
              </a:spcAft>
              <a:buSzPts val="2400"/>
              <a:buFont typeface="Inter"/>
              <a:buNone/>
              <a:defRPr sz="2400">
                <a:latin typeface="Inter"/>
                <a:ea typeface="Inter"/>
                <a:cs typeface="Inter"/>
                <a:sym typeface="Inter"/>
              </a:defRPr>
            </a:lvl9pPr>
          </a:lstStyle>
          <a:p/>
        </p:txBody>
      </p:sp>
      <p:sp>
        <p:nvSpPr>
          <p:cNvPr id="195" name="Google Shape;195;p37"/>
          <p:cNvSpPr txBox="1"/>
          <p:nvPr>
            <p:ph idx="7" type="subTitle"/>
          </p:nvPr>
        </p:nvSpPr>
        <p:spPr>
          <a:xfrm>
            <a:off x="3477147" y="3560450"/>
            <a:ext cx="219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196" name="Google Shape;196;p37"/>
          <p:cNvSpPr txBox="1"/>
          <p:nvPr>
            <p:ph idx="8" type="subTitle"/>
          </p:nvPr>
        </p:nvSpPr>
        <p:spPr>
          <a:xfrm>
            <a:off x="5842825" y="3101275"/>
            <a:ext cx="2197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400"/>
              <a:buFont typeface="Inter"/>
              <a:buNone/>
              <a:defRPr sz="2400">
                <a:latin typeface="Inter"/>
                <a:ea typeface="Inter"/>
                <a:cs typeface="Inter"/>
                <a:sym typeface="Inter"/>
              </a:defRPr>
            </a:lvl2pPr>
            <a:lvl3pPr lvl="2" rtl="0" algn="ctr">
              <a:lnSpc>
                <a:spcPct val="100000"/>
              </a:lnSpc>
              <a:spcBef>
                <a:spcPts val="0"/>
              </a:spcBef>
              <a:spcAft>
                <a:spcPts val="0"/>
              </a:spcAft>
              <a:buSzPts val="2400"/>
              <a:buFont typeface="Inter"/>
              <a:buNone/>
              <a:defRPr sz="2400">
                <a:latin typeface="Inter"/>
                <a:ea typeface="Inter"/>
                <a:cs typeface="Inter"/>
                <a:sym typeface="Inter"/>
              </a:defRPr>
            </a:lvl3pPr>
            <a:lvl4pPr lvl="3" rtl="0" algn="ctr">
              <a:lnSpc>
                <a:spcPct val="100000"/>
              </a:lnSpc>
              <a:spcBef>
                <a:spcPts val="0"/>
              </a:spcBef>
              <a:spcAft>
                <a:spcPts val="0"/>
              </a:spcAft>
              <a:buSzPts val="2400"/>
              <a:buFont typeface="Inter"/>
              <a:buNone/>
              <a:defRPr sz="2400">
                <a:latin typeface="Inter"/>
                <a:ea typeface="Inter"/>
                <a:cs typeface="Inter"/>
                <a:sym typeface="Inter"/>
              </a:defRPr>
            </a:lvl4pPr>
            <a:lvl5pPr lvl="4" rtl="0" algn="ctr">
              <a:lnSpc>
                <a:spcPct val="100000"/>
              </a:lnSpc>
              <a:spcBef>
                <a:spcPts val="0"/>
              </a:spcBef>
              <a:spcAft>
                <a:spcPts val="0"/>
              </a:spcAft>
              <a:buSzPts val="2400"/>
              <a:buFont typeface="Inter"/>
              <a:buNone/>
              <a:defRPr sz="2400">
                <a:latin typeface="Inter"/>
                <a:ea typeface="Inter"/>
                <a:cs typeface="Inter"/>
                <a:sym typeface="Inter"/>
              </a:defRPr>
            </a:lvl5pPr>
            <a:lvl6pPr lvl="5" rtl="0" algn="ctr">
              <a:lnSpc>
                <a:spcPct val="100000"/>
              </a:lnSpc>
              <a:spcBef>
                <a:spcPts val="0"/>
              </a:spcBef>
              <a:spcAft>
                <a:spcPts val="0"/>
              </a:spcAft>
              <a:buSzPts val="2400"/>
              <a:buFont typeface="Inter"/>
              <a:buNone/>
              <a:defRPr sz="2400">
                <a:latin typeface="Inter"/>
                <a:ea typeface="Inter"/>
                <a:cs typeface="Inter"/>
                <a:sym typeface="Inter"/>
              </a:defRPr>
            </a:lvl6pPr>
            <a:lvl7pPr lvl="6" rtl="0" algn="ctr">
              <a:lnSpc>
                <a:spcPct val="100000"/>
              </a:lnSpc>
              <a:spcBef>
                <a:spcPts val="0"/>
              </a:spcBef>
              <a:spcAft>
                <a:spcPts val="0"/>
              </a:spcAft>
              <a:buSzPts val="2400"/>
              <a:buFont typeface="Inter"/>
              <a:buNone/>
              <a:defRPr sz="2400">
                <a:latin typeface="Inter"/>
                <a:ea typeface="Inter"/>
                <a:cs typeface="Inter"/>
                <a:sym typeface="Inter"/>
              </a:defRPr>
            </a:lvl7pPr>
            <a:lvl8pPr lvl="7" rtl="0" algn="ctr">
              <a:lnSpc>
                <a:spcPct val="100000"/>
              </a:lnSpc>
              <a:spcBef>
                <a:spcPts val="0"/>
              </a:spcBef>
              <a:spcAft>
                <a:spcPts val="0"/>
              </a:spcAft>
              <a:buSzPts val="2400"/>
              <a:buFont typeface="Inter"/>
              <a:buNone/>
              <a:defRPr sz="2400">
                <a:latin typeface="Inter"/>
                <a:ea typeface="Inter"/>
                <a:cs typeface="Inter"/>
                <a:sym typeface="Inter"/>
              </a:defRPr>
            </a:lvl8pPr>
            <a:lvl9pPr lvl="8" rtl="0" algn="ctr">
              <a:lnSpc>
                <a:spcPct val="100000"/>
              </a:lnSpc>
              <a:spcBef>
                <a:spcPts val="0"/>
              </a:spcBef>
              <a:spcAft>
                <a:spcPts val="0"/>
              </a:spcAft>
              <a:buSzPts val="2400"/>
              <a:buFont typeface="Inter"/>
              <a:buNone/>
              <a:defRPr sz="2400">
                <a:latin typeface="Inter"/>
                <a:ea typeface="Inter"/>
                <a:cs typeface="Inter"/>
                <a:sym typeface="Inter"/>
              </a:defRPr>
            </a:lvl9pPr>
          </a:lstStyle>
          <a:p/>
        </p:txBody>
      </p:sp>
      <p:sp>
        <p:nvSpPr>
          <p:cNvPr id="197" name="Google Shape;197;p37"/>
          <p:cNvSpPr txBox="1"/>
          <p:nvPr>
            <p:ph idx="9" type="subTitle"/>
          </p:nvPr>
        </p:nvSpPr>
        <p:spPr>
          <a:xfrm>
            <a:off x="5850622" y="3560450"/>
            <a:ext cx="219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8" name="Shape 198"/>
        <p:cNvGrpSpPr/>
        <p:nvPr/>
      </p:nvGrpSpPr>
      <p:grpSpPr>
        <a:xfrm>
          <a:off x="0" y="0"/>
          <a:ext cx="0" cy="0"/>
          <a:chOff x="0" y="0"/>
          <a:chExt cx="0" cy="0"/>
        </a:xfrm>
      </p:grpSpPr>
      <p:pic>
        <p:nvPicPr>
          <p:cNvPr id="199" name="Google Shape;199;p38"/>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200" name="Google Shape;200;p38"/>
          <p:cNvSpPr/>
          <p:nvPr/>
        </p:nvSpPr>
        <p:spPr>
          <a:xfrm>
            <a:off x="713225" y="1194650"/>
            <a:ext cx="7704000" cy="2947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01" name="Google Shape;201;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Inter"/>
              <a:buNone/>
              <a:defRPr>
                <a:latin typeface="Inter"/>
                <a:ea typeface="Inter"/>
                <a:cs typeface="Inter"/>
                <a:sym typeface="Inter"/>
              </a:defRPr>
            </a:lvl1pPr>
            <a:lvl2pPr lvl="1" rtl="0">
              <a:spcBef>
                <a:spcPts val="0"/>
              </a:spcBef>
              <a:spcAft>
                <a:spcPts val="0"/>
              </a:spcAft>
              <a:buSzPts val="3500"/>
              <a:buFont typeface="Inter"/>
              <a:buNone/>
              <a:defRPr>
                <a:latin typeface="Inter"/>
                <a:ea typeface="Inter"/>
                <a:cs typeface="Inter"/>
                <a:sym typeface="Inter"/>
              </a:defRPr>
            </a:lvl2pPr>
            <a:lvl3pPr lvl="2" rtl="0">
              <a:spcBef>
                <a:spcPts val="0"/>
              </a:spcBef>
              <a:spcAft>
                <a:spcPts val="0"/>
              </a:spcAft>
              <a:buSzPts val="3500"/>
              <a:buFont typeface="Inter"/>
              <a:buNone/>
              <a:defRPr>
                <a:latin typeface="Inter"/>
                <a:ea typeface="Inter"/>
                <a:cs typeface="Inter"/>
                <a:sym typeface="Inter"/>
              </a:defRPr>
            </a:lvl3pPr>
            <a:lvl4pPr lvl="3" rtl="0">
              <a:spcBef>
                <a:spcPts val="0"/>
              </a:spcBef>
              <a:spcAft>
                <a:spcPts val="0"/>
              </a:spcAft>
              <a:buSzPts val="3500"/>
              <a:buFont typeface="Inter"/>
              <a:buNone/>
              <a:defRPr>
                <a:latin typeface="Inter"/>
                <a:ea typeface="Inter"/>
                <a:cs typeface="Inter"/>
                <a:sym typeface="Inter"/>
              </a:defRPr>
            </a:lvl4pPr>
            <a:lvl5pPr lvl="4" rtl="0">
              <a:spcBef>
                <a:spcPts val="0"/>
              </a:spcBef>
              <a:spcAft>
                <a:spcPts val="0"/>
              </a:spcAft>
              <a:buSzPts val="3500"/>
              <a:buFont typeface="Inter"/>
              <a:buNone/>
              <a:defRPr>
                <a:latin typeface="Inter"/>
                <a:ea typeface="Inter"/>
                <a:cs typeface="Inter"/>
                <a:sym typeface="Inter"/>
              </a:defRPr>
            </a:lvl5pPr>
            <a:lvl6pPr lvl="5" rtl="0">
              <a:spcBef>
                <a:spcPts val="0"/>
              </a:spcBef>
              <a:spcAft>
                <a:spcPts val="0"/>
              </a:spcAft>
              <a:buSzPts val="3500"/>
              <a:buFont typeface="Inter"/>
              <a:buNone/>
              <a:defRPr>
                <a:latin typeface="Inter"/>
                <a:ea typeface="Inter"/>
                <a:cs typeface="Inter"/>
                <a:sym typeface="Inter"/>
              </a:defRPr>
            </a:lvl6pPr>
            <a:lvl7pPr lvl="6" rtl="0">
              <a:spcBef>
                <a:spcPts val="0"/>
              </a:spcBef>
              <a:spcAft>
                <a:spcPts val="0"/>
              </a:spcAft>
              <a:buSzPts val="3500"/>
              <a:buFont typeface="Inter"/>
              <a:buNone/>
              <a:defRPr>
                <a:latin typeface="Inter"/>
                <a:ea typeface="Inter"/>
                <a:cs typeface="Inter"/>
                <a:sym typeface="Inter"/>
              </a:defRPr>
            </a:lvl7pPr>
            <a:lvl8pPr lvl="7" rtl="0">
              <a:spcBef>
                <a:spcPts val="0"/>
              </a:spcBef>
              <a:spcAft>
                <a:spcPts val="0"/>
              </a:spcAft>
              <a:buSzPts val="3500"/>
              <a:buFont typeface="Inter"/>
              <a:buNone/>
              <a:defRPr>
                <a:latin typeface="Inter"/>
                <a:ea typeface="Inter"/>
                <a:cs typeface="Inter"/>
                <a:sym typeface="Inter"/>
              </a:defRPr>
            </a:lvl8pPr>
            <a:lvl9pPr lvl="8" rtl="0">
              <a:spcBef>
                <a:spcPts val="0"/>
              </a:spcBef>
              <a:spcAft>
                <a:spcPts val="0"/>
              </a:spcAft>
              <a:buSzPts val="3500"/>
              <a:buFont typeface="Inter"/>
              <a:buNone/>
              <a:defRPr>
                <a:latin typeface="Inter"/>
                <a:ea typeface="Inter"/>
                <a:cs typeface="Inter"/>
                <a:sym typeface="Inter"/>
              </a:defRPr>
            </a:lvl9pPr>
          </a:lstStyle>
          <a:p/>
        </p:txBody>
      </p:sp>
      <p:sp>
        <p:nvSpPr>
          <p:cNvPr id="202" name="Google Shape;202;p38"/>
          <p:cNvSpPr txBox="1"/>
          <p:nvPr>
            <p:ph idx="1" type="subTitle"/>
          </p:nvPr>
        </p:nvSpPr>
        <p:spPr>
          <a:xfrm>
            <a:off x="1049125" y="1724800"/>
            <a:ext cx="3053700" cy="87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203" name="Google Shape;203;p38"/>
          <p:cNvSpPr txBox="1"/>
          <p:nvPr>
            <p:ph idx="2" type="subTitle"/>
          </p:nvPr>
        </p:nvSpPr>
        <p:spPr>
          <a:xfrm>
            <a:off x="5079775" y="1724800"/>
            <a:ext cx="3053700" cy="87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204" name="Google Shape;204;p38"/>
          <p:cNvSpPr txBox="1"/>
          <p:nvPr>
            <p:ph idx="3" type="subTitle"/>
          </p:nvPr>
        </p:nvSpPr>
        <p:spPr>
          <a:xfrm>
            <a:off x="1049125" y="3099000"/>
            <a:ext cx="3053700" cy="87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205" name="Google Shape;205;p38"/>
          <p:cNvSpPr txBox="1"/>
          <p:nvPr>
            <p:ph idx="4" type="subTitle"/>
          </p:nvPr>
        </p:nvSpPr>
        <p:spPr>
          <a:xfrm>
            <a:off x="5079775" y="3099000"/>
            <a:ext cx="3053700" cy="87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206" name="Google Shape;206;p38"/>
          <p:cNvSpPr txBox="1"/>
          <p:nvPr>
            <p:ph idx="5" type="subTitle"/>
          </p:nvPr>
        </p:nvSpPr>
        <p:spPr>
          <a:xfrm>
            <a:off x="1049125" y="1355250"/>
            <a:ext cx="30537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000"/>
              <a:buFont typeface="Inter"/>
              <a:buNone/>
              <a:defRPr b="1" sz="2000">
                <a:latin typeface="Inter"/>
                <a:ea typeface="Inter"/>
                <a:cs typeface="Inter"/>
                <a:sym typeface="Inter"/>
              </a:defRPr>
            </a:lvl2pPr>
            <a:lvl3pPr lvl="2" rtl="0" algn="ctr">
              <a:lnSpc>
                <a:spcPct val="100000"/>
              </a:lnSpc>
              <a:spcBef>
                <a:spcPts val="0"/>
              </a:spcBef>
              <a:spcAft>
                <a:spcPts val="0"/>
              </a:spcAft>
              <a:buSzPts val="2000"/>
              <a:buFont typeface="Inter"/>
              <a:buNone/>
              <a:defRPr b="1" sz="2000">
                <a:latin typeface="Inter"/>
                <a:ea typeface="Inter"/>
                <a:cs typeface="Inter"/>
                <a:sym typeface="Inter"/>
              </a:defRPr>
            </a:lvl3pPr>
            <a:lvl4pPr lvl="3" rtl="0" algn="ctr">
              <a:lnSpc>
                <a:spcPct val="100000"/>
              </a:lnSpc>
              <a:spcBef>
                <a:spcPts val="0"/>
              </a:spcBef>
              <a:spcAft>
                <a:spcPts val="0"/>
              </a:spcAft>
              <a:buSzPts val="2000"/>
              <a:buFont typeface="Inter"/>
              <a:buNone/>
              <a:defRPr b="1" sz="2000">
                <a:latin typeface="Inter"/>
                <a:ea typeface="Inter"/>
                <a:cs typeface="Inter"/>
                <a:sym typeface="Inter"/>
              </a:defRPr>
            </a:lvl4pPr>
            <a:lvl5pPr lvl="4" rtl="0" algn="ctr">
              <a:lnSpc>
                <a:spcPct val="100000"/>
              </a:lnSpc>
              <a:spcBef>
                <a:spcPts val="0"/>
              </a:spcBef>
              <a:spcAft>
                <a:spcPts val="0"/>
              </a:spcAft>
              <a:buSzPts val="2000"/>
              <a:buFont typeface="Inter"/>
              <a:buNone/>
              <a:defRPr b="1" sz="2000">
                <a:latin typeface="Inter"/>
                <a:ea typeface="Inter"/>
                <a:cs typeface="Inter"/>
                <a:sym typeface="Inter"/>
              </a:defRPr>
            </a:lvl5pPr>
            <a:lvl6pPr lvl="5" rtl="0" algn="ctr">
              <a:lnSpc>
                <a:spcPct val="100000"/>
              </a:lnSpc>
              <a:spcBef>
                <a:spcPts val="0"/>
              </a:spcBef>
              <a:spcAft>
                <a:spcPts val="0"/>
              </a:spcAft>
              <a:buSzPts val="2000"/>
              <a:buFont typeface="Inter"/>
              <a:buNone/>
              <a:defRPr b="1" sz="2000">
                <a:latin typeface="Inter"/>
                <a:ea typeface="Inter"/>
                <a:cs typeface="Inter"/>
                <a:sym typeface="Inter"/>
              </a:defRPr>
            </a:lvl6pPr>
            <a:lvl7pPr lvl="6" rtl="0" algn="ctr">
              <a:lnSpc>
                <a:spcPct val="100000"/>
              </a:lnSpc>
              <a:spcBef>
                <a:spcPts val="0"/>
              </a:spcBef>
              <a:spcAft>
                <a:spcPts val="0"/>
              </a:spcAft>
              <a:buSzPts val="2000"/>
              <a:buFont typeface="Inter"/>
              <a:buNone/>
              <a:defRPr b="1" sz="2000">
                <a:latin typeface="Inter"/>
                <a:ea typeface="Inter"/>
                <a:cs typeface="Inter"/>
                <a:sym typeface="Inter"/>
              </a:defRPr>
            </a:lvl7pPr>
            <a:lvl8pPr lvl="7" rtl="0" algn="ctr">
              <a:lnSpc>
                <a:spcPct val="100000"/>
              </a:lnSpc>
              <a:spcBef>
                <a:spcPts val="0"/>
              </a:spcBef>
              <a:spcAft>
                <a:spcPts val="0"/>
              </a:spcAft>
              <a:buSzPts val="2000"/>
              <a:buFont typeface="Inter"/>
              <a:buNone/>
              <a:defRPr b="1" sz="2000">
                <a:latin typeface="Inter"/>
                <a:ea typeface="Inter"/>
                <a:cs typeface="Inter"/>
                <a:sym typeface="Inter"/>
              </a:defRPr>
            </a:lvl8pPr>
            <a:lvl9pPr lvl="8" rtl="0" algn="ctr">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207" name="Google Shape;207;p38"/>
          <p:cNvSpPr txBox="1"/>
          <p:nvPr>
            <p:ph idx="6" type="subTitle"/>
          </p:nvPr>
        </p:nvSpPr>
        <p:spPr>
          <a:xfrm>
            <a:off x="1049125" y="2721900"/>
            <a:ext cx="30537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000"/>
              <a:buFont typeface="Inter"/>
              <a:buNone/>
              <a:defRPr b="1" sz="2000">
                <a:latin typeface="Inter"/>
                <a:ea typeface="Inter"/>
                <a:cs typeface="Inter"/>
                <a:sym typeface="Inter"/>
              </a:defRPr>
            </a:lvl2pPr>
            <a:lvl3pPr lvl="2" rtl="0" algn="ctr">
              <a:lnSpc>
                <a:spcPct val="100000"/>
              </a:lnSpc>
              <a:spcBef>
                <a:spcPts val="0"/>
              </a:spcBef>
              <a:spcAft>
                <a:spcPts val="0"/>
              </a:spcAft>
              <a:buSzPts val="2000"/>
              <a:buFont typeface="Inter"/>
              <a:buNone/>
              <a:defRPr b="1" sz="2000">
                <a:latin typeface="Inter"/>
                <a:ea typeface="Inter"/>
                <a:cs typeface="Inter"/>
                <a:sym typeface="Inter"/>
              </a:defRPr>
            </a:lvl3pPr>
            <a:lvl4pPr lvl="3" rtl="0" algn="ctr">
              <a:lnSpc>
                <a:spcPct val="100000"/>
              </a:lnSpc>
              <a:spcBef>
                <a:spcPts val="0"/>
              </a:spcBef>
              <a:spcAft>
                <a:spcPts val="0"/>
              </a:spcAft>
              <a:buSzPts val="2000"/>
              <a:buFont typeface="Inter"/>
              <a:buNone/>
              <a:defRPr b="1" sz="2000">
                <a:latin typeface="Inter"/>
                <a:ea typeface="Inter"/>
                <a:cs typeface="Inter"/>
                <a:sym typeface="Inter"/>
              </a:defRPr>
            </a:lvl4pPr>
            <a:lvl5pPr lvl="4" rtl="0" algn="ctr">
              <a:lnSpc>
                <a:spcPct val="100000"/>
              </a:lnSpc>
              <a:spcBef>
                <a:spcPts val="0"/>
              </a:spcBef>
              <a:spcAft>
                <a:spcPts val="0"/>
              </a:spcAft>
              <a:buSzPts val="2000"/>
              <a:buFont typeface="Inter"/>
              <a:buNone/>
              <a:defRPr b="1" sz="2000">
                <a:latin typeface="Inter"/>
                <a:ea typeface="Inter"/>
                <a:cs typeface="Inter"/>
                <a:sym typeface="Inter"/>
              </a:defRPr>
            </a:lvl5pPr>
            <a:lvl6pPr lvl="5" rtl="0" algn="ctr">
              <a:lnSpc>
                <a:spcPct val="100000"/>
              </a:lnSpc>
              <a:spcBef>
                <a:spcPts val="0"/>
              </a:spcBef>
              <a:spcAft>
                <a:spcPts val="0"/>
              </a:spcAft>
              <a:buSzPts val="2000"/>
              <a:buFont typeface="Inter"/>
              <a:buNone/>
              <a:defRPr b="1" sz="2000">
                <a:latin typeface="Inter"/>
                <a:ea typeface="Inter"/>
                <a:cs typeface="Inter"/>
                <a:sym typeface="Inter"/>
              </a:defRPr>
            </a:lvl6pPr>
            <a:lvl7pPr lvl="6" rtl="0" algn="ctr">
              <a:lnSpc>
                <a:spcPct val="100000"/>
              </a:lnSpc>
              <a:spcBef>
                <a:spcPts val="0"/>
              </a:spcBef>
              <a:spcAft>
                <a:spcPts val="0"/>
              </a:spcAft>
              <a:buSzPts val="2000"/>
              <a:buFont typeface="Inter"/>
              <a:buNone/>
              <a:defRPr b="1" sz="2000">
                <a:latin typeface="Inter"/>
                <a:ea typeface="Inter"/>
                <a:cs typeface="Inter"/>
                <a:sym typeface="Inter"/>
              </a:defRPr>
            </a:lvl7pPr>
            <a:lvl8pPr lvl="7" rtl="0" algn="ctr">
              <a:lnSpc>
                <a:spcPct val="100000"/>
              </a:lnSpc>
              <a:spcBef>
                <a:spcPts val="0"/>
              </a:spcBef>
              <a:spcAft>
                <a:spcPts val="0"/>
              </a:spcAft>
              <a:buSzPts val="2000"/>
              <a:buFont typeface="Inter"/>
              <a:buNone/>
              <a:defRPr b="1" sz="2000">
                <a:latin typeface="Inter"/>
                <a:ea typeface="Inter"/>
                <a:cs typeface="Inter"/>
                <a:sym typeface="Inter"/>
              </a:defRPr>
            </a:lvl8pPr>
            <a:lvl9pPr lvl="8" rtl="0" algn="ctr">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208" name="Google Shape;208;p38"/>
          <p:cNvSpPr txBox="1"/>
          <p:nvPr>
            <p:ph idx="7" type="subTitle"/>
          </p:nvPr>
        </p:nvSpPr>
        <p:spPr>
          <a:xfrm>
            <a:off x="5079750" y="1355250"/>
            <a:ext cx="30537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000"/>
              <a:buFont typeface="Inter"/>
              <a:buNone/>
              <a:defRPr b="1" sz="2000">
                <a:latin typeface="Inter"/>
                <a:ea typeface="Inter"/>
                <a:cs typeface="Inter"/>
                <a:sym typeface="Inter"/>
              </a:defRPr>
            </a:lvl2pPr>
            <a:lvl3pPr lvl="2" rtl="0" algn="ctr">
              <a:lnSpc>
                <a:spcPct val="100000"/>
              </a:lnSpc>
              <a:spcBef>
                <a:spcPts val="0"/>
              </a:spcBef>
              <a:spcAft>
                <a:spcPts val="0"/>
              </a:spcAft>
              <a:buSzPts val="2000"/>
              <a:buFont typeface="Inter"/>
              <a:buNone/>
              <a:defRPr b="1" sz="2000">
                <a:latin typeface="Inter"/>
                <a:ea typeface="Inter"/>
                <a:cs typeface="Inter"/>
                <a:sym typeface="Inter"/>
              </a:defRPr>
            </a:lvl3pPr>
            <a:lvl4pPr lvl="3" rtl="0" algn="ctr">
              <a:lnSpc>
                <a:spcPct val="100000"/>
              </a:lnSpc>
              <a:spcBef>
                <a:spcPts val="0"/>
              </a:spcBef>
              <a:spcAft>
                <a:spcPts val="0"/>
              </a:spcAft>
              <a:buSzPts val="2000"/>
              <a:buFont typeface="Inter"/>
              <a:buNone/>
              <a:defRPr b="1" sz="2000">
                <a:latin typeface="Inter"/>
                <a:ea typeface="Inter"/>
                <a:cs typeface="Inter"/>
                <a:sym typeface="Inter"/>
              </a:defRPr>
            </a:lvl4pPr>
            <a:lvl5pPr lvl="4" rtl="0" algn="ctr">
              <a:lnSpc>
                <a:spcPct val="100000"/>
              </a:lnSpc>
              <a:spcBef>
                <a:spcPts val="0"/>
              </a:spcBef>
              <a:spcAft>
                <a:spcPts val="0"/>
              </a:spcAft>
              <a:buSzPts val="2000"/>
              <a:buFont typeface="Inter"/>
              <a:buNone/>
              <a:defRPr b="1" sz="2000">
                <a:latin typeface="Inter"/>
                <a:ea typeface="Inter"/>
                <a:cs typeface="Inter"/>
                <a:sym typeface="Inter"/>
              </a:defRPr>
            </a:lvl5pPr>
            <a:lvl6pPr lvl="5" rtl="0" algn="ctr">
              <a:lnSpc>
                <a:spcPct val="100000"/>
              </a:lnSpc>
              <a:spcBef>
                <a:spcPts val="0"/>
              </a:spcBef>
              <a:spcAft>
                <a:spcPts val="0"/>
              </a:spcAft>
              <a:buSzPts val="2000"/>
              <a:buFont typeface="Inter"/>
              <a:buNone/>
              <a:defRPr b="1" sz="2000">
                <a:latin typeface="Inter"/>
                <a:ea typeface="Inter"/>
                <a:cs typeface="Inter"/>
                <a:sym typeface="Inter"/>
              </a:defRPr>
            </a:lvl6pPr>
            <a:lvl7pPr lvl="6" rtl="0" algn="ctr">
              <a:lnSpc>
                <a:spcPct val="100000"/>
              </a:lnSpc>
              <a:spcBef>
                <a:spcPts val="0"/>
              </a:spcBef>
              <a:spcAft>
                <a:spcPts val="0"/>
              </a:spcAft>
              <a:buSzPts val="2000"/>
              <a:buFont typeface="Inter"/>
              <a:buNone/>
              <a:defRPr b="1" sz="2000">
                <a:latin typeface="Inter"/>
                <a:ea typeface="Inter"/>
                <a:cs typeface="Inter"/>
                <a:sym typeface="Inter"/>
              </a:defRPr>
            </a:lvl7pPr>
            <a:lvl8pPr lvl="7" rtl="0" algn="ctr">
              <a:lnSpc>
                <a:spcPct val="100000"/>
              </a:lnSpc>
              <a:spcBef>
                <a:spcPts val="0"/>
              </a:spcBef>
              <a:spcAft>
                <a:spcPts val="0"/>
              </a:spcAft>
              <a:buSzPts val="2000"/>
              <a:buFont typeface="Inter"/>
              <a:buNone/>
              <a:defRPr b="1" sz="2000">
                <a:latin typeface="Inter"/>
                <a:ea typeface="Inter"/>
                <a:cs typeface="Inter"/>
                <a:sym typeface="Inter"/>
              </a:defRPr>
            </a:lvl8pPr>
            <a:lvl9pPr lvl="8" rtl="0" algn="ctr">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209" name="Google Shape;209;p38"/>
          <p:cNvSpPr txBox="1"/>
          <p:nvPr>
            <p:ph idx="8" type="subTitle"/>
          </p:nvPr>
        </p:nvSpPr>
        <p:spPr>
          <a:xfrm>
            <a:off x="5079750" y="2721900"/>
            <a:ext cx="30537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000"/>
              <a:buFont typeface="Inter"/>
              <a:buNone/>
              <a:defRPr b="1" sz="2000">
                <a:latin typeface="Inter"/>
                <a:ea typeface="Inter"/>
                <a:cs typeface="Inter"/>
                <a:sym typeface="Inter"/>
              </a:defRPr>
            </a:lvl2pPr>
            <a:lvl3pPr lvl="2" rtl="0" algn="ctr">
              <a:lnSpc>
                <a:spcPct val="100000"/>
              </a:lnSpc>
              <a:spcBef>
                <a:spcPts val="0"/>
              </a:spcBef>
              <a:spcAft>
                <a:spcPts val="0"/>
              </a:spcAft>
              <a:buSzPts val="2000"/>
              <a:buFont typeface="Inter"/>
              <a:buNone/>
              <a:defRPr b="1" sz="2000">
                <a:latin typeface="Inter"/>
                <a:ea typeface="Inter"/>
                <a:cs typeface="Inter"/>
                <a:sym typeface="Inter"/>
              </a:defRPr>
            </a:lvl3pPr>
            <a:lvl4pPr lvl="3" rtl="0" algn="ctr">
              <a:lnSpc>
                <a:spcPct val="100000"/>
              </a:lnSpc>
              <a:spcBef>
                <a:spcPts val="0"/>
              </a:spcBef>
              <a:spcAft>
                <a:spcPts val="0"/>
              </a:spcAft>
              <a:buSzPts val="2000"/>
              <a:buFont typeface="Inter"/>
              <a:buNone/>
              <a:defRPr b="1" sz="2000">
                <a:latin typeface="Inter"/>
                <a:ea typeface="Inter"/>
                <a:cs typeface="Inter"/>
                <a:sym typeface="Inter"/>
              </a:defRPr>
            </a:lvl4pPr>
            <a:lvl5pPr lvl="4" rtl="0" algn="ctr">
              <a:lnSpc>
                <a:spcPct val="100000"/>
              </a:lnSpc>
              <a:spcBef>
                <a:spcPts val="0"/>
              </a:spcBef>
              <a:spcAft>
                <a:spcPts val="0"/>
              </a:spcAft>
              <a:buSzPts val="2000"/>
              <a:buFont typeface="Inter"/>
              <a:buNone/>
              <a:defRPr b="1" sz="2000">
                <a:latin typeface="Inter"/>
                <a:ea typeface="Inter"/>
                <a:cs typeface="Inter"/>
                <a:sym typeface="Inter"/>
              </a:defRPr>
            </a:lvl5pPr>
            <a:lvl6pPr lvl="5" rtl="0" algn="ctr">
              <a:lnSpc>
                <a:spcPct val="100000"/>
              </a:lnSpc>
              <a:spcBef>
                <a:spcPts val="0"/>
              </a:spcBef>
              <a:spcAft>
                <a:spcPts val="0"/>
              </a:spcAft>
              <a:buSzPts val="2000"/>
              <a:buFont typeface="Inter"/>
              <a:buNone/>
              <a:defRPr b="1" sz="2000">
                <a:latin typeface="Inter"/>
                <a:ea typeface="Inter"/>
                <a:cs typeface="Inter"/>
                <a:sym typeface="Inter"/>
              </a:defRPr>
            </a:lvl6pPr>
            <a:lvl7pPr lvl="6" rtl="0" algn="ctr">
              <a:lnSpc>
                <a:spcPct val="100000"/>
              </a:lnSpc>
              <a:spcBef>
                <a:spcPts val="0"/>
              </a:spcBef>
              <a:spcAft>
                <a:spcPts val="0"/>
              </a:spcAft>
              <a:buSzPts val="2000"/>
              <a:buFont typeface="Inter"/>
              <a:buNone/>
              <a:defRPr b="1" sz="2000">
                <a:latin typeface="Inter"/>
                <a:ea typeface="Inter"/>
                <a:cs typeface="Inter"/>
                <a:sym typeface="Inter"/>
              </a:defRPr>
            </a:lvl7pPr>
            <a:lvl8pPr lvl="7" rtl="0" algn="ctr">
              <a:lnSpc>
                <a:spcPct val="100000"/>
              </a:lnSpc>
              <a:spcBef>
                <a:spcPts val="0"/>
              </a:spcBef>
              <a:spcAft>
                <a:spcPts val="0"/>
              </a:spcAft>
              <a:buSzPts val="2000"/>
              <a:buFont typeface="Inter"/>
              <a:buNone/>
              <a:defRPr b="1" sz="2000">
                <a:latin typeface="Inter"/>
                <a:ea typeface="Inter"/>
                <a:cs typeface="Inter"/>
                <a:sym typeface="Inter"/>
              </a:defRPr>
            </a:lvl8pPr>
            <a:lvl9pPr lvl="8" rtl="0" algn="ctr">
              <a:lnSpc>
                <a:spcPct val="100000"/>
              </a:lnSpc>
              <a:spcBef>
                <a:spcPts val="0"/>
              </a:spcBef>
              <a:spcAft>
                <a:spcPts val="0"/>
              </a:spcAft>
              <a:buSzPts val="2000"/>
              <a:buFont typeface="Inter"/>
              <a:buNone/>
              <a:defRPr b="1" sz="2000">
                <a:latin typeface="Inter"/>
                <a:ea typeface="Inter"/>
                <a:cs typeface="Inter"/>
                <a:sym typeface="Inte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5_1_1">
    <p:spTree>
      <p:nvGrpSpPr>
        <p:cNvPr id="210" name="Shape 210"/>
        <p:cNvGrpSpPr/>
        <p:nvPr/>
      </p:nvGrpSpPr>
      <p:grpSpPr>
        <a:xfrm>
          <a:off x="0" y="0"/>
          <a:ext cx="0" cy="0"/>
          <a:chOff x="0" y="0"/>
          <a:chExt cx="0" cy="0"/>
        </a:xfrm>
      </p:grpSpPr>
      <p:pic>
        <p:nvPicPr>
          <p:cNvPr id="211" name="Google Shape;211;p39"/>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212" name="Google Shape;212;p3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Inter"/>
              <a:buNone/>
              <a:defRPr>
                <a:latin typeface="Inter"/>
                <a:ea typeface="Inter"/>
                <a:cs typeface="Inter"/>
                <a:sym typeface="Inter"/>
              </a:defRPr>
            </a:lvl1pPr>
            <a:lvl2pPr lvl="1" rtl="0">
              <a:spcBef>
                <a:spcPts val="0"/>
              </a:spcBef>
              <a:spcAft>
                <a:spcPts val="0"/>
              </a:spcAft>
              <a:buSzPts val="3500"/>
              <a:buFont typeface="Inter"/>
              <a:buNone/>
              <a:defRPr>
                <a:latin typeface="Inter"/>
                <a:ea typeface="Inter"/>
                <a:cs typeface="Inter"/>
                <a:sym typeface="Inter"/>
              </a:defRPr>
            </a:lvl2pPr>
            <a:lvl3pPr lvl="2" rtl="0">
              <a:spcBef>
                <a:spcPts val="0"/>
              </a:spcBef>
              <a:spcAft>
                <a:spcPts val="0"/>
              </a:spcAft>
              <a:buSzPts val="3500"/>
              <a:buFont typeface="Inter"/>
              <a:buNone/>
              <a:defRPr>
                <a:latin typeface="Inter"/>
                <a:ea typeface="Inter"/>
                <a:cs typeface="Inter"/>
                <a:sym typeface="Inter"/>
              </a:defRPr>
            </a:lvl3pPr>
            <a:lvl4pPr lvl="3" rtl="0">
              <a:spcBef>
                <a:spcPts val="0"/>
              </a:spcBef>
              <a:spcAft>
                <a:spcPts val="0"/>
              </a:spcAft>
              <a:buSzPts val="3500"/>
              <a:buFont typeface="Inter"/>
              <a:buNone/>
              <a:defRPr>
                <a:latin typeface="Inter"/>
                <a:ea typeface="Inter"/>
                <a:cs typeface="Inter"/>
                <a:sym typeface="Inter"/>
              </a:defRPr>
            </a:lvl4pPr>
            <a:lvl5pPr lvl="4" rtl="0">
              <a:spcBef>
                <a:spcPts val="0"/>
              </a:spcBef>
              <a:spcAft>
                <a:spcPts val="0"/>
              </a:spcAft>
              <a:buSzPts val="3500"/>
              <a:buFont typeface="Inter"/>
              <a:buNone/>
              <a:defRPr>
                <a:latin typeface="Inter"/>
                <a:ea typeface="Inter"/>
                <a:cs typeface="Inter"/>
                <a:sym typeface="Inter"/>
              </a:defRPr>
            </a:lvl5pPr>
            <a:lvl6pPr lvl="5" rtl="0">
              <a:spcBef>
                <a:spcPts val="0"/>
              </a:spcBef>
              <a:spcAft>
                <a:spcPts val="0"/>
              </a:spcAft>
              <a:buSzPts val="3500"/>
              <a:buFont typeface="Inter"/>
              <a:buNone/>
              <a:defRPr>
                <a:latin typeface="Inter"/>
                <a:ea typeface="Inter"/>
                <a:cs typeface="Inter"/>
                <a:sym typeface="Inter"/>
              </a:defRPr>
            </a:lvl6pPr>
            <a:lvl7pPr lvl="6" rtl="0">
              <a:spcBef>
                <a:spcPts val="0"/>
              </a:spcBef>
              <a:spcAft>
                <a:spcPts val="0"/>
              </a:spcAft>
              <a:buSzPts val="3500"/>
              <a:buFont typeface="Inter"/>
              <a:buNone/>
              <a:defRPr>
                <a:latin typeface="Inter"/>
                <a:ea typeface="Inter"/>
                <a:cs typeface="Inter"/>
                <a:sym typeface="Inter"/>
              </a:defRPr>
            </a:lvl7pPr>
            <a:lvl8pPr lvl="7" rtl="0">
              <a:spcBef>
                <a:spcPts val="0"/>
              </a:spcBef>
              <a:spcAft>
                <a:spcPts val="0"/>
              </a:spcAft>
              <a:buSzPts val="3500"/>
              <a:buFont typeface="Inter"/>
              <a:buNone/>
              <a:defRPr>
                <a:latin typeface="Inter"/>
                <a:ea typeface="Inter"/>
                <a:cs typeface="Inter"/>
                <a:sym typeface="Inter"/>
              </a:defRPr>
            </a:lvl8pPr>
            <a:lvl9pPr lvl="8" rtl="0">
              <a:spcBef>
                <a:spcPts val="0"/>
              </a:spcBef>
              <a:spcAft>
                <a:spcPts val="0"/>
              </a:spcAft>
              <a:buSzPts val="3500"/>
              <a:buFont typeface="Inter"/>
              <a:buNone/>
              <a:defRPr>
                <a:latin typeface="Inter"/>
                <a:ea typeface="Inter"/>
                <a:cs typeface="Inter"/>
                <a:sym typeface="Inter"/>
              </a:defRPr>
            </a:lvl9pPr>
          </a:lstStyle>
          <a:p/>
        </p:txBody>
      </p:sp>
      <p:sp>
        <p:nvSpPr>
          <p:cNvPr id="213" name="Google Shape;213;p39"/>
          <p:cNvSpPr txBox="1"/>
          <p:nvPr>
            <p:ph idx="1" type="subTitle"/>
          </p:nvPr>
        </p:nvSpPr>
        <p:spPr>
          <a:xfrm>
            <a:off x="713225" y="1606025"/>
            <a:ext cx="18204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nter"/>
              <a:buNone/>
              <a:defRPr b="1" sz="2000">
                <a:solidFill>
                  <a:schemeClr val="dk1"/>
                </a:solidFill>
                <a:latin typeface="Inter"/>
                <a:ea typeface="Inter"/>
                <a:cs typeface="Inter"/>
                <a:sym typeface="Inter"/>
              </a:defRPr>
            </a:lvl1pPr>
            <a:lvl2pPr lvl="1" rtl="0">
              <a:lnSpc>
                <a:spcPct val="100000"/>
              </a:lnSpc>
              <a:spcBef>
                <a:spcPts val="0"/>
              </a:spcBef>
              <a:spcAft>
                <a:spcPts val="0"/>
              </a:spcAft>
              <a:buSzPts val="2400"/>
              <a:buFont typeface="Inter"/>
              <a:buNone/>
              <a:defRPr sz="2400">
                <a:latin typeface="Inter"/>
                <a:ea typeface="Inter"/>
                <a:cs typeface="Inter"/>
                <a:sym typeface="Inter"/>
              </a:defRPr>
            </a:lvl2pPr>
            <a:lvl3pPr lvl="2" rtl="0">
              <a:lnSpc>
                <a:spcPct val="100000"/>
              </a:lnSpc>
              <a:spcBef>
                <a:spcPts val="0"/>
              </a:spcBef>
              <a:spcAft>
                <a:spcPts val="0"/>
              </a:spcAft>
              <a:buSzPts val="2400"/>
              <a:buFont typeface="Inter"/>
              <a:buNone/>
              <a:defRPr sz="2400">
                <a:latin typeface="Inter"/>
                <a:ea typeface="Inter"/>
                <a:cs typeface="Inter"/>
                <a:sym typeface="Inter"/>
              </a:defRPr>
            </a:lvl3pPr>
            <a:lvl4pPr lvl="3" rtl="0">
              <a:lnSpc>
                <a:spcPct val="100000"/>
              </a:lnSpc>
              <a:spcBef>
                <a:spcPts val="0"/>
              </a:spcBef>
              <a:spcAft>
                <a:spcPts val="0"/>
              </a:spcAft>
              <a:buSzPts val="2400"/>
              <a:buFont typeface="Inter"/>
              <a:buNone/>
              <a:defRPr sz="2400">
                <a:latin typeface="Inter"/>
                <a:ea typeface="Inter"/>
                <a:cs typeface="Inter"/>
                <a:sym typeface="Inter"/>
              </a:defRPr>
            </a:lvl4pPr>
            <a:lvl5pPr lvl="4" rtl="0">
              <a:lnSpc>
                <a:spcPct val="100000"/>
              </a:lnSpc>
              <a:spcBef>
                <a:spcPts val="0"/>
              </a:spcBef>
              <a:spcAft>
                <a:spcPts val="0"/>
              </a:spcAft>
              <a:buSzPts val="2400"/>
              <a:buFont typeface="Inter"/>
              <a:buNone/>
              <a:defRPr sz="2400">
                <a:latin typeface="Inter"/>
                <a:ea typeface="Inter"/>
                <a:cs typeface="Inter"/>
                <a:sym typeface="Inter"/>
              </a:defRPr>
            </a:lvl5pPr>
            <a:lvl6pPr lvl="5" rtl="0">
              <a:lnSpc>
                <a:spcPct val="100000"/>
              </a:lnSpc>
              <a:spcBef>
                <a:spcPts val="0"/>
              </a:spcBef>
              <a:spcAft>
                <a:spcPts val="0"/>
              </a:spcAft>
              <a:buSzPts val="2400"/>
              <a:buFont typeface="Inter"/>
              <a:buNone/>
              <a:defRPr sz="2400">
                <a:latin typeface="Inter"/>
                <a:ea typeface="Inter"/>
                <a:cs typeface="Inter"/>
                <a:sym typeface="Inter"/>
              </a:defRPr>
            </a:lvl6pPr>
            <a:lvl7pPr lvl="6" rtl="0">
              <a:lnSpc>
                <a:spcPct val="100000"/>
              </a:lnSpc>
              <a:spcBef>
                <a:spcPts val="0"/>
              </a:spcBef>
              <a:spcAft>
                <a:spcPts val="0"/>
              </a:spcAft>
              <a:buSzPts val="2400"/>
              <a:buFont typeface="Inter"/>
              <a:buNone/>
              <a:defRPr sz="2400">
                <a:latin typeface="Inter"/>
                <a:ea typeface="Inter"/>
                <a:cs typeface="Inter"/>
                <a:sym typeface="Inter"/>
              </a:defRPr>
            </a:lvl7pPr>
            <a:lvl8pPr lvl="7" rtl="0">
              <a:lnSpc>
                <a:spcPct val="100000"/>
              </a:lnSpc>
              <a:spcBef>
                <a:spcPts val="0"/>
              </a:spcBef>
              <a:spcAft>
                <a:spcPts val="0"/>
              </a:spcAft>
              <a:buSzPts val="2400"/>
              <a:buFont typeface="Inter"/>
              <a:buNone/>
              <a:defRPr sz="2400">
                <a:latin typeface="Inter"/>
                <a:ea typeface="Inter"/>
                <a:cs typeface="Inter"/>
                <a:sym typeface="Inter"/>
              </a:defRPr>
            </a:lvl8pPr>
            <a:lvl9pPr lvl="8" rtl="0">
              <a:lnSpc>
                <a:spcPct val="100000"/>
              </a:lnSpc>
              <a:spcBef>
                <a:spcPts val="0"/>
              </a:spcBef>
              <a:spcAft>
                <a:spcPts val="0"/>
              </a:spcAft>
              <a:buSzPts val="2400"/>
              <a:buFont typeface="Inter"/>
              <a:buNone/>
              <a:defRPr sz="2400">
                <a:latin typeface="Inter"/>
                <a:ea typeface="Inter"/>
                <a:cs typeface="Inter"/>
                <a:sym typeface="Inter"/>
              </a:defRPr>
            </a:lvl9pPr>
          </a:lstStyle>
          <a:p/>
        </p:txBody>
      </p:sp>
      <p:sp>
        <p:nvSpPr>
          <p:cNvPr id="214" name="Google Shape;214;p39"/>
          <p:cNvSpPr txBox="1"/>
          <p:nvPr>
            <p:ph idx="2" type="subTitle"/>
          </p:nvPr>
        </p:nvSpPr>
        <p:spPr>
          <a:xfrm>
            <a:off x="719675" y="2065200"/>
            <a:ext cx="1820400" cy="779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Font typeface="Montserrat"/>
              <a:buNone/>
              <a:defRPr>
                <a:latin typeface="Montserrat"/>
                <a:ea typeface="Montserrat"/>
                <a:cs typeface="Montserrat"/>
                <a:sym typeface="Montserrat"/>
              </a:defRPr>
            </a:lvl1pPr>
            <a:lvl2pPr lvl="1" rtl="0">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215" name="Google Shape;215;p39"/>
          <p:cNvSpPr txBox="1"/>
          <p:nvPr>
            <p:ph idx="3" type="subTitle"/>
          </p:nvPr>
        </p:nvSpPr>
        <p:spPr>
          <a:xfrm>
            <a:off x="713225" y="3002150"/>
            <a:ext cx="18204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nter"/>
              <a:buNone/>
              <a:defRPr b="1" sz="2000">
                <a:solidFill>
                  <a:schemeClr val="dk1"/>
                </a:solidFill>
                <a:latin typeface="Inter"/>
                <a:ea typeface="Inter"/>
                <a:cs typeface="Inter"/>
                <a:sym typeface="Inter"/>
              </a:defRPr>
            </a:lvl1pPr>
            <a:lvl2pPr lvl="1" rtl="0">
              <a:lnSpc>
                <a:spcPct val="100000"/>
              </a:lnSpc>
              <a:spcBef>
                <a:spcPts val="0"/>
              </a:spcBef>
              <a:spcAft>
                <a:spcPts val="0"/>
              </a:spcAft>
              <a:buSzPts val="2400"/>
              <a:buFont typeface="Inter"/>
              <a:buNone/>
              <a:defRPr sz="2400">
                <a:latin typeface="Inter"/>
                <a:ea typeface="Inter"/>
                <a:cs typeface="Inter"/>
                <a:sym typeface="Inter"/>
              </a:defRPr>
            </a:lvl2pPr>
            <a:lvl3pPr lvl="2" rtl="0">
              <a:lnSpc>
                <a:spcPct val="100000"/>
              </a:lnSpc>
              <a:spcBef>
                <a:spcPts val="0"/>
              </a:spcBef>
              <a:spcAft>
                <a:spcPts val="0"/>
              </a:spcAft>
              <a:buSzPts val="2400"/>
              <a:buFont typeface="Inter"/>
              <a:buNone/>
              <a:defRPr sz="2400">
                <a:latin typeface="Inter"/>
                <a:ea typeface="Inter"/>
                <a:cs typeface="Inter"/>
                <a:sym typeface="Inter"/>
              </a:defRPr>
            </a:lvl3pPr>
            <a:lvl4pPr lvl="3" rtl="0">
              <a:lnSpc>
                <a:spcPct val="100000"/>
              </a:lnSpc>
              <a:spcBef>
                <a:spcPts val="0"/>
              </a:spcBef>
              <a:spcAft>
                <a:spcPts val="0"/>
              </a:spcAft>
              <a:buSzPts val="2400"/>
              <a:buFont typeface="Inter"/>
              <a:buNone/>
              <a:defRPr sz="2400">
                <a:latin typeface="Inter"/>
                <a:ea typeface="Inter"/>
                <a:cs typeface="Inter"/>
                <a:sym typeface="Inter"/>
              </a:defRPr>
            </a:lvl4pPr>
            <a:lvl5pPr lvl="4" rtl="0">
              <a:lnSpc>
                <a:spcPct val="100000"/>
              </a:lnSpc>
              <a:spcBef>
                <a:spcPts val="0"/>
              </a:spcBef>
              <a:spcAft>
                <a:spcPts val="0"/>
              </a:spcAft>
              <a:buSzPts val="2400"/>
              <a:buFont typeface="Inter"/>
              <a:buNone/>
              <a:defRPr sz="2400">
                <a:latin typeface="Inter"/>
                <a:ea typeface="Inter"/>
                <a:cs typeface="Inter"/>
                <a:sym typeface="Inter"/>
              </a:defRPr>
            </a:lvl5pPr>
            <a:lvl6pPr lvl="5" rtl="0">
              <a:lnSpc>
                <a:spcPct val="100000"/>
              </a:lnSpc>
              <a:spcBef>
                <a:spcPts val="0"/>
              </a:spcBef>
              <a:spcAft>
                <a:spcPts val="0"/>
              </a:spcAft>
              <a:buSzPts val="2400"/>
              <a:buFont typeface="Inter"/>
              <a:buNone/>
              <a:defRPr sz="2400">
                <a:latin typeface="Inter"/>
                <a:ea typeface="Inter"/>
                <a:cs typeface="Inter"/>
                <a:sym typeface="Inter"/>
              </a:defRPr>
            </a:lvl6pPr>
            <a:lvl7pPr lvl="6" rtl="0">
              <a:lnSpc>
                <a:spcPct val="100000"/>
              </a:lnSpc>
              <a:spcBef>
                <a:spcPts val="0"/>
              </a:spcBef>
              <a:spcAft>
                <a:spcPts val="0"/>
              </a:spcAft>
              <a:buSzPts val="2400"/>
              <a:buFont typeface="Inter"/>
              <a:buNone/>
              <a:defRPr sz="2400">
                <a:latin typeface="Inter"/>
                <a:ea typeface="Inter"/>
                <a:cs typeface="Inter"/>
                <a:sym typeface="Inter"/>
              </a:defRPr>
            </a:lvl7pPr>
            <a:lvl8pPr lvl="7" rtl="0">
              <a:lnSpc>
                <a:spcPct val="100000"/>
              </a:lnSpc>
              <a:spcBef>
                <a:spcPts val="0"/>
              </a:spcBef>
              <a:spcAft>
                <a:spcPts val="0"/>
              </a:spcAft>
              <a:buSzPts val="2400"/>
              <a:buFont typeface="Inter"/>
              <a:buNone/>
              <a:defRPr sz="2400">
                <a:latin typeface="Inter"/>
                <a:ea typeface="Inter"/>
                <a:cs typeface="Inter"/>
                <a:sym typeface="Inter"/>
              </a:defRPr>
            </a:lvl8pPr>
            <a:lvl9pPr lvl="8" rtl="0">
              <a:lnSpc>
                <a:spcPct val="100000"/>
              </a:lnSpc>
              <a:spcBef>
                <a:spcPts val="0"/>
              </a:spcBef>
              <a:spcAft>
                <a:spcPts val="0"/>
              </a:spcAft>
              <a:buSzPts val="2400"/>
              <a:buFont typeface="Inter"/>
              <a:buNone/>
              <a:defRPr sz="2400">
                <a:latin typeface="Inter"/>
                <a:ea typeface="Inter"/>
                <a:cs typeface="Inter"/>
                <a:sym typeface="Inter"/>
              </a:defRPr>
            </a:lvl9pPr>
          </a:lstStyle>
          <a:p/>
        </p:txBody>
      </p:sp>
      <p:sp>
        <p:nvSpPr>
          <p:cNvPr id="216" name="Google Shape;216;p39"/>
          <p:cNvSpPr txBox="1"/>
          <p:nvPr>
            <p:ph idx="4" type="subTitle"/>
          </p:nvPr>
        </p:nvSpPr>
        <p:spPr>
          <a:xfrm>
            <a:off x="719675" y="3461325"/>
            <a:ext cx="1820400" cy="779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Font typeface="Montserrat"/>
              <a:buNone/>
              <a:defRPr>
                <a:latin typeface="Montserrat"/>
                <a:ea typeface="Montserrat"/>
                <a:cs typeface="Montserrat"/>
                <a:sym typeface="Montserrat"/>
              </a:defRPr>
            </a:lvl1pPr>
            <a:lvl2pPr lvl="1" rtl="0">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217" name="Google Shape;217;p39"/>
          <p:cNvSpPr txBox="1"/>
          <p:nvPr>
            <p:ph idx="5" type="subTitle"/>
          </p:nvPr>
        </p:nvSpPr>
        <p:spPr>
          <a:xfrm>
            <a:off x="6603875" y="1606025"/>
            <a:ext cx="1820400" cy="484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Inter"/>
              <a:buNone/>
              <a:defRPr b="1" sz="2000">
                <a:solidFill>
                  <a:schemeClr val="dk1"/>
                </a:solidFill>
                <a:latin typeface="Inter"/>
                <a:ea typeface="Inter"/>
                <a:cs typeface="Inter"/>
                <a:sym typeface="Inter"/>
              </a:defRPr>
            </a:lvl1pPr>
            <a:lvl2pPr lvl="1" rtl="0" algn="r">
              <a:lnSpc>
                <a:spcPct val="100000"/>
              </a:lnSpc>
              <a:spcBef>
                <a:spcPts val="0"/>
              </a:spcBef>
              <a:spcAft>
                <a:spcPts val="0"/>
              </a:spcAft>
              <a:buSzPts val="2400"/>
              <a:buFont typeface="Inter"/>
              <a:buNone/>
              <a:defRPr sz="2400">
                <a:latin typeface="Inter"/>
                <a:ea typeface="Inter"/>
                <a:cs typeface="Inter"/>
                <a:sym typeface="Inter"/>
              </a:defRPr>
            </a:lvl2pPr>
            <a:lvl3pPr lvl="2" rtl="0" algn="r">
              <a:lnSpc>
                <a:spcPct val="100000"/>
              </a:lnSpc>
              <a:spcBef>
                <a:spcPts val="0"/>
              </a:spcBef>
              <a:spcAft>
                <a:spcPts val="0"/>
              </a:spcAft>
              <a:buSzPts val="2400"/>
              <a:buFont typeface="Inter"/>
              <a:buNone/>
              <a:defRPr sz="2400">
                <a:latin typeface="Inter"/>
                <a:ea typeface="Inter"/>
                <a:cs typeface="Inter"/>
                <a:sym typeface="Inter"/>
              </a:defRPr>
            </a:lvl3pPr>
            <a:lvl4pPr lvl="3" rtl="0" algn="r">
              <a:lnSpc>
                <a:spcPct val="100000"/>
              </a:lnSpc>
              <a:spcBef>
                <a:spcPts val="0"/>
              </a:spcBef>
              <a:spcAft>
                <a:spcPts val="0"/>
              </a:spcAft>
              <a:buSzPts val="2400"/>
              <a:buFont typeface="Inter"/>
              <a:buNone/>
              <a:defRPr sz="2400">
                <a:latin typeface="Inter"/>
                <a:ea typeface="Inter"/>
                <a:cs typeface="Inter"/>
                <a:sym typeface="Inter"/>
              </a:defRPr>
            </a:lvl4pPr>
            <a:lvl5pPr lvl="4" rtl="0" algn="r">
              <a:lnSpc>
                <a:spcPct val="100000"/>
              </a:lnSpc>
              <a:spcBef>
                <a:spcPts val="0"/>
              </a:spcBef>
              <a:spcAft>
                <a:spcPts val="0"/>
              </a:spcAft>
              <a:buSzPts val="2400"/>
              <a:buFont typeface="Inter"/>
              <a:buNone/>
              <a:defRPr sz="2400">
                <a:latin typeface="Inter"/>
                <a:ea typeface="Inter"/>
                <a:cs typeface="Inter"/>
                <a:sym typeface="Inter"/>
              </a:defRPr>
            </a:lvl5pPr>
            <a:lvl6pPr lvl="5" rtl="0" algn="r">
              <a:lnSpc>
                <a:spcPct val="100000"/>
              </a:lnSpc>
              <a:spcBef>
                <a:spcPts val="0"/>
              </a:spcBef>
              <a:spcAft>
                <a:spcPts val="0"/>
              </a:spcAft>
              <a:buSzPts val="2400"/>
              <a:buFont typeface="Inter"/>
              <a:buNone/>
              <a:defRPr sz="2400">
                <a:latin typeface="Inter"/>
                <a:ea typeface="Inter"/>
                <a:cs typeface="Inter"/>
                <a:sym typeface="Inter"/>
              </a:defRPr>
            </a:lvl6pPr>
            <a:lvl7pPr lvl="6" rtl="0" algn="r">
              <a:lnSpc>
                <a:spcPct val="100000"/>
              </a:lnSpc>
              <a:spcBef>
                <a:spcPts val="0"/>
              </a:spcBef>
              <a:spcAft>
                <a:spcPts val="0"/>
              </a:spcAft>
              <a:buSzPts val="2400"/>
              <a:buFont typeface="Inter"/>
              <a:buNone/>
              <a:defRPr sz="2400">
                <a:latin typeface="Inter"/>
                <a:ea typeface="Inter"/>
                <a:cs typeface="Inter"/>
                <a:sym typeface="Inter"/>
              </a:defRPr>
            </a:lvl7pPr>
            <a:lvl8pPr lvl="7" rtl="0" algn="r">
              <a:lnSpc>
                <a:spcPct val="100000"/>
              </a:lnSpc>
              <a:spcBef>
                <a:spcPts val="0"/>
              </a:spcBef>
              <a:spcAft>
                <a:spcPts val="0"/>
              </a:spcAft>
              <a:buSzPts val="2400"/>
              <a:buFont typeface="Inter"/>
              <a:buNone/>
              <a:defRPr sz="2400">
                <a:latin typeface="Inter"/>
                <a:ea typeface="Inter"/>
                <a:cs typeface="Inter"/>
                <a:sym typeface="Inter"/>
              </a:defRPr>
            </a:lvl8pPr>
            <a:lvl9pPr lvl="8" rtl="0" algn="r">
              <a:lnSpc>
                <a:spcPct val="100000"/>
              </a:lnSpc>
              <a:spcBef>
                <a:spcPts val="0"/>
              </a:spcBef>
              <a:spcAft>
                <a:spcPts val="0"/>
              </a:spcAft>
              <a:buSzPts val="2400"/>
              <a:buFont typeface="Inter"/>
              <a:buNone/>
              <a:defRPr sz="2400">
                <a:latin typeface="Inter"/>
                <a:ea typeface="Inter"/>
                <a:cs typeface="Inter"/>
                <a:sym typeface="Inter"/>
              </a:defRPr>
            </a:lvl9pPr>
          </a:lstStyle>
          <a:p/>
        </p:txBody>
      </p:sp>
      <p:sp>
        <p:nvSpPr>
          <p:cNvPr id="218" name="Google Shape;218;p39"/>
          <p:cNvSpPr txBox="1"/>
          <p:nvPr>
            <p:ph idx="6" type="subTitle"/>
          </p:nvPr>
        </p:nvSpPr>
        <p:spPr>
          <a:xfrm>
            <a:off x="6610325" y="2065200"/>
            <a:ext cx="1820400" cy="779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Font typeface="Montserrat"/>
              <a:buNone/>
              <a:defRPr>
                <a:latin typeface="Montserrat"/>
                <a:ea typeface="Montserrat"/>
                <a:cs typeface="Montserrat"/>
                <a:sym typeface="Montserrat"/>
              </a:defRPr>
            </a:lvl1pPr>
            <a:lvl2pPr lvl="1" rtl="0" algn="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219" name="Google Shape;219;p39"/>
          <p:cNvSpPr txBox="1"/>
          <p:nvPr>
            <p:ph idx="7" type="subTitle"/>
          </p:nvPr>
        </p:nvSpPr>
        <p:spPr>
          <a:xfrm>
            <a:off x="6603875" y="3002150"/>
            <a:ext cx="1820400" cy="484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Inter"/>
              <a:buNone/>
              <a:defRPr b="1" sz="2000">
                <a:solidFill>
                  <a:schemeClr val="dk1"/>
                </a:solidFill>
                <a:latin typeface="Inter"/>
                <a:ea typeface="Inter"/>
                <a:cs typeface="Inter"/>
                <a:sym typeface="Inter"/>
              </a:defRPr>
            </a:lvl1pPr>
            <a:lvl2pPr lvl="1" rtl="0" algn="r">
              <a:lnSpc>
                <a:spcPct val="100000"/>
              </a:lnSpc>
              <a:spcBef>
                <a:spcPts val="0"/>
              </a:spcBef>
              <a:spcAft>
                <a:spcPts val="0"/>
              </a:spcAft>
              <a:buSzPts val="2400"/>
              <a:buFont typeface="Inter"/>
              <a:buNone/>
              <a:defRPr sz="2400">
                <a:latin typeface="Inter"/>
                <a:ea typeface="Inter"/>
                <a:cs typeface="Inter"/>
                <a:sym typeface="Inter"/>
              </a:defRPr>
            </a:lvl2pPr>
            <a:lvl3pPr lvl="2" rtl="0" algn="r">
              <a:lnSpc>
                <a:spcPct val="100000"/>
              </a:lnSpc>
              <a:spcBef>
                <a:spcPts val="0"/>
              </a:spcBef>
              <a:spcAft>
                <a:spcPts val="0"/>
              </a:spcAft>
              <a:buSzPts val="2400"/>
              <a:buFont typeface="Inter"/>
              <a:buNone/>
              <a:defRPr sz="2400">
                <a:latin typeface="Inter"/>
                <a:ea typeface="Inter"/>
                <a:cs typeface="Inter"/>
                <a:sym typeface="Inter"/>
              </a:defRPr>
            </a:lvl3pPr>
            <a:lvl4pPr lvl="3" rtl="0" algn="r">
              <a:lnSpc>
                <a:spcPct val="100000"/>
              </a:lnSpc>
              <a:spcBef>
                <a:spcPts val="0"/>
              </a:spcBef>
              <a:spcAft>
                <a:spcPts val="0"/>
              </a:spcAft>
              <a:buSzPts val="2400"/>
              <a:buFont typeface="Inter"/>
              <a:buNone/>
              <a:defRPr sz="2400">
                <a:latin typeface="Inter"/>
                <a:ea typeface="Inter"/>
                <a:cs typeface="Inter"/>
                <a:sym typeface="Inter"/>
              </a:defRPr>
            </a:lvl4pPr>
            <a:lvl5pPr lvl="4" rtl="0" algn="r">
              <a:lnSpc>
                <a:spcPct val="100000"/>
              </a:lnSpc>
              <a:spcBef>
                <a:spcPts val="0"/>
              </a:spcBef>
              <a:spcAft>
                <a:spcPts val="0"/>
              </a:spcAft>
              <a:buSzPts val="2400"/>
              <a:buFont typeface="Inter"/>
              <a:buNone/>
              <a:defRPr sz="2400">
                <a:latin typeface="Inter"/>
                <a:ea typeface="Inter"/>
                <a:cs typeface="Inter"/>
                <a:sym typeface="Inter"/>
              </a:defRPr>
            </a:lvl5pPr>
            <a:lvl6pPr lvl="5" rtl="0" algn="r">
              <a:lnSpc>
                <a:spcPct val="100000"/>
              </a:lnSpc>
              <a:spcBef>
                <a:spcPts val="0"/>
              </a:spcBef>
              <a:spcAft>
                <a:spcPts val="0"/>
              </a:spcAft>
              <a:buSzPts val="2400"/>
              <a:buFont typeface="Inter"/>
              <a:buNone/>
              <a:defRPr sz="2400">
                <a:latin typeface="Inter"/>
                <a:ea typeface="Inter"/>
                <a:cs typeface="Inter"/>
                <a:sym typeface="Inter"/>
              </a:defRPr>
            </a:lvl6pPr>
            <a:lvl7pPr lvl="6" rtl="0" algn="r">
              <a:lnSpc>
                <a:spcPct val="100000"/>
              </a:lnSpc>
              <a:spcBef>
                <a:spcPts val="0"/>
              </a:spcBef>
              <a:spcAft>
                <a:spcPts val="0"/>
              </a:spcAft>
              <a:buSzPts val="2400"/>
              <a:buFont typeface="Inter"/>
              <a:buNone/>
              <a:defRPr sz="2400">
                <a:latin typeface="Inter"/>
                <a:ea typeface="Inter"/>
                <a:cs typeface="Inter"/>
                <a:sym typeface="Inter"/>
              </a:defRPr>
            </a:lvl7pPr>
            <a:lvl8pPr lvl="7" rtl="0" algn="r">
              <a:lnSpc>
                <a:spcPct val="100000"/>
              </a:lnSpc>
              <a:spcBef>
                <a:spcPts val="0"/>
              </a:spcBef>
              <a:spcAft>
                <a:spcPts val="0"/>
              </a:spcAft>
              <a:buSzPts val="2400"/>
              <a:buFont typeface="Inter"/>
              <a:buNone/>
              <a:defRPr sz="2400">
                <a:latin typeface="Inter"/>
                <a:ea typeface="Inter"/>
                <a:cs typeface="Inter"/>
                <a:sym typeface="Inter"/>
              </a:defRPr>
            </a:lvl8pPr>
            <a:lvl9pPr lvl="8" rtl="0" algn="r">
              <a:lnSpc>
                <a:spcPct val="100000"/>
              </a:lnSpc>
              <a:spcBef>
                <a:spcPts val="0"/>
              </a:spcBef>
              <a:spcAft>
                <a:spcPts val="0"/>
              </a:spcAft>
              <a:buSzPts val="2400"/>
              <a:buFont typeface="Inter"/>
              <a:buNone/>
              <a:defRPr sz="2400">
                <a:latin typeface="Inter"/>
                <a:ea typeface="Inter"/>
                <a:cs typeface="Inter"/>
                <a:sym typeface="Inter"/>
              </a:defRPr>
            </a:lvl9pPr>
          </a:lstStyle>
          <a:p/>
        </p:txBody>
      </p:sp>
      <p:sp>
        <p:nvSpPr>
          <p:cNvPr id="220" name="Google Shape;220;p39"/>
          <p:cNvSpPr txBox="1"/>
          <p:nvPr>
            <p:ph idx="8" type="subTitle"/>
          </p:nvPr>
        </p:nvSpPr>
        <p:spPr>
          <a:xfrm>
            <a:off x="6610325" y="3461325"/>
            <a:ext cx="1820400" cy="779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Font typeface="Montserrat"/>
              <a:buNone/>
              <a:defRPr>
                <a:latin typeface="Montserrat"/>
                <a:ea typeface="Montserrat"/>
                <a:cs typeface="Montserrat"/>
                <a:sym typeface="Montserrat"/>
              </a:defRPr>
            </a:lvl1pPr>
            <a:lvl2pPr lvl="1" rtl="0" algn="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2_1">
    <p:spTree>
      <p:nvGrpSpPr>
        <p:cNvPr id="221" name="Shape 221"/>
        <p:cNvGrpSpPr/>
        <p:nvPr/>
      </p:nvGrpSpPr>
      <p:grpSpPr>
        <a:xfrm>
          <a:off x="0" y="0"/>
          <a:ext cx="0" cy="0"/>
          <a:chOff x="0" y="0"/>
          <a:chExt cx="0" cy="0"/>
        </a:xfrm>
      </p:grpSpPr>
      <p:pic>
        <p:nvPicPr>
          <p:cNvPr id="222" name="Google Shape;222;p40"/>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223" name="Google Shape;223;p40"/>
          <p:cNvSpPr txBox="1"/>
          <p:nvPr>
            <p:ph type="title"/>
          </p:nvPr>
        </p:nvSpPr>
        <p:spPr>
          <a:xfrm>
            <a:off x="713225" y="445025"/>
            <a:ext cx="7059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Inter"/>
              <a:buNone/>
              <a:defRPr>
                <a:latin typeface="Inter"/>
                <a:ea typeface="Inter"/>
                <a:cs typeface="Inter"/>
                <a:sym typeface="Inter"/>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4" name="Google Shape;224;p40"/>
          <p:cNvSpPr/>
          <p:nvPr/>
        </p:nvSpPr>
        <p:spPr>
          <a:xfrm>
            <a:off x="713225" y="1370025"/>
            <a:ext cx="7717500" cy="3050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25" name="Google Shape;225;p40"/>
          <p:cNvSpPr txBox="1"/>
          <p:nvPr>
            <p:ph idx="1" type="subTitle"/>
          </p:nvPr>
        </p:nvSpPr>
        <p:spPr>
          <a:xfrm>
            <a:off x="944125" y="2641200"/>
            <a:ext cx="18204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400"/>
              <a:buFont typeface="Inter"/>
              <a:buNone/>
              <a:defRPr sz="2400">
                <a:latin typeface="Inter"/>
                <a:ea typeface="Inter"/>
                <a:cs typeface="Inter"/>
                <a:sym typeface="Inter"/>
              </a:defRPr>
            </a:lvl2pPr>
            <a:lvl3pPr lvl="2" rtl="0" algn="ctr">
              <a:lnSpc>
                <a:spcPct val="100000"/>
              </a:lnSpc>
              <a:spcBef>
                <a:spcPts val="0"/>
              </a:spcBef>
              <a:spcAft>
                <a:spcPts val="0"/>
              </a:spcAft>
              <a:buSzPts val="2400"/>
              <a:buFont typeface="Inter"/>
              <a:buNone/>
              <a:defRPr sz="2400">
                <a:latin typeface="Inter"/>
                <a:ea typeface="Inter"/>
                <a:cs typeface="Inter"/>
                <a:sym typeface="Inter"/>
              </a:defRPr>
            </a:lvl3pPr>
            <a:lvl4pPr lvl="3" rtl="0" algn="ctr">
              <a:lnSpc>
                <a:spcPct val="100000"/>
              </a:lnSpc>
              <a:spcBef>
                <a:spcPts val="0"/>
              </a:spcBef>
              <a:spcAft>
                <a:spcPts val="0"/>
              </a:spcAft>
              <a:buSzPts val="2400"/>
              <a:buFont typeface="Inter"/>
              <a:buNone/>
              <a:defRPr sz="2400">
                <a:latin typeface="Inter"/>
                <a:ea typeface="Inter"/>
                <a:cs typeface="Inter"/>
                <a:sym typeface="Inter"/>
              </a:defRPr>
            </a:lvl4pPr>
            <a:lvl5pPr lvl="4" rtl="0" algn="ctr">
              <a:lnSpc>
                <a:spcPct val="100000"/>
              </a:lnSpc>
              <a:spcBef>
                <a:spcPts val="0"/>
              </a:spcBef>
              <a:spcAft>
                <a:spcPts val="0"/>
              </a:spcAft>
              <a:buSzPts val="2400"/>
              <a:buFont typeface="Inter"/>
              <a:buNone/>
              <a:defRPr sz="2400">
                <a:latin typeface="Inter"/>
                <a:ea typeface="Inter"/>
                <a:cs typeface="Inter"/>
                <a:sym typeface="Inter"/>
              </a:defRPr>
            </a:lvl5pPr>
            <a:lvl6pPr lvl="5" rtl="0" algn="ctr">
              <a:lnSpc>
                <a:spcPct val="100000"/>
              </a:lnSpc>
              <a:spcBef>
                <a:spcPts val="0"/>
              </a:spcBef>
              <a:spcAft>
                <a:spcPts val="0"/>
              </a:spcAft>
              <a:buSzPts val="2400"/>
              <a:buFont typeface="Inter"/>
              <a:buNone/>
              <a:defRPr sz="2400">
                <a:latin typeface="Inter"/>
                <a:ea typeface="Inter"/>
                <a:cs typeface="Inter"/>
                <a:sym typeface="Inter"/>
              </a:defRPr>
            </a:lvl6pPr>
            <a:lvl7pPr lvl="6" rtl="0" algn="ctr">
              <a:lnSpc>
                <a:spcPct val="100000"/>
              </a:lnSpc>
              <a:spcBef>
                <a:spcPts val="0"/>
              </a:spcBef>
              <a:spcAft>
                <a:spcPts val="0"/>
              </a:spcAft>
              <a:buSzPts val="2400"/>
              <a:buFont typeface="Inter"/>
              <a:buNone/>
              <a:defRPr sz="2400">
                <a:latin typeface="Inter"/>
                <a:ea typeface="Inter"/>
                <a:cs typeface="Inter"/>
                <a:sym typeface="Inter"/>
              </a:defRPr>
            </a:lvl7pPr>
            <a:lvl8pPr lvl="7" rtl="0" algn="ctr">
              <a:lnSpc>
                <a:spcPct val="100000"/>
              </a:lnSpc>
              <a:spcBef>
                <a:spcPts val="0"/>
              </a:spcBef>
              <a:spcAft>
                <a:spcPts val="0"/>
              </a:spcAft>
              <a:buSzPts val="2400"/>
              <a:buFont typeface="Inter"/>
              <a:buNone/>
              <a:defRPr sz="2400">
                <a:latin typeface="Inter"/>
                <a:ea typeface="Inter"/>
                <a:cs typeface="Inter"/>
                <a:sym typeface="Inter"/>
              </a:defRPr>
            </a:lvl8pPr>
            <a:lvl9pPr lvl="8" rtl="0" algn="ctr">
              <a:lnSpc>
                <a:spcPct val="100000"/>
              </a:lnSpc>
              <a:spcBef>
                <a:spcPts val="0"/>
              </a:spcBef>
              <a:spcAft>
                <a:spcPts val="0"/>
              </a:spcAft>
              <a:buSzPts val="2400"/>
              <a:buFont typeface="Inter"/>
              <a:buNone/>
              <a:defRPr sz="2400">
                <a:latin typeface="Inter"/>
                <a:ea typeface="Inter"/>
                <a:cs typeface="Inter"/>
                <a:sym typeface="Inter"/>
              </a:defRPr>
            </a:lvl9pPr>
          </a:lstStyle>
          <a:p/>
        </p:txBody>
      </p:sp>
      <p:sp>
        <p:nvSpPr>
          <p:cNvPr id="226" name="Google Shape;226;p40"/>
          <p:cNvSpPr txBox="1"/>
          <p:nvPr>
            <p:ph idx="2" type="subTitle"/>
          </p:nvPr>
        </p:nvSpPr>
        <p:spPr>
          <a:xfrm>
            <a:off x="950575" y="3100375"/>
            <a:ext cx="1820400" cy="74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227" name="Google Shape;227;p40"/>
          <p:cNvSpPr txBox="1"/>
          <p:nvPr>
            <p:ph idx="3" type="subTitle"/>
          </p:nvPr>
        </p:nvSpPr>
        <p:spPr>
          <a:xfrm>
            <a:off x="2770975" y="2641200"/>
            <a:ext cx="18204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400"/>
              <a:buFont typeface="Inter"/>
              <a:buNone/>
              <a:defRPr sz="2400">
                <a:latin typeface="Inter"/>
                <a:ea typeface="Inter"/>
                <a:cs typeface="Inter"/>
                <a:sym typeface="Inter"/>
              </a:defRPr>
            </a:lvl2pPr>
            <a:lvl3pPr lvl="2" rtl="0" algn="ctr">
              <a:lnSpc>
                <a:spcPct val="100000"/>
              </a:lnSpc>
              <a:spcBef>
                <a:spcPts val="0"/>
              </a:spcBef>
              <a:spcAft>
                <a:spcPts val="0"/>
              </a:spcAft>
              <a:buSzPts val="2400"/>
              <a:buFont typeface="Inter"/>
              <a:buNone/>
              <a:defRPr sz="2400">
                <a:latin typeface="Inter"/>
                <a:ea typeface="Inter"/>
                <a:cs typeface="Inter"/>
                <a:sym typeface="Inter"/>
              </a:defRPr>
            </a:lvl3pPr>
            <a:lvl4pPr lvl="3" rtl="0" algn="ctr">
              <a:lnSpc>
                <a:spcPct val="100000"/>
              </a:lnSpc>
              <a:spcBef>
                <a:spcPts val="0"/>
              </a:spcBef>
              <a:spcAft>
                <a:spcPts val="0"/>
              </a:spcAft>
              <a:buSzPts val="2400"/>
              <a:buFont typeface="Inter"/>
              <a:buNone/>
              <a:defRPr sz="2400">
                <a:latin typeface="Inter"/>
                <a:ea typeface="Inter"/>
                <a:cs typeface="Inter"/>
                <a:sym typeface="Inter"/>
              </a:defRPr>
            </a:lvl4pPr>
            <a:lvl5pPr lvl="4" rtl="0" algn="ctr">
              <a:lnSpc>
                <a:spcPct val="100000"/>
              </a:lnSpc>
              <a:spcBef>
                <a:spcPts val="0"/>
              </a:spcBef>
              <a:spcAft>
                <a:spcPts val="0"/>
              </a:spcAft>
              <a:buSzPts val="2400"/>
              <a:buFont typeface="Inter"/>
              <a:buNone/>
              <a:defRPr sz="2400">
                <a:latin typeface="Inter"/>
                <a:ea typeface="Inter"/>
                <a:cs typeface="Inter"/>
                <a:sym typeface="Inter"/>
              </a:defRPr>
            </a:lvl5pPr>
            <a:lvl6pPr lvl="5" rtl="0" algn="ctr">
              <a:lnSpc>
                <a:spcPct val="100000"/>
              </a:lnSpc>
              <a:spcBef>
                <a:spcPts val="0"/>
              </a:spcBef>
              <a:spcAft>
                <a:spcPts val="0"/>
              </a:spcAft>
              <a:buSzPts val="2400"/>
              <a:buFont typeface="Inter"/>
              <a:buNone/>
              <a:defRPr sz="2400">
                <a:latin typeface="Inter"/>
                <a:ea typeface="Inter"/>
                <a:cs typeface="Inter"/>
                <a:sym typeface="Inter"/>
              </a:defRPr>
            </a:lvl6pPr>
            <a:lvl7pPr lvl="6" rtl="0" algn="ctr">
              <a:lnSpc>
                <a:spcPct val="100000"/>
              </a:lnSpc>
              <a:spcBef>
                <a:spcPts val="0"/>
              </a:spcBef>
              <a:spcAft>
                <a:spcPts val="0"/>
              </a:spcAft>
              <a:buSzPts val="2400"/>
              <a:buFont typeface="Inter"/>
              <a:buNone/>
              <a:defRPr sz="2400">
                <a:latin typeface="Inter"/>
                <a:ea typeface="Inter"/>
                <a:cs typeface="Inter"/>
                <a:sym typeface="Inter"/>
              </a:defRPr>
            </a:lvl7pPr>
            <a:lvl8pPr lvl="7" rtl="0" algn="ctr">
              <a:lnSpc>
                <a:spcPct val="100000"/>
              </a:lnSpc>
              <a:spcBef>
                <a:spcPts val="0"/>
              </a:spcBef>
              <a:spcAft>
                <a:spcPts val="0"/>
              </a:spcAft>
              <a:buSzPts val="2400"/>
              <a:buFont typeface="Inter"/>
              <a:buNone/>
              <a:defRPr sz="2400">
                <a:latin typeface="Inter"/>
                <a:ea typeface="Inter"/>
                <a:cs typeface="Inter"/>
                <a:sym typeface="Inter"/>
              </a:defRPr>
            </a:lvl8pPr>
            <a:lvl9pPr lvl="8" rtl="0" algn="ctr">
              <a:lnSpc>
                <a:spcPct val="100000"/>
              </a:lnSpc>
              <a:spcBef>
                <a:spcPts val="0"/>
              </a:spcBef>
              <a:spcAft>
                <a:spcPts val="0"/>
              </a:spcAft>
              <a:buSzPts val="2400"/>
              <a:buFont typeface="Inter"/>
              <a:buNone/>
              <a:defRPr sz="2400">
                <a:latin typeface="Inter"/>
                <a:ea typeface="Inter"/>
                <a:cs typeface="Inter"/>
                <a:sym typeface="Inter"/>
              </a:defRPr>
            </a:lvl9pPr>
          </a:lstStyle>
          <a:p/>
        </p:txBody>
      </p:sp>
      <p:sp>
        <p:nvSpPr>
          <p:cNvPr id="228" name="Google Shape;228;p40"/>
          <p:cNvSpPr txBox="1"/>
          <p:nvPr>
            <p:ph idx="4" type="subTitle"/>
          </p:nvPr>
        </p:nvSpPr>
        <p:spPr>
          <a:xfrm>
            <a:off x="2777425" y="3100375"/>
            <a:ext cx="1820400" cy="74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229" name="Google Shape;229;p40"/>
          <p:cNvSpPr txBox="1"/>
          <p:nvPr>
            <p:ph idx="5" type="subTitle"/>
          </p:nvPr>
        </p:nvSpPr>
        <p:spPr>
          <a:xfrm>
            <a:off x="4597825" y="2641200"/>
            <a:ext cx="18204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400"/>
              <a:buFont typeface="Inter"/>
              <a:buNone/>
              <a:defRPr sz="2400">
                <a:latin typeface="Inter"/>
                <a:ea typeface="Inter"/>
                <a:cs typeface="Inter"/>
                <a:sym typeface="Inter"/>
              </a:defRPr>
            </a:lvl2pPr>
            <a:lvl3pPr lvl="2" rtl="0" algn="ctr">
              <a:lnSpc>
                <a:spcPct val="100000"/>
              </a:lnSpc>
              <a:spcBef>
                <a:spcPts val="0"/>
              </a:spcBef>
              <a:spcAft>
                <a:spcPts val="0"/>
              </a:spcAft>
              <a:buSzPts val="2400"/>
              <a:buFont typeface="Inter"/>
              <a:buNone/>
              <a:defRPr sz="2400">
                <a:latin typeface="Inter"/>
                <a:ea typeface="Inter"/>
                <a:cs typeface="Inter"/>
                <a:sym typeface="Inter"/>
              </a:defRPr>
            </a:lvl3pPr>
            <a:lvl4pPr lvl="3" rtl="0" algn="ctr">
              <a:lnSpc>
                <a:spcPct val="100000"/>
              </a:lnSpc>
              <a:spcBef>
                <a:spcPts val="0"/>
              </a:spcBef>
              <a:spcAft>
                <a:spcPts val="0"/>
              </a:spcAft>
              <a:buSzPts val="2400"/>
              <a:buFont typeface="Inter"/>
              <a:buNone/>
              <a:defRPr sz="2400">
                <a:latin typeface="Inter"/>
                <a:ea typeface="Inter"/>
                <a:cs typeface="Inter"/>
                <a:sym typeface="Inter"/>
              </a:defRPr>
            </a:lvl4pPr>
            <a:lvl5pPr lvl="4" rtl="0" algn="ctr">
              <a:lnSpc>
                <a:spcPct val="100000"/>
              </a:lnSpc>
              <a:spcBef>
                <a:spcPts val="0"/>
              </a:spcBef>
              <a:spcAft>
                <a:spcPts val="0"/>
              </a:spcAft>
              <a:buSzPts val="2400"/>
              <a:buFont typeface="Inter"/>
              <a:buNone/>
              <a:defRPr sz="2400">
                <a:latin typeface="Inter"/>
                <a:ea typeface="Inter"/>
                <a:cs typeface="Inter"/>
                <a:sym typeface="Inter"/>
              </a:defRPr>
            </a:lvl5pPr>
            <a:lvl6pPr lvl="5" rtl="0" algn="ctr">
              <a:lnSpc>
                <a:spcPct val="100000"/>
              </a:lnSpc>
              <a:spcBef>
                <a:spcPts val="0"/>
              </a:spcBef>
              <a:spcAft>
                <a:spcPts val="0"/>
              </a:spcAft>
              <a:buSzPts val="2400"/>
              <a:buFont typeface="Inter"/>
              <a:buNone/>
              <a:defRPr sz="2400">
                <a:latin typeface="Inter"/>
                <a:ea typeface="Inter"/>
                <a:cs typeface="Inter"/>
                <a:sym typeface="Inter"/>
              </a:defRPr>
            </a:lvl6pPr>
            <a:lvl7pPr lvl="6" rtl="0" algn="ctr">
              <a:lnSpc>
                <a:spcPct val="100000"/>
              </a:lnSpc>
              <a:spcBef>
                <a:spcPts val="0"/>
              </a:spcBef>
              <a:spcAft>
                <a:spcPts val="0"/>
              </a:spcAft>
              <a:buSzPts val="2400"/>
              <a:buFont typeface="Inter"/>
              <a:buNone/>
              <a:defRPr sz="2400">
                <a:latin typeface="Inter"/>
                <a:ea typeface="Inter"/>
                <a:cs typeface="Inter"/>
                <a:sym typeface="Inter"/>
              </a:defRPr>
            </a:lvl7pPr>
            <a:lvl8pPr lvl="7" rtl="0" algn="ctr">
              <a:lnSpc>
                <a:spcPct val="100000"/>
              </a:lnSpc>
              <a:spcBef>
                <a:spcPts val="0"/>
              </a:spcBef>
              <a:spcAft>
                <a:spcPts val="0"/>
              </a:spcAft>
              <a:buSzPts val="2400"/>
              <a:buFont typeface="Inter"/>
              <a:buNone/>
              <a:defRPr sz="2400">
                <a:latin typeface="Inter"/>
                <a:ea typeface="Inter"/>
                <a:cs typeface="Inter"/>
                <a:sym typeface="Inter"/>
              </a:defRPr>
            </a:lvl8pPr>
            <a:lvl9pPr lvl="8" rtl="0" algn="ctr">
              <a:lnSpc>
                <a:spcPct val="100000"/>
              </a:lnSpc>
              <a:spcBef>
                <a:spcPts val="0"/>
              </a:spcBef>
              <a:spcAft>
                <a:spcPts val="0"/>
              </a:spcAft>
              <a:buSzPts val="2400"/>
              <a:buFont typeface="Inter"/>
              <a:buNone/>
              <a:defRPr sz="2400">
                <a:latin typeface="Inter"/>
                <a:ea typeface="Inter"/>
                <a:cs typeface="Inter"/>
                <a:sym typeface="Inter"/>
              </a:defRPr>
            </a:lvl9pPr>
          </a:lstStyle>
          <a:p/>
        </p:txBody>
      </p:sp>
      <p:sp>
        <p:nvSpPr>
          <p:cNvPr id="230" name="Google Shape;230;p40"/>
          <p:cNvSpPr txBox="1"/>
          <p:nvPr>
            <p:ph idx="6" type="subTitle"/>
          </p:nvPr>
        </p:nvSpPr>
        <p:spPr>
          <a:xfrm>
            <a:off x="4604275" y="3100375"/>
            <a:ext cx="1820400" cy="74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231" name="Google Shape;231;p40"/>
          <p:cNvSpPr txBox="1"/>
          <p:nvPr>
            <p:ph idx="7" type="subTitle"/>
          </p:nvPr>
        </p:nvSpPr>
        <p:spPr>
          <a:xfrm>
            <a:off x="6424675" y="2641200"/>
            <a:ext cx="18204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400"/>
              <a:buFont typeface="Inter"/>
              <a:buNone/>
              <a:defRPr sz="2400">
                <a:latin typeface="Inter"/>
                <a:ea typeface="Inter"/>
                <a:cs typeface="Inter"/>
                <a:sym typeface="Inter"/>
              </a:defRPr>
            </a:lvl2pPr>
            <a:lvl3pPr lvl="2" rtl="0" algn="ctr">
              <a:lnSpc>
                <a:spcPct val="100000"/>
              </a:lnSpc>
              <a:spcBef>
                <a:spcPts val="0"/>
              </a:spcBef>
              <a:spcAft>
                <a:spcPts val="0"/>
              </a:spcAft>
              <a:buSzPts val="2400"/>
              <a:buFont typeface="Inter"/>
              <a:buNone/>
              <a:defRPr sz="2400">
                <a:latin typeface="Inter"/>
                <a:ea typeface="Inter"/>
                <a:cs typeface="Inter"/>
                <a:sym typeface="Inter"/>
              </a:defRPr>
            </a:lvl3pPr>
            <a:lvl4pPr lvl="3" rtl="0" algn="ctr">
              <a:lnSpc>
                <a:spcPct val="100000"/>
              </a:lnSpc>
              <a:spcBef>
                <a:spcPts val="0"/>
              </a:spcBef>
              <a:spcAft>
                <a:spcPts val="0"/>
              </a:spcAft>
              <a:buSzPts val="2400"/>
              <a:buFont typeface="Inter"/>
              <a:buNone/>
              <a:defRPr sz="2400">
                <a:latin typeface="Inter"/>
                <a:ea typeface="Inter"/>
                <a:cs typeface="Inter"/>
                <a:sym typeface="Inter"/>
              </a:defRPr>
            </a:lvl4pPr>
            <a:lvl5pPr lvl="4" rtl="0" algn="ctr">
              <a:lnSpc>
                <a:spcPct val="100000"/>
              </a:lnSpc>
              <a:spcBef>
                <a:spcPts val="0"/>
              </a:spcBef>
              <a:spcAft>
                <a:spcPts val="0"/>
              </a:spcAft>
              <a:buSzPts val="2400"/>
              <a:buFont typeface="Inter"/>
              <a:buNone/>
              <a:defRPr sz="2400">
                <a:latin typeface="Inter"/>
                <a:ea typeface="Inter"/>
                <a:cs typeface="Inter"/>
                <a:sym typeface="Inter"/>
              </a:defRPr>
            </a:lvl5pPr>
            <a:lvl6pPr lvl="5" rtl="0" algn="ctr">
              <a:lnSpc>
                <a:spcPct val="100000"/>
              </a:lnSpc>
              <a:spcBef>
                <a:spcPts val="0"/>
              </a:spcBef>
              <a:spcAft>
                <a:spcPts val="0"/>
              </a:spcAft>
              <a:buSzPts val="2400"/>
              <a:buFont typeface="Inter"/>
              <a:buNone/>
              <a:defRPr sz="2400">
                <a:latin typeface="Inter"/>
                <a:ea typeface="Inter"/>
                <a:cs typeface="Inter"/>
                <a:sym typeface="Inter"/>
              </a:defRPr>
            </a:lvl6pPr>
            <a:lvl7pPr lvl="6" rtl="0" algn="ctr">
              <a:lnSpc>
                <a:spcPct val="100000"/>
              </a:lnSpc>
              <a:spcBef>
                <a:spcPts val="0"/>
              </a:spcBef>
              <a:spcAft>
                <a:spcPts val="0"/>
              </a:spcAft>
              <a:buSzPts val="2400"/>
              <a:buFont typeface="Inter"/>
              <a:buNone/>
              <a:defRPr sz="2400">
                <a:latin typeface="Inter"/>
                <a:ea typeface="Inter"/>
                <a:cs typeface="Inter"/>
                <a:sym typeface="Inter"/>
              </a:defRPr>
            </a:lvl7pPr>
            <a:lvl8pPr lvl="7" rtl="0" algn="ctr">
              <a:lnSpc>
                <a:spcPct val="100000"/>
              </a:lnSpc>
              <a:spcBef>
                <a:spcPts val="0"/>
              </a:spcBef>
              <a:spcAft>
                <a:spcPts val="0"/>
              </a:spcAft>
              <a:buSzPts val="2400"/>
              <a:buFont typeface="Inter"/>
              <a:buNone/>
              <a:defRPr sz="2400">
                <a:latin typeface="Inter"/>
                <a:ea typeface="Inter"/>
                <a:cs typeface="Inter"/>
                <a:sym typeface="Inter"/>
              </a:defRPr>
            </a:lvl8pPr>
            <a:lvl9pPr lvl="8" rtl="0" algn="ctr">
              <a:lnSpc>
                <a:spcPct val="100000"/>
              </a:lnSpc>
              <a:spcBef>
                <a:spcPts val="0"/>
              </a:spcBef>
              <a:spcAft>
                <a:spcPts val="0"/>
              </a:spcAft>
              <a:buSzPts val="2400"/>
              <a:buFont typeface="Inter"/>
              <a:buNone/>
              <a:defRPr sz="2400">
                <a:latin typeface="Inter"/>
                <a:ea typeface="Inter"/>
                <a:cs typeface="Inter"/>
                <a:sym typeface="Inter"/>
              </a:defRPr>
            </a:lvl9pPr>
          </a:lstStyle>
          <a:p/>
        </p:txBody>
      </p:sp>
      <p:sp>
        <p:nvSpPr>
          <p:cNvPr id="232" name="Google Shape;232;p40"/>
          <p:cNvSpPr txBox="1"/>
          <p:nvPr>
            <p:ph idx="8" type="subTitle"/>
          </p:nvPr>
        </p:nvSpPr>
        <p:spPr>
          <a:xfrm>
            <a:off x="6431125" y="3100375"/>
            <a:ext cx="1820400" cy="74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33" name="Shape 233"/>
        <p:cNvGrpSpPr/>
        <p:nvPr/>
      </p:nvGrpSpPr>
      <p:grpSpPr>
        <a:xfrm>
          <a:off x="0" y="0"/>
          <a:ext cx="0" cy="0"/>
          <a:chOff x="0" y="0"/>
          <a:chExt cx="0" cy="0"/>
        </a:xfrm>
      </p:grpSpPr>
      <p:pic>
        <p:nvPicPr>
          <p:cNvPr id="234" name="Google Shape;234;p41"/>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235" name="Google Shape;235;p41"/>
          <p:cNvSpPr/>
          <p:nvPr/>
        </p:nvSpPr>
        <p:spPr>
          <a:xfrm>
            <a:off x="713225" y="1194650"/>
            <a:ext cx="7704000" cy="3182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6" name="Google Shape;236;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Inter"/>
              <a:buNone/>
              <a:defRPr>
                <a:latin typeface="Inter"/>
                <a:ea typeface="Inter"/>
                <a:cs typeface="Inter"/>
                <a:sym typeface="Inter"/>
              </a:defRPr>
            </a:lvl1pPr>
            <a:lvl2pPr lvl="1" rtl="0">
              <a:spcBef>
                <a:spcPts val="0"/>
              </a:spcBef>
              <a:spcAft>
                <a:spcPts val="0"/>
              </a:spcAft>
              <a:buSzPts val="3500"/>
              <a:buFont typeface="Inter"/>
              <a:buNone/>
              <a:defRPr>
                <a:latin typeface="Inter"/>
                <a:ea typeface="Inter"/>
                <a:cs typeface="Inter"/>
                <a:sym typeface="Inter"/>
              </a:defRPr>
            </a:lvl2pPr>
            <a:lvl3pPr lvl="2" rtl="0">
              <a:spcBef>
                <a:spcPts val="0"/>
              </a:spcBef>
              <a:spcAft>
                <a:spcPts val="0"/>
              </a:spcAft>
              <a:buSzPts val="3500"/>
              <a:buFont typeface="Inter"/>
              <a:buNone/>
              <a:defRPr>
                <a:latin typeface="Inter"/>
                <a:ea typeface="Inter"/>
                <a:cs typeface="Inter"/>
                <a:sym typeface="Inter"/>
              </a:defRPr>
            </a:lvl3pPr>
            <a:lvl4pPr lvl="3" rtl="0">
              <a:spcBef>
                <a:spcPts val="0"/>
              </a:spcBef>
              <a:spcAft>
                <a:spcPts val="0"/>
              </a:spcAft>
              <a:buSzPts val="3500"/>
              <a:buFont typeface="Inter"/>
              <a:buNone/>
              <a:defRPr>
                <a:latin typeface="Inter"/>
                <a:ea typeface="Inter"/>
                <a:cs typeface="Inter"/>
                <a:sym typeface="Inter"/>
              </a:defRPr>
            </a:lvl4pPr>
            <a:lvl5pPr lvl="4" rtl="0">
              <a:spcBef>
                <a:spcPts val="0"/>
              </a:spcBef>
              <a:spcAft>
                <a:spcPts val="0"/>
              </a:spcAft>
              <a:buSzPts val="3500"/>
              <a:buFont typeface="Inter"/>
              <a:buNone/>
              <a:defRPr>
                <a:latin typeface="Inter"/>
                <a:ea typeface="Inter"/>
                <a:cs typeface="Inter"/>
                <a:sym typeface="Inter"/>
              </a:defRPr>
            </a:lvl5pPr>
            <a:lvl6pPr lvl="5" rtl="0">
              <a:spcBef>
                <a:spcPts val="0"/>
              </a:spcBef>
              <a:spcAft>
                <a:spcPts val="0"/>
              </a:spcAft>
              <a:buSzPts val="3500"/>
              <a:buFont typeface="Inter"/>
              <a:buNone/>
              <a:defRPr>
                <a:latin typeface="Inter"/>
                <a:ea typeface="Inter"/>
                <a:cs typeface="Inter"/>
                <a:sym typeface="Inter"/>
              </a:defRPr>
            </a:lvl6pPr>
            <a:lvl7pPr lvl="6" rtl="0">
              <a:spcBef>
                <a:spcPts val="0"/>
              </a:spcBef>
              <a:spcAft>
                <a:spcPts val="0"/>
              </a:spcAft>
              <a:buSzPts val="3500"/>
              <a:buFont typeface="Inter"/>
              <a:buNone/>
              <a:defRPr>
                <a:latin typeface="Inter"/>
                <a:ea typeface="Inter"/>
                <a:cs typeface="Inter"/>
                <a:sym typeface="Inter"/>
              </a:defRPr>
            </a:lvl7pPr>
            <a:lvl8pPr lvl="7" rtl="0">
              <a:spcBef>
                <a:spcPts val="0"/>
              </a:spcBef>
              <a:spcAft>
                <a:spcPts val="0"/>
              </a:spcAft>
              <a:buSzPts val="3500"/>
              <a:buFont typeface="Inter"/>
              <a:buNone/>
              <a:defRPr>
                <a:latin typeface="Inter"/>
                <a:ea typeface="Inter"/>
                <a:cs typeface="Inter"/>
                <a:sym typeface="Inter"/>
              </a:defRPr>
            </a:lvl8pPr>
            <a:lvl9pPr lvl="8" rtl="0">
              <a:spcBef>
                <a:spcPts val="0"/>
              </a:spcBef>
              <a:spcAft>
                <a:spcPts val="0"/>
              </a:spcAft>
              <a:buSzPts val="3500"/>
              <a:buFont typeface="Inter"/>
              <a:buNone/>
              <a:defRPr>
                <a:latin typeface="Inter"/>
                <a:ea typeface="Inter"/>
                <a:cs typeface="Inter"/>
                <a:sym typeface="Inter"/>
              </a:defRPr>
            </a:lvl9pPr>
          </a:lstStyle>
          <a:p/>
        </p:txBody>
      </p:sp>
      <p:sp>
        <p:nvSpPr>
          <p:cNvPr id="237" name="Google Shape;237;p41"/>
          <p:cNvSpPr txBox="1"/>
          <p:nvPr>
            <p:ph idx="1" type="subTitle"/>
          </p:nvPr>
        </p:nvSpPr>
        <p:spPr>
          <a:xfrm>
            <a:off x="796900" y="1773988"/>
            <a:ext cx="2516700" cy="101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238" name="Google Shape;238;p41"/>
          <p:cNvSpPr txBox="1"/>
          <p:nvPr>
            <p:ph idx="2" type="subTitle"/>
          </p:nvPr>
        </p:nvSpPr>
        <p:spPr>
          <a:xfrm>
            <a:off x="3313627" y="1773988"/>
            <a:ext cx="2516700" cy="101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239" name="Google Shape;239;p41"/>
          <p:cNvSpPr txBox="1"/>
          <p:nvPr>
            <p:ph idx="3" type="subTitle"/>
          </p:nvPr>
        </p:nvSpPr>
        <p:spPr>
          <a:xfrm>
            <a:off x="796900" y="3161188"/>
            <a:ext cx="2516700" cy="101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240" name="Google Shape;240;p41"/>
          <p:cNvSpPr txBox="1"/>
          <p:nvPr>
            <p:ph idx="4" type="subTitle"/>
          </p:nvPr>
        </p:nvSpPr>
        <p:spPr>
          <a:xfrm>
            <a:off x="3313625" y="3161188"/>
            <a:ext cx="2516700" cy="101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241" name="Google Shape;241;p41"/>
          <p:cNvSpPr txBox="1"/>
          <p:nvPr>
            <p:ph idx="5" type="subTitle"/>
          </p:nvPr>
        </p:nvSpPr>
        <p:spPr>
          <a:xfrm>
            <a:off x="5830400" y="1773988"/>
            <a:ext cx="2516700" cy="101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242" name="Google Shape;242;p41"/>
          <p:cNvSpPr txBox="1"/>
          <p:nvPr>
            <p:ph idx="6" type="subTitle"/>
          </p:nvPr>
        </p:nvSpPr>
        <p:spPr>
          <a:xfrm>
            <a:off x="5830400" y="3161188"/>
            <a:ext cx="2516700" cy="101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Montserrat"/>
              <a:buNone/>
              <a:defRPr>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243" name="Google Shape;243;p41"/>
          <p:cNvSpPr txBox="1"/>
          <p:nvPr>
            <p:ph idx="7" type="subTitle"/>
          </p:nvPr>
        </p:nvSpPr>
        <p:spPr>
          <a:xfrm>
            <a:off x="796900" y="1400113"/>
            <a:ext cx="1986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000"/>
              <a:buFont typeface="Inter"/>
              <a:buNone/>
              <a:defRPr b="1" sz="2000">
                <a:latin typeface="Inter"/>
                <a:ea typeface="Inter"/>
                <a:cs typeface="Inter"/>
                <a:sym typeface="Inter"/>
              </a:defRPr>
            </a:lvl2pPr>
            <a:lvl3pPr lvl="2" rtl="0" algn="ctr">
              <a:lnSpc>
                <a:spcPct val="100000"/>
              </a:lnSpc>
              <a:spcBef>
                <a:spcPts val="0"/>
              </a:spcBef>
              <a:spcAft>
                <a:spcPts val="0"/>
              </a:spcAft>
              <a:buSzPts val="2000"/>
              <a:buFont typeface="Inter"/>
              <a:buNone/>
              <a:defRPr b="1" sz="2000">
                <a:latin typeface="Inter"/>
                <a:ea typeface="Inter"/>
                <a:cs typeface="Inter"/>
                <a:sym typeface="Inter"/>
              </a:defRPr>
            </a:lvl3pPr>
            <a:lvl4pPr lvl="3" rtl="0" algn="ctr">
              <a:lnSpc>
                <a:spcPct val="100000"/>
              </a:lnSpc>
              <a:spcBef>
                <a:spcPts val="0"/>
              </a:spcBef>
              <a:spcAft>
                <a:spcPts val="0"/>
              </a:spcAft>
              <a:buSzPts val="2000"/>
              <a:buFont typeface="Inter"/>
              <a:buNone/>
              <a:defRPr b="1" sz="2000">
                <a:latin typeface="Inter"/>
                <a:ea typeface="Inter"/>
                <a:cs typeface="Inter"/>
                <a:sym typeface="Inter"/>
              </a:defRPr>
            </a:lvl4pPr>
            <a:lvl5pPr lvl="4" rtl="0" algn="ctr">
              <a:lnSpc>
                <a:spcPct val="100000"/>
              </a:lnSpc>
              <a:spcBef>
                <a:spcPts val="0"/>
              </a:spcBef>
              <a:spcAft>
                <a:spcPts val="0"/>
              </a:spcAft>
              <a:buSzPts val="2000"/>
              <a:buFont typeface="Inter"/>
              <a:buNone/>
              <a:defRPr b="1" sz="2000">
                <a:latin typeface="Inter"/>
                <a:ea typeface="Inter"/>
                <a:cs typeface="Inter"/>
                <a:sym typeface="Inter"/>
              </a:defRPr>
            </a:lvl5pPr>
            <a:lvl6pPr lvl="5" rtl="0" algn="ctr">
              <a:lnSpc>
                <a:spcPct val="100000"/>
              </a:lnSpc>
              <a:spcBef>
                <a:spcPts val="0"/>
              </a:spcBef>
              <a:spcAft>
                <a:spcPts val="0"/>
              </a:spcAft>
              <a:buSzPts val="2000"/>
              <a:buFont typeface="Inter"/>
              <a:buNone/>
              <a:defRPr b="1" sz="2000">
                <a:latin typeface="Inter"/>
                <a:ea typeface="Inter"/>
                <a:cs typeface="Inter"/>
                <a:sym typeface="Inter"/>
              </a:defRPr>
            </a:lvl6pPr>
            <a:lvl7pPr lvl="6" rtl="0" algn="ctr">
              <a:lnSpc>
                <a:spcPct val="100000"/>
              </a:lnSpc>
              <a:spcBef>
                <a:spcPts val="0"/>
              </a:spcBef>
              <a:spcAft>
                <a:spcPts val="0"/>
              </a:spcAft>
              <a:buSzPts val="2000"/>
              <a:buFont typeface="Inter"/>
              <a:buNone/>
              <a:defRPr b="1" sz="2000">
                <a:latin typeface="Inter"/>
                <a:ea typeface="Inter"/>
                <a:cs typeface="Inter"/>
                <a:sym typeface="Inter"/>
              </a:defRPr>
            </a:lvl7pPr>
            <a:lvl8pPr lvl="7" rtl="0" algn="ctr">
              <a:lnSpc>
                <a:spcPct val="100000"/>
              </a:lnSpc>
              <a:spcBef>
                <a:spcPts val="0"/>
              </a:spcBef>
              <a:spcAft>
                <a:spcPts val="0"/>
              </a:spcAft>
              <a:buSzPts val="2000"/>
              <a:buFont typeface="Inter"/>
              <a:buNone/>
              <a:defRPr b="1" sz="2000">
                <a:latin typeface="Inter"/>
                <a:ea typeface="Inter"/>
                <a:cs typeface="Inter"/>
                <a:sym typeface="Inter"/>
              </a:defRPr>
            </a:lvl8pPr>
            <a:lvl9pPr lvl="8" rtl="0" algn="ctr">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244" name="Google Shape;244;p41"/>
          <p:cNvSpPr txBox="1"/>
          <p:nvPr>
            <p:ph idx="8" type="subTitle"/>
          </p:nvPr>
        </p:nvSpPr>
        <p:spPr>
          <a:xfrm>
            <a:off x="3313638" y="1400113"/>
            <a:ext cx="1986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000"/>
              <a:buFont typeface="Inter"/>
              <a:buNone/>
              <a:defRPr b="1" sz="2000">
                <a:latin typeface="Inter"/>
                <a:ea typeface="Inter"/>
                <a:cs typeface="Inter"/>
                <a:sym typeface="Inter"/>
              </a:defRPr>
            </a:lvl2pPr>
            <a:lvl3pPr lvl="2" rtl="0" algn="ctr">
              <a:lnSpc>
                <a:spcPct val="100000"/>
              </a:lnSpc>
              <a:spcBef>
                <a:spcPts val="0"/>
              </a:spcBef>
              <a:spcAft>
                <a:spcPts val="0"/>
              </a:spcAft>
              <a:buSzPts val="2000"/>
              <a:buFont typeface="Inter"/>
              <a:buNone/>
              <a:defRPr b="1" sz="2000">
                <a:latin typeface="Inter"/>
                <a:ea typeface="Inter"/>
                <a:cs typeface="Inter"/>
                <a:sym typeface="Inter"/>
              </a:defRPr>
            </a:lvl3pPr>
            <a:lvl4pPr lvl="3" rtl="0" algn="ctr">
              <a:lnSpc>
                <a:spcPct val="100000"/>
              </a:lnSpc>
              <a:spcBef>
                <a:spcPts val="0"/>
              </a:spcBef>
              <a:spcAft>
                <a:spcPts val="0"/>
              </a:spcAft>
              <a:buSzPts val="2000"/>
              <a:buFont typeface="Inter"/>
              <a:buNone/>
              <a:defRPr b="1" sz="2000">
                <a:latin typeface="Inter"/>
                <a:ea typeface="Inter"/>
                <a:cs typeface="Inter"/>
                <a:sym typeface="Inter"/>
              </a:defRPr>
            </a:lvl4pPr>
            <a:lvl5pPr lvl="4" rtl="0" algn="ctr">
              <a:lnSpc>
                <a:spcPct val="100000"/>
              </a:lnSpc>
              <a:spcBef>
                <a:spcPts val="0"/>
              </a:spcBef>
              <a:spcAft>
                <a:spcPts val="0"/>
              </a:spcAft>
              <a:buSzPts val="2000"/>
              <a:buFont typeface="Inter"/>
              <a:buNone/>
              <a:defRPr b="1" sz="2000">
                <a:latin typeface="Inter"/>
                <a:ea typeface="Inter"/>
                <a:cs typeface="Inter"/>
                <a:sym typeface="Inter"/>
              </a:defRPr>
            </a:lvl5pPr>
            <a:lvl6pPr lvl="5" rtl="0" algn="ctr">
              <a:lnSpc>
                <a:spcPct val="100000"/>
              </a:lnSpc>
              <a:spcBef>
                <a:spcPts val="0"/>
              </a:spcBef>
              <a:spcAft>
                <a:spcPts val="0"/>
              </a:spcAft>
              <a:buSzPts val="2000"/>
              <a:buFont typeface="Inter"/>
              <a:buNone/>
              <a:defRPr b="1" sz="2000">
                <a:latin typeface="Inter"/>
                <a:ea typeface="Inter"/>
                <a:cs typeface="Inter"/>
                <a:sym typeface="Inter"/>
              </a:defRPr>
            </a:lvl6pPr>
            <a:lvl7pPr lvl="6" rtl="0" algn="ctr">
              <a:lnSpc>
                <a:spcPct val="100000"/>
              </a:lnSpc>
              <a:spcBef>
                <a:spcPts val="0"/>
              </a:spcBef>
              <a:spcAft>
                <a:spcPts val="0"/>
              </a:spcAft>
              <a:buSzPts val="2000"/>
              <a:buFont typeface="Inter"/>
              <a:buNone/>
              <a:defRPr b="1" sz="2000">
                <a:latin typeface="Inter"/>
                <a:ea typeface="Inter"/>
                <a:cs typeface="Inter"/>
                <a:sym typeface="Inter"/>
              </a:defRPr>
            </a:lvl7pPr>
            <a:lvl8pPr lvl="7" rtl="0" algn="ctr">
              <a:lnSpc>
                <a:spcPct val="100000"/>
              </a:lnSpc>
              <a:spcBef>
                <a:spcPts val="0"/>
              </a:spcBef>
              <a:spcAft>
                <a:spcPts val="0"/>
              </a:spcAft>
              <a:buSzPts val="2000"/>
              <a:buFont typeface="Inter"/>
              <a:buNone/>
              <a:defRPr b="1" sz="2000">
                <a:latin typeface="Inter"/>
                <a:ea typeface="Inter"/>
                <a:cs typeface="Inter"/>
                <a:sym typeface="Inter"/>
              </a:defRPr>
            </a:lvl8pPr>
            <a:lvl9pPr lvl="8" rtl="0" algn="ctr">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245" name="Google Shape;245;p41"/>
          <p:cNvSpPr txBox="1"/>
          <p:nvPr>
            <p:ph idx="9" type="subTitle"/>
          </p:nvPr>
        </p:nvSpPr>
        <p:spPr>
          <a:xfrm>
            <a:off x="5830397" y="1400113"/>
            <a:ext cx="1986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000"/>
              <a:buFont typeface="Inter"/>
              <a:buNone/>
              <a:defRPr b="1" sz="2000">
                <a:latin typeface="Inter"/>
                <a:ea typeface="Inter"/>
                <a:cs typeface="Inter"/>
                <a:sym typeface="Inter"/>
              </a:defRPr>
            </a:lvl2pPr>
            <a:lvl3pPr lvl="2" rtl="0" algn="ctr">
              <a:lnSpc>
                <a:spcPct val="100000"/>
              </a:lnSpc>
              <a:spcBef>
                <a:spcPts val="0"/>
              </a:spcBef>
              <a:spcAft>
                <a:spcPts val="0"/>
              </a:spcAft>
              <a:buSzPts val="2000"/>
              <a:buFont typeface="Inter"/>
              <a:buNone/>
              <a:defRPr b="1" sz="2000">
                <a:latin typeface="Inter"/>
                <a:ea typeface="Inter"/>
                <a:cs typeface="Inter"/>
                <a:sym typeface="Inter"/>
              </a:defRPr>
            </a:lvl3pPr>
            <a:lvl4pPr lvl="3" rtl="0" algn="ctr">
              <a:lnSpc>
                <a:spcPct val="100000"/>
              </a:lnSpc>
              <a:spcBef>
                <a:spcPts val="0"/>
              </a:spcBef>
              <a:spcAft>
                <a:spcPts val="0"/>
              </a:spcAft>
              <a:buSzPts val="2000"/>
              <a:buFont typeface="Inter"/>
              <a:buNone/>
              <a:defRPr b="1" sz="2000">
                <a:latin typeface="Inter"/>
                <a:ea typeface="Inter"/>
                <a:cs typeface="Inter"/>
                <a:sym typeface="Inter"/>
              </a:defRPr>
            </a:lvl4pPr>
            <a:lvl5pPr lvl="4" rtl="0" algn="ctr">
              <a:lnSpc>
                <a:spcPct val="100000"/>
              </a:lnSpc>
              <a:spcBef>
                <a:spcPts val="0"/>
              </a:spcBef>
              <a:spcAft>
                <a:spcPts val="0"/>
              </a:spcAft>
              <a:buSzPts val="2000"/>
              <a:buFont typeface="Inter"/>
              <a:buNone/>
              <a:defRPr b="1" sz="2000">
                <a:latin typeface="Inter"/>
                <a:ea typeface="Inter"/>
                <a:cs typeface="Inter"/>
                <a:sym typeface="Inter"/>
              </a:defRPr>
            </a:lvl5pPr>
            <a:lvl6pPr lvl="5" rtl="0" algn="ctr">
              <a:lnSpc>
                <a:spcPct val="100000"/>
              </a:lnSpc>
              <a:spcBef>
                <a:spcPts val="0"/>
              </a:spcBef>
              <a:spcAft>
                <a:spcPts val="0"/>
              </a:spcAft>
              <a:buSzPts val="2000"/>
              <a:buFont typeface="Inter"/>
              <a:buNone/>
              <a:defRPr b="1" sz="2000">
                <a:latin typeface="Inter"/>
                <a:ea typeface="Inter"/>
                <a:cs typeface="Inter"/>
                <a:sym typeface="Inter"/>
              </a:defRPr>
            </a:lvl6pPr>
            <a:lvl7pPr lvl="6" rtl="0" algn="ctr">
              <a:lnSpc>
                <a:spcPct val="100000"/>
              </a:lnSpc>
              <a:spcBef>
                <a:spcPts val="0"/>
              </a:spcBef>
              <a:spcAft>
                <a:spcPts val="0"/>
              </a:spcAft>
              <a:buSzPts val="2000"/>
              <a:buFont typeface="Inter"/>
              <a:buNone/>
              <a:defRPr b="1" sz="2000">
                <a:latin typeface="Inter"/>
                <a:ea typeface="Inter"/>
                <a:cs typeface="Inter"/>
                <a:sym typeface="Inter"/>
              </a:defRPr>
            </a:lvl7pPr>
            <a:lvl8pPr lvl="7" rtl="0" algn="ctr">
              <a:lnSpc>
                <a:spcPct val="100000"/>
              </a:lnSpc>
              <a:spcBef>
                <a:spcPts val="0"/>
              </a:spcBef>
              <a:spcAft>
                <a:spcPts val="0"/>
              </a:spcAft>
              <a:buSzPts val="2000"/>
              <a:buFont typeface="Inter"/>
              <a:buNone/>
              <a:defRPr b="1" sz="2000">
                <a:latin typeface="Inter"/>
                <a:ea typeface="Inter"/>
                <a:cs typeface="Inter"/>
                <a:sym typeface="Inter"/>
              </a:defRPr>
            </a:lvl8pPr>
            <a:lvl9pPr lvl="8" rtl="0" algn="ctr">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246" name="Google Shape;246;p41"/>
          <p:cNvSpPr txBox="1"/>
          <p:nvPr>
            <p:ph idx="13" type="subTitle"/>
          </p:nvPr>
        </p:nvSpPr>
        <p:spPr>
          <a:xfrm>
            <a:off x="796900" y="2784090"/>
            <a:ext cx="1986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000"/>
              <a:buFont typeface="Inter"/>
              <a:buNone/>
              <a:defRPr b="1" sz="2000">
                <a:latin typeface="Inter"/>
                <a:ea typeface="Inter"/>
                <a:cs typeface="Inter"/>
                <a:sym typeface="Inter"/>
              </a:defRPr>
            </a:lvl2pPr>
            <a:lvl3pPr lvl="2" rtl="0" algn="ctr">
              <a:lnSpc>
                <a:spcPct val="100000"/>
              </a:lnSpc>
              <a:spcBef>
                <a:spcPts val="0"/>
              </a:spcBef>
              <a:spcAft>
                <a:spcPts val="0"/>
              </a:spcAft>
              <a:buSzPts val="2000"/>
              <a:buFont typeface="Inter"/>
              <a:buNone/>
              <a:defRPr b="1" sz="2000">
                <a:latin typeface="Inter"/>
                <a:ea typeface="Inter"/>
                <a:cs typeface="Inter"/>
                <a:sym typeface="Inter"/>
              </a:defRPr>
            </a:lvl3pPr>
            <a:lvl4pPr lvl="3" rtl="0" algn="ctr">
              <a:lnSpc>
                <a:spcPct val="100000"/>
              </a:lnSpc>
              <a:spcBef>
                <a:spcPts val="0"/>
              </a:spcBef>
              <a:spcAft>
                <a:spcPts val="0"/>
              </a:spcAft>
              <a:buSzPts val="2000"/>
              <a:buFont typeface="Inter"/>
              <a:buNone/>
              <a:defRPr b="1" sz="2000">
                <a:latin typeface="Inter"/>
                <a:ea typeface="Inter"/>
                <a:cs typeface="Inter"/>
                <a:sym typeface="Inter"/>
              </a:defRPr>
            </a:lvl4pPr>
            <a:lvl5pPr lvl="4" rtl="0" algn="ctr">
              <a:lnSpc>
                <a:spcPct val="100000"/>
              </a:lnSpc>
              <a:spcBef>
                <a:spcPts val="0"/>
              </a:spcBef>
              <a:spcAft>
                <a:spcPts val="0"/>
              </a:spcAft>
              <a:buSzPts val="2000"/>
              <a:buFont typeface="Inter"/>
              <a:buNone/>
              <a:defRPr b="1" sz="2000">
                <a:latin typeface="Inter"/>
                <a:ea typeface="Inter"/>
                <a:cs typeface="Inter"/>
                <a:sym typeface="Inter"/>
              </a:defRPr>
            </a:lvl5pPr>
            <a:lvl6pPr lvl="5" rtl="0" algn="ctr">
              <a:lnSpc>
                <a:spcPct val="100000"/>
              </a:lnSpc>
              <a:spcBef>
                <a:spcPts val="0"/>
              </a:spcBef>
              <a:spcAft>
                <a:spcPts val="0"/>
              </a:spcAft>
              <a:buSzPts val="2000"/>
              <a:buFont typeface="Inter"/>
              <a:buNone/>
              <a:defRPr b="1" sz="2000">
                <a:latin typeface="Inter"/>
                <a:ea typeface="Inter"/>
                <a:cs typeface="Inter"/>
                <a:sym typeface="Inter"/>
              </a:defRPr>
            </a:lvl6pPr>
            <a:lvl7pPr lvl="6" rtl="0" algn="ctr">
              <a:lnSpc>
                <a:spcPct val="100000"/>
              </a:lnSpc>
              <a:spcBef>
                <a:spcPts val="0"/>
              </a:spcBef>
              <a:spcAft>
                <a:spcPts val="0"/>
              </a:spcAft>
              <a:buSzPts val="2000"/>
              <a:buFont typeface="Inter"/>
              <a:buNone/>
              <a:defRPr b="1" sz="2000">
                <a:latin typeface="Inter"/>
                <a:ea typeface="Inter"/>
                <a:cs typeface="Inter"/>
                <a:sym typeface="Inter"/>
              </a:defRPr>
            </a:lvl7pPr>
            <a:lvl8pPr lvl="7" rtl="0" algn="ctr">
              <a:lnSpc>
                <a:spcPct val="100000"/>
              </a:lnSpc>
              <a:spcBef>
                <a:spcPts val="0"/>
              </a:spcBef>
              <a:spcAft>
                <a:spcPts val="0"/>
              </a:spcAft>
              <a:buSzPts val="2000"/>
              <a:buFont typeface="Inter"/>
              <a:buNone/>
              <a:defRPr b="1" sz="2000">
                <a:latin typeface="Inter"/>
                <a:ea typeface="Inter"/>
                <a:cs typeface="Inter"/>
                <a:sym typeface="Inter"/>
              </a:defRPr>
            </a:lvl8pPr>
            <a:lvl9pPr lvl="8" rtl="0" algn="ctr">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247" name="Google Shape;247;p41"/>
          <p:cNvSpPr txBox="1"/>
          <p:nvPr>
            <p:ph idx="14" type="subTitle"/>
          </p:nvPr>
        </p:nvSpPr>
        <p:spPr>
          <a:xfrm>
            <a:off x="3313638" y="2784090"/>
            <a:ext cx="1986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000"/>
              <a:buFont typeface="Inter"/>
              <a:buNone/>
              <a:defRPr b="1" sz="2000">
                <a:latin typeface="Inter"/>
                <a:ea typeface="Inter"/>
                <a:cs typeface="Inter"/>
                <a:sym typeface="Inter"/>
              </a:defRPr>
            </a:lvl2pPr>
            <a:lvl3pPr lvl="2" rtl="0" algn="ctr">
              <a:lnSpc>
                <a:spcPct val="100000"/>
              </a:lnSpc>
              <a:spcBef>
                <a:spcPts val="0"/>
              </a:spcBef>
              <a:spcAft>
                <a:spcPts val="0"/>
              </a:spcAft>
              <a:buSzPts val="2000"/>
              <a:buFont typeface="Inter"/>
              <a:buNone/>
              <a:defRPr b="1" sz="2000">
                <a:latin typeface="Inter"/>
                <a:ea typeface="Inter"/>
                <a:cs typeface="Inter"/>
                <a:sym typeface="Inter"/>
              </a:defRPr>
            </a:lvl3pPr>
            <a:lvl4pPr lvl="3" rtl="0" algn="ctr">
              <a:lnSpc>
                <a:spcPct val="100000"/>
              </a:lnSpc>
              <a:spcBef>
                <a:spcPts val="0"/>
              </a:spcBef>
              <a:spcAft>
                <a:spcPts val="0"/>
              </a:spcAft>
              <a:buSzPts val="2000"/>
              <a:buFont typeface="Inter"/>
              <a:buNone/>
              <a:defRPr b="1" sz="2000">
                <a:latin typeface="Inter"/>
                <a:ea typeface="Inter"/>
                <a:cs typeface="Inter"/>
                <a:sym typeface="Inter"/>
              </a:defRPr>
            </a:lvl4pPr>
            <a:lvl5pPr lvl="4" rtl="0" algn="ctr">
              <a:lnSpc>
                <a:spcPct val="100000"/>
              </a:lnSpc>
              <a:spcBef>
                <a:spcPts val="0"/>
              </a:spcBef>
              <a:spcAft>
                <a:spcPts val="0"/>
              </a:spcAft>
              <a:buSzPts val="2000"/>
              <a:buFont typeface="Inter"/>
              <a:buNone/>
              <a:defRPr b="1" sz="2000">
                <a:latin typeface="Inter"/>
                <a:ea typeface="Inter"/>
                <a:cs typeface="Inter"/>
                <a:sym typeface="Inter"/>
              </a:defRPr>
            </a:lvl5pPr>
            <a:lvl6pPr lvl="5" rtl="0" algn="ctr">
              <a:lnSpc>
                <a:spcPct val="100000"/>
              </a:lnSpc>
              <a:spcBef>
                <a:spcPts val="0"/>
              </a:spcBef>
              <a:spcAft>
                <a:spcPts val="0"/>
              </a:spcAft>
              <a:buSzPts val="2000"/>
              <a:buFont typeface="Inter"/>
              <a:buNone/>
              <a:defRPr b="1" sz="2000">
                <a:latin typeface="Inter"/>
                <a:ea typeface="Inter"/>
                <a:cs typeface="Inter"/>
                <a:sym typeface="Inter"/>
              </a:defRPr>
            </a:lvl6pPr>
            <a:lvl7pPr lvl="6" rtl="0" algn="ctr">
              <a:lnSpc>
                <a:spcPct val="100000"/>
              </a:lnSpc>
              <a:spcBef>
                <a:spcPts val="0"/>
              </a:spcBef>
              <a:spcAft>
                <a:spcPts val="0"/>
              </a:spcAft>
              <a:buSzPts val="2000"/>
              <a:buFont typeface="Inter"/>
              <a:buNone/>
              <a:defRPr b="1" sz="2000">
                <a:latin typeface="Inter"/>
                <a:ea typeface="Inter"/>
                <a:cs typeface="Inter"/>
                <a:sym typeface="Inter"/>
              </a:defRPr>
            </a:lvl7pPr>
            <a:lvl8pPr lvl="7" rtl="0" algn="ctr">
              <a:lnSpc>
                <a:spcPct val="100000"/>
              </a:lnSpc>
              <a:spcBef>
                <a:spcPts val="0"/>
              </a:spcBef>
              <a:spcAft>
                <a:spcPts val="0"/>
              </a:spcAft>
              <a:buSzPts val="2000"/>
              <a:buFont typeface="Inter"/>
              <a:buNone/>
              <a:defRPr b="1" sz="2000">
                <a:latin typeface="Inter"/>
                <a:ea typeface="Inter"/>
                <a:cs typeface="Inter"/>
                <a:sym typeface="Inter"/>
              </a:defRPr>
            </a:lvl8pPr>
            <a:lvl9pPr lvl="8" rtl="0" algn="ctr">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248" name="Google Shape;248;p41"/>
          <p:cNvSpPr txBox="1"/>
          <p:nvPr>
            <p:ph idx="15" type="subTitle"/>
          </p:nvPr>
        </p:nvSpPr>
        <p:spPr>
          <a:xfrm>
            <a:off x="5830397" y="2784090"/>
            <a:ext cx="1986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Inter"/>
              <a:buNone/>
              <a:defRPr b="1" sz="2000">
                <a:solidFill>
                  <a:schemeClr val="dk1"/>
                </a:solidFill>
                <a:latin typeface="Inter"/>
                <a:ea typeface="Inter"/>
                <a:cs typeface="Inter"/>
                <a:sym typeface="Inter"/>
              </a:defRPr>
            </a:lvl1pPr>
            <a:lvl2pPr lvl="1" rtl="0" algn="ctr">
              <a:lnSpc>
                <a:spcPct val="100000"/>
              </a:lnSpc>
              <a:spcBef>
                <a:spcPts val="0"/>
              </a:spcBef>
              <a:spcAft>
                <a:spcPts val="0"/>
              </a:spcAft>
              <a:buSzPts val="2000"/>
              <a:buFont typeface="Inter"/>
              <a:buNone/>
              <a:defRPr b="1" sz="2000">
                <a:latin typeface="Inter"/>
                <a:ea typeface="Inter"/>
                <a:cs typeface="Inter"/>
                <a:sym typeface="Inter"/>
              </a:defRPr>
            </a:lvl2pPr>
            <a:lvl3pPr lvl="2" rtl="0" algn="ctr">
              <a:lnSpc>
                <a:spcPct val="100000"/>
              </a:lnSpc>
              <a:spcBef>
                <a:spcPts val="0"/>
              </a:spcBef>
              <a:spcAft>
                <a:spcPts val="0"/>
              </a:spcAft>
              <a:buSzPts val="2000"/>
              <a:buFont typeface="Inter"/>
              <a:buNone/>
              <a:defRPr b="1" sz="2000">
                <a:latin typeface="Inter"/>
                <a:ea typeface="Inter"/>
                <a:cs typeface="Inter"/>
                <a:sym typeface="Inter"/>
              </a:defRPr>
            </a:lvl3pPr>
            <a:lvl4pPr lvl="3" rtl="0" algn="ctr">
              <a:lnSpc>
                <a:spcPct val="100000"/>
              </a:lnSpc>
              <a:spcBef>
                <a:spcPts val="0"/>
              </a:spcBef>
              <a:spcAft>
                <a:spcPts val="0"/>
              </a:spcAft>
              <a:buSzPts val="2000"/>
              <a:buFont typeface="Inter"/>
              <a:buNone/>
              <a:defRPr b="1" sz="2000">
                <a:latin typeface="Inter"/>
                <a:ea typeface="Inter"/>
                <a:cs typeface="Inter"/>
                <a:sym typeface="Inter"/>
              </a:defRPr>
            </a:lvl4pPr>
            <a:lvl5pPr lvl="4" rtl="0" algn="ctr">
              <a:lnSpc>
                <a:spcPct val="100000"/>
              </a:lnSpc>
              <a:spcBef>
                <a:spcPts val="0"/>
              </a:spcBef>
              <a:spcAft>
                <a:spcPts val="0"/>
              </a:spcAft>
              <a:buSzPts val="2000"/>
              <a:buFont typeface="Inter"/>
              <a:buNone/>
              <a:defRPr b="1" sz="2000">
                <a:latin typeface="Inter"/>
                <a:ea typeface="Inter"/>
                <a:cs typeface="Inter"/>
                <a:sym typeface="Inter"/>
              </a:defRPr>
            </a:lvl5pPr>
            <a:lvl6pPr lvl="5" rtl="0" algn="ctr">
              <a:lnSpc>
                <a:spcPct val="100000"/>
              </a:lnSpc>
              <a:spcBef>
                <a:spcPts val="0"/>
              </a:spcBef>
              <a:spcAft>
                <a:spcPts val="0"/>
              </a:spcAft>
              <a:buSzPts val="2000"/>
              <a:buFont typeface="Inter"/>
              <a:buNone/>
              <a:defRPr b="1" sz="2000">
                <a:latin typeface="Inter"/>
                <a:ea typeface="Inter"/>
                <a:cs typeface="Inter"/>
                <a:sym typeface="Inter"/>
              </a:defRPr>
            </a:lvl6pPr>
            <a:lvl7pPr lvl="6" rtl="0" algn="ctr">
              <a:lnSpc>
                <a:spcPct val="100000"/>
              </a:lnSpc>
              <a:spcBef>
                <a:spcPts val="0"/>
              </a:spcBef>
              <a:spcAft>
                <a:spcPts val="0"/>
              </a:spcAft>
              <a:buSzPts val="2000"/>
              <a:buFont typeface="Inter"/>
              <a:buNone/>
              <a:defRPr b="1" sz="2000">
                <a:latin typeface="Inter"/>
                <a:ea typeface="Inter"/>
                <a:cs typeface="Inter"/>
                <a:sym typeface="Inter"/>
              </a:defRPr>
            </a:lvl7pPr>
            <a:lvl8pPr lvl="7" rtl="0" algn="ctr">
              <a:lnSpc>
                <a:spcPct val="100000"/>
              </a:lnSpc>
              <a:spcBef>
                <a:spcPts val="0"/>
              </a:spcBef>
              <a:spcAft>
                <a:spcPts val="0"/>
              </a:spcAft>
              <a:buSzPts val="2000"/>
              <a:buFont typeface="Inter"/>
              <a:buNone/>
              <a:defRPr b="1" sz="2000">
                <a:latin typeface="Inter"/>
                <a:ea typeface="Inter"/>
                <a:cs typeface="Inter"/>
                <a:sym typeface="Inter"/>
              </a:defRPr>
            </a:lvl8pPr>
            <a:lvl9pPr lvl="8" rtl="0" algn="ctr">
              <a:lnSpc>
                <a:spcPct val="100000"/>
              </a:lnSpc>
              <a:spcBef>
                <a:spcPts val="0"/>
              </a:spcBef>
              <a:spcAft>
                <a:spcPts val="0"/>
              </a:spcAft>
              <a:buSzPts val="2000"/>
              <a:buFont typeface="Inter"/>
              <a:buNone/>
              <a:defRPr b="1" sz="2000">
                <a:latin typeface="Inter"/>
                <a:ea typeface="Inter"/>
                <a:cs typeface="Inter"/>
                <a:sym typeface="Int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49" name="Shape 249"/>
        <p:cNvGrpSpPr/>
        <p:nvPr/>
      </p:nvGrpSpPr>
      <p:grpSpPr>
        <a:xfrm>
          <a:off x="0" y="0"/>
          <a:ext cx="0" cy="0"/>
          <a:chOff x="0" y="0"/>
          <a:chExt cx="0" cy="0"/>
        </a:xfrm>
      </p:grpSpPr>
      <p:pic>
        <p:nvPicPr>
          <p:cNvPr id="250" name="Google Shape;250;p42"/>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251" name="Google Shape;251;p42"/>
          <p:cNvSpPr/>
          <p:nvPr/>
        </p:nvSpPr>
        <p:spPr>
          <a:xfrm>
            <a:off x="1870375" y="618400"/>
            <a:ext cx="5403300" cy="3906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52" name="Google Shape;252;p42"/>
          <p:cNvSpPr txBox="1"/>
          <p:nvPr>
            <p:ph hasCustomPrompt="1" type="title"/>
          </p:nvPr>
        </p:nvSpPr>
        <p:spPr>
          <a:xfrm>
            <a:off x="2223600" y="671888"/>
            <a:ext cx="4696800" cy="738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3600"/>
              <a:buFont typeface="Inter"/>
              <a:buNone/>
              <a:defRPr sz="3600">
                <a:solidFill>
                  <a:schemeClr val="accent1"/>
                </a:solidFill>
                <a:latin typeface="Inter"/>
                <a:ea typeface="Inter"/>
                <a:cs typeface="Inter"/>
                <a:sym typeface="Inter"/>
              </a:defRPr>
            </a:lvl1pPr>
            <a:lvl2pPr lvl="1"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2pPr>
            <a:lvl3pPr lvl="2"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3pPr>
            <a:lvl4pPr lvl="3"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4pPr>
            <a:lvl5pPr lvl="4"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5pPr>
            <a:lvl6pPr lvl="5"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6pPr>
            <a:lvl7pPr lvl="6"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7pPr>
            <a:lvl8pPr lvl="7"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8pPr>
            <a:lvl9pPr lvl="8"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9pPr>
          </a:lstStyle>
          <a:p>
            <a:r>
              <a:t>xx%</a:t>
            </a:r>
          </a:p>
        </p:txBody>
      </p:sp>
      <p:sp>
        <p:nvSpPr>
          <p:cNvPr id="253" name="Google Shape;253;p42"/>
          <p:cNvSpPr txBox="1"/>
          <p:nvPr>
            <p:ph idx="1" type="subTitle"/>
          </p:nvPr>
        </p:nvSpPr>
        <p:spPr>
          <a:xfrm>
            <a:off x="2223600" y="1409888"/>
            <a:ext cx="4696800" cy="466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Montserrat"/>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9pPr>
          </a:lstStyle>
          <a:p/>
        </p:txBody>
      </p:sp>
      <p:sp>
        <p:nvSpPr>
          <p:cNvPr id="254" name="Google Shape;254;p42"/>
          <p:cNvSpPr txBox="1"/>
          <p:nvPr>
            <p:ph hasCustomPrompt="1" idx="2" type="title"/>
          </p:nvPr>
        </p:nvSpPr>
        <p:spPr>
          <a:xfrm>
            <a:off x="2223600" y="1969596"/>
            <a:ext cx="4696800" cy="738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3600"/>
              <a:buFont typeface="Inter"/>
              <a:buNone/>
              <a:defRPr sz="3600">
                <a:solidFill>
                  <a:schemeClr val="accent1"/>
                </a:solidFill>
                <a:latin typeface="Inter"/>
                <a:ea typeface="Inter"/>
                <a:cs typeface="Inter"/>
                <a:sym typeface="Inter"/>
              </a:defRPr>
            </a:lvl1pPr>
            <a:lvl2pPr lvl="1"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2pPr>
            <a:lvl3pPr lvl="2"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3pPr>
            <a:lvl4pPr lvl="3"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4pPr>
            <a:lvl5pPr lvl="4"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5pPr>
            <a:lvl6pPr lvl="5"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6pPr>
            <a:lvl7pPr lvl="6"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7pPr>
            <a:lvl8pPr lvl="7"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8pPr>
            <a:lvl9pPr lvl="8"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9pPr>
          </a:lstStyle>
          <a:p>
            <a:r>
              <a:t>xx%</a:t>
            </a:r>
          </a:p>
        </p:txBody>
      </p:sp>
      <p:sp>
        <p:nvSpPr>
          <p:cNvPr id="255" name="Google Shape;255;p42"/>
          <p:cNvSpPr txBox="1"/>
          <p:nvPr>
            <p:ph idx="3" type="subTitle"/>
          </p:nvPr>
        </p:nvSpPr>
        <p:spPr>
          <a:xfrm>
            <a:off x="2223600" y="2707602"/>
            <a:ext cx="4696800" cy="466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Montserrat"/>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9pPr>
          </a:lstStyle>
          <a:p/>
        </p:txBody>
      </p:sp>
      <p:sp>
        <p:nvSpPr>
          <p:cNvPr id="256" name="Google Shape;256;p42"/>
          <p:cNvSpPr txBox="1"/>
          <p:nvPr>
            <p:ph hasCustomPrompt="1" idx="4" type="title"/>
          </p:nvPr>
        </p:nvSpPr>
        <p:spPr>
          <a:xfrm>
            <a:off x="2223600" y="3267304"/>
            <a:ext cx="4696800" cy="738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3600"/>
              <a:buFont typeface="Inter"/>
              <a:buNone/>
              <a:defRPr sz="3600">
                <a:solidFill>
                  <a:schemeClr val="accent1"/>
                </a:solidFill>
                <a:latin typeface="Inter"/>
                <a:ea typeface="Inter"/>
                <a:cs typeface="Inter"/>
                <a:sym typeface="Inter"/>
              </a:defRPr>
            </a:lvl1pPr>
            <a:lvl2pPr lvl="1"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2pPr>
            <a:lvl3pPr lvl="2"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3pPr>
            <a:lvl4pPr lvl="3"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4pPr>
            <a:lvl5pPr lvl="4"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5pPr>
            <a:lvl6pPr lvl="5"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6pPr>
            <a:lvl7pPr lvl="6"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7pPr>
            <a:lvl8pPr lvl="7"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8pPr>
            <a:lvl9pPr lvl="8" rtl="0" algn="ctr">
              <a:spcBef>
                <a:spcPts val="0"/>
              </a:spcBef>
              <a:spcAft>
                <a:spcPts val="0"/>
              </a:spcAft>
              <a:buClr>
                <a:schemeClr val="lt1"/>
              </a:buClr>
              <a:buSzPts val="3600"/>
              <a:buFont typeface="Inter"/>
              <a:buNone/>
              <a:defRPr sz="3600">
                <a:solidFill>
                  <a:schemeClr val="lt1"/>
                </a:solidFill>
                <a:latin typeface="Inter"/>
                <a:ea typeface="Inter"/>
                <a:cs typeface="Inter"/>
                <a:sym typeface="Inter"/>
              </a:defRPr>
            </a:lvl9pPr>
          </a:lstStyle>
          <a:p>
            <a:r>
              <a:t>xx%</a:t>
            </a:r>
          </a:p>
        </p:txBody>
      </p:sp>
      <p:sp>
        <p:nvSpPr>
          <p:cNvPr id="257" name="Google Shape;257;p42"/>
          <p:cNvSpPr txBox="1"/>
          <p:nvPr>
            <p:ph idx="5" type="subTitle"/>
          </p:nvPr>
        </p:nvSpPr>
        <p:spPr>
          <a:xfrm>
            <a:off x="2223600" y="4005310"/>
            <a:ext cx="4696800" cy="466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Montserrat"/>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2100"/>
              <a:buFont typeface="Montserrat"/>
              <a:buNone/>
              <a:defRPr sz="2100">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58" name="Shape 258"/>
        <p:cNvGrpSpPr/>
        <p:nvPr/>
      </p:nvGrpSpPr>
      <p:grpSpPr>
        <a:xfrm>
          <a:off x="0" y="0"/>
          <a:ext cx="0" cy="0"/>
          <a:chOff x="0" y="0"/>
          <a:chExt cx="0" cy="0"/>
        </a:xfrm>
      </p:grpSpPr>
      <p:pic>
        <p:nvPicPr>
          <p:cNvPr id="259" name="Google Shape;259;p43"/>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260" name="Google Shape;260;p43"/>
          <p:cNvSpPr txBox="1"/>
          <p:nvPr>
            <p:ph type="title"/>
          </p:nvPr>
        </p:nvSpPr>
        <p:spPr>
          <a:xfrm>
            <a:off x="2347938" y="838575"/>
            <a:ext cx="4448100" cy="105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Font typeface="Inter"/>
              <a:buNone/>
              <a:defRPr sz="6000">
                <a:latin typeface="Inter"/>
                <a:ea typeface="Inter"/>
                <a:cs typeface="Inter"/>
                <a:sym typeface="Inter"/>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1" name="Google Shape;261;p43"/>
          <p:cNvSpPr txBox="1"/>
          <p:nvPr>
            <p:ph idx="1" type="subTitle"/>
          </p:nvPr>
        </p:nvSpPr>
        <p:spPr>
          <a:xfrm>
            <a:off x="2347900" y="1841450"/>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Font typeface="Montserrat"/>
              <a:buNone/>
              <a:defRPr sz="1600">
                <a:latin typeface="Montserrat"/>
                <a:ea typeface="Montserrat"/>
                <a:cs typeface="Montserrat"/>
                <a:sym typeface="Montserrat"/>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262" name="Google Shape;262;p43"/>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Montserrat"/>
                <a:ea typeface="Montserrat"/>
                <a:cs typeface="Montserrat"/>
                <a:sym typeface="Montserrat"/>
              </a:rPr>
              <a:t>CREDITS:</a:t>
            </a:r>
            <a:r>
              <a:rPr lang="en" sz="1000">
                <a:solidFill>
                  <a:schemeClr val="dk1"/>
                </a:solidFill>
                <a:latin typeface="Montserrat"/>
                <a:ea typeface="Montserrat"/>
                <a:cs typeface="Montserrat"/>
                <a:sym typeface="Montserrat"/>
              </a:rPr>
              <a:t> This presentation template was created by </a:t>
            </a:r>
            <a:r>
              <a:rPr b="1" lang="en" sz="1000" u="sng">
                <a:solidFill>
                  <a:schemeClr val="hlink"/>
                </a:solidFill>
                <a:latin typeface="Montserrat"/>
                <a:ea typeface="Montserrat"/>
                <a:cs typeface="Montserrat"/>
                <a:sym typeface="Montserrat"/>
                <a:hlinkClick r:id="rId3"/>
              </a:rPr>
              <a:t>Slidesgo</a:t>
            </a:r>
            <a:r>
              <a:rPr lang="en" sz="1000">
                <a:solidFill>
                  <a:schemeClr val="dk1"/>
                </a:solidFill>
                <a:latin typeface="Montserrat"/>
                <a:ea typeface="Montserrat"/>
                <a:cs typeface="Montserrat"/>
                <a:sym typeface="Montserrat"/>
              </a:rPr>
              <a:t>, and includes icons by </a:t>
            </a:r>
            <a:r>
              <a:rPr b="1" lang="en" sz="1000" u="sng">
                <a:solidFill>
                  <a:schemeClr val="dk1"/>
                </a:solidFill>
                <a:latin typeface="Montserrat"/>
                <a:ea typeface="Montserrat"/>
                <a:cs typeface="Montserrat"/>
                <a:sym typeface="Montserrat"/>
                <a:hlinkClick r:id="rId4">
                  <a:extLst>
                    <a:ext uri="{A12FA001-AC4F-418D-AE19-62706E023703}">
                      <ahyp:hlinkClr val="tx"/>
                    </a:ext>
                  </a:extLst>
                </a:hlinkClick>
              </a:rPr>
              <a:t>Flaticon</a:t>
            </a:r>
            <a:r>
              <a:rPr lang="en" sz="1000">
                <a:solidFill>
                  <a:schemeClr val="dk1"/>
                </a:solidFill>
                <a:latin typeface="Montserrat"/>
                <a:ea typeface="Montserrat"/>
                <a:cs typeface="Montserrat"/>
                <a:sym typeface="Montserrat"/>
              </a:rPr>
              <a:t>, and infographics &amp; images by </a:t>
            </a:r>
            <a:r>
              <a:rPr b="1" lang="en" sz="1000" u="sng">
                <a:solidFill>
                  <a:schemeClr val="dk1"/>
                </a:solidFill>
                <a:latin typeface="Montserrat"/>
                <a:ea typeface="Montserrat"/>
                <a:cs typeface="Montserrat"/>
                <a:sym typeface="Montserrat"/>
                <a:hlinkClick r:id="rId5">
                  <a:extLst>
                    <a:ext uri="{A12FA001-AC4F-418D-AE19-62706E023703}">
                      <ahyp:hlinkClr val="tx"/>
                    </a:ext>
                  </a:extLst>
                </a:hlinkClick>
              </a:rPr>
              <a:t>Freepik</a:t>
            </a:r>
            <a:r>
              <a:rPr lang="en" sz="1000" u="sng">
                <a:solidFill>
                  <a:schemeClr val="dk1"/>
                </a:solidFill>
                <a:latin typeface="Montserrat"/>
                <a:ea typeface="Montserrat"/>
                <a:cs typeface="Montserrat"/>
                <a:sym typeface="Montserrat"/>
              </a:rPr>
              <a:t> </a:t>
            </a:r>
            <a:endParaRPr b="1" sz="1000" u="sng">
              <a:solidFill>
                <a:schemeClr val="dk1"/>
              </a:solidFill>
              <a:latin typeface="Montserrat"/>
              <a:ea typeface="Montserrat"/>
              <a:cs typeface="Montserrat"/>
              <a:sym typeface="Montserrat"/>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63" name="Shape 263"/>
        <p:cNvGrpSpPr/>
        <p:nvPr/>
      </p:nvGrpSpPr>
      <p:grpSpPr>
        <a:xfrm>
          <a:off x="0" y="0"/>
          <a:ext cx="0" cy="0"/>
          <a:chOff x="0" y="0"/>
          <a:chExt cx="0" cy="0"/>
        </a:xfrm>
      </p:grpSpPr>
      <p:pic>
        <p:nvPicPr>
          <p:cNvPr id="264" name="Google Shape;264;p44"/>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65" name="Shape 265"/>
        <p:cNvGrpSpPr/>
        <p:nvPr/>
      </p:nvGrpSpPr>
      <p:grpSpPr>
        <a:xfrm>
          <a:off x="0" y="0"/>
          <a:ext cx="0" cy="0"/>
          <a:chOff x="0" y="0"/>
          <a:chExt cx="0" cy="0"/>
        </a:xfrm>
      </p:grpSpPr>
      <p:pic>
        <p:nvPicPr>
          <p:cNvPr id="266" name="Google Shape;266;p45"/>
          <p:cNvPicPr preferRelativeResize="0"/>
          <p:nvPr/>
        </p:nvPicPr>
        <p:blipFill rotWithShape="1">
          <a:blip r:embed="rId2">
            <a:alphaModFix amt="15000"/>
          </a:blip>
          <a:srcRect b="995" l="0" r="0" t="14616"/>
          <a:stretch/>
        </p:blipFill>
        <p:spPr>
          <a:xfrm>
            <a:off x="-15600" y="7800"/>
            <a:ext cx="9144003" cy="5143501"/>
          </a:xfrm>
          <a:prstGeom prst="rect">
            <a:avLst/>
          </a:prstGeom>
          <a:noFill/>
          <a:ln>
            <a:noFill/>
          </a:ln>
        </p:spPr>
      </p:pic>
      <p:sp>
        <p:nvSpPr>
          <p:cNvPr id="267" name="Google Shape;267;p45"/>
          <p:cNvSpPr/>
          <p:nvPr/>
        </p:nvSpPr>
        <p:spPr>
          <a:xfrm>
            <a:off x="713225" y="980700"/>
            <a:ext cx="7704000" cy="3182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theme" Target="../theme/theme3.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1pPr>
            <a:lvl2pPr lvl="1"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9pPr>
          </a:lstStyle>
          <a:p/>
        </p:txBody>
      </p:sp>
      <p:sp>
        <p:nvSpPr>
          <p:cNvPr id="52" name="Google Shape;52;p13"/>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indent="-304800" lvl="1" marL="914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indent="-304800" lvl="2" marL="1371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indent="-304800" lvl="3" marL="1828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indent="-304800" lvl="4" marL="22860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indent="-304800" lvl="5" marL="2743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indent="-304800" lvl="6" marL="3200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indent="-304800" lvl="7" marL="3657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indent="-304800" lvl="8" marL="411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p:txBody>
      </p:sp>
      <p:cxnSp>
        <p:nvCxnSpPr>
          <p:cNvPr id="53" name="Google Shape;53;p13"/>
          <p:cNvCxnSpPr/>
          <p:nvPr/>
        </p:nvCxnSpPr>
        <p:spPr>
          <a:xfrm rot="10800000">
            <a:off x="7617625" y="538550"/>
            <a:ext cx="819600" cy="0"/>
          </a:xfrm>
          <a:prstGeom prst="straightConnector1">
            <a:avLst/>
          </a:prstGeom>
          <a:noFill/>
          <a:ln cap="flat" cmpd="sng" w="19050">
            <a:solidFill>
              <a:schemeClr val="dk1"/>
            </a:solidFill>
            <a:prstDash val="solid"/>
            <a:round/>
            <a:headEnd len="med" w="med" type="none"/>
            <a:tailEnd len="med" w="med" type="none"/>
          </a:ln>
        </p:spPr>
      </p:cxnSp>
      <p:cxnSp>
        <p:nvCxnSpPr>
          <p:cNvPr id="54" name="Google Shape;54;p13"/>
          <p:cNvCxnSpPr/>
          <p:nvPr/>
        </p:nvCxnSpPr>
        <p:spPr>
          <a:xfrm rot="10800000">
            <a:off x="720025" y="4604000"/>
            <a:ext cx="7755600" cy="0"/>
          </a:xfrm>
          <a:prstGeom prst="straightConnector1">
            <a:avLst/>
          </a:prstGeom>
          <a:noFill/>
          <a:ln cap="flat" cmpd="sng" w="19050">
            <a:solidFill>
              <a:schemeClr val="dk1"/>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hyperlink" Target="https://www.kaggle.com/datasets/ronaldonyango/global-suicide-rates-1990-to-2022/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txBox="1"/>
          <p:nvPr>
            <p:ph type="ctrTitle"/>
          </p:nvPr>
        </p:nvSpPr>
        <p:spPr>
          <a:xfrm>
            <a:off x="911150" y="1642425"/>
            <a:ext cx="7321800" cy="1314900"/>
          </a:xfrm>
          <a:prstGeom prst="rect">
            <a:avLst/>
          </a:prstGeom>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t/>
            </a:r>
            <a:endParaRPr b="0" sz="5500">
              <a:solidFill>
                <a:srgbClr val="CCCCCC"/>
              </a:solidFill>
              <a:latin typeface="Palanquin Dark Medium"/>
              <a:ea typeface="Palanquin Dark Medium"/>
              <a:cs typeface="Palanquin Dark Medium"/>
              <a:sym typeface="Palanquin Dark Medium"/>
            </a:endParaRPr>
          </a:p>
          <a:p>
            <a:pPr indent="0" lvl="0" marL="0" rtl="0" algn="l">
              <a:lnSpc>
                <a:spcPct val="90000"/>
              </a:lnSpc>
              <a:spcBef>
                <a:spcPts val="0"/>
              </a:spcBef>
              <a:spcAft>
                <a:spcPts val="0"/>
              </a:spcAft>
              <a:buNone/>
            </a:pPr>
            <a:r>
              <a:rPr b="0" lang="en" sz="4600">
                <a:solidFill>
                  <a:srgbClr val="CCCCCC"/>
                </a:solidFill>
                <a:latin typeface="Palanquin Dark Medium"/>
                <a:ea typeface="Palanquin Dark Medium"/>
                <a:cs typeface="Palanquin Dark Medium"/>
                <a:sym typeface="Palanquin Dark Medium"/>
              </a:rPr>
              <a:t>Analyzing Socioeconomic Effects on Suicide Rates</a:t>
            </a:r>
            <a:endParaRPr/>
          </a:p>
        </p:txBody>
      </p:sp>
      <p:sp>
        <p:nvSpPr>
          <p:cNvPr id="273" name="Google Shape;273;p46"/>
          <p:cNvSpPr txBox="1"/>
          <p:nvPr>
            <p:ph idx="1" type="subTitle"/>
          </p:nvPr>
        </p:nvSpPr>
        <p:spPr>
          <a:xfrm>
            <a:off x="911150" y="3177675"/>
            <a:ext cx="73218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Phuc Lu, Nathan Ho, Calder Glass,</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Aayushi Avabrath, Anna Cha</a:t>
            </a:r>
            <a:endParaRPr>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1638150" y="626720"/>
            <a:ext cx="5867700" cy="57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Background</a:t>
            </a:r>
            <a:endParaRPr sz="3000"/>
          </a:p>
        </p:txBody>
      </p:sp>
      <p:sp>
        <p:nvSpPr>
          <p:cNvPr id="279" name="Google Shape;279;p47"/>
          <p:cNvSpPr txBox="1"/>
          <p:nvPr>
            <p:ph idx="1" type="subTitle"/>
          </p:nvPr>
        </p:nvSpPr>
        <p:spPr>
          <a:xfrm>
            <a:off x="331200" y="1198225"/>
            <a:ext cx="8481600" cy="1652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a:t>Interaction of socioeconomic events and mental health.</a:t>
            </a:r>
            <a:endParaRPr/>
          </a:p>
          <a:p>
            <a:pPr indent="-330200" lvl="0" marL="457200" rtl="0" algn="l">
              <a:lnSpc>
                <a:spcPct val="150000"/>
              </a:lnSpc>
              <a:spcBef>
                <a:spcPts val="0"/>
              </a:spcBef>
              <a:spcAft>
                <a:spcPts val="0"/>
              </a:spcAft>
              <a:buSzPts val="1600"/>
              <a:buChar char="●"/>
            </a:pPr>
            <a:r>
              <a:rPr lang="en"/>
              <a:t>Data found on Kaggle </a:t>
            </a:r>
            <a:r>
              <a:rPr lang="en" u="sng">
                <a:solidFill>
                  <a:schemeClr val="hlink"/>
                </a:solidFill>
                <a:hlinkClick r:id="rId3"/>
              </a:rPr>
              <a:t>(Suicide Rates &amp; Socioeconomic Factors (1990 - 22))</a:t>
            </a:r>
            <a:endParaRPr/>
          </a:p>
        </p:txBody>
      </p:sp>
      <p:sp>
        <p:nvSpPr>
          <p:cNvPr id="280" name="Google Shape;280;p47"/>
          <p:cNvSpPr txBox="1"/>
          <p:nvPr>
            <p:ph type="title"/>
          </p:nvPr>
        </p:nvSpPr>
        <p:spPr>
          <a:xfrm>
            <a:off x="1638150" y="2571745"/>
            <a:ext cx="5867700" cy="57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Skills</a:t>
            </a:r>
            <a:endParaRPr sz="3000"/>
          </a:p>
        </p:txBody>
      </p:sp>
      <p:sp>
        <p:nvSpPr>
          <p:cNvPr id="281" name="Google Shape;281;p47"/>
          <p:cNvSpPr txBox="1"/>
          <p:nvPr/>
        </p:nvSpPr>
        <p:spPr>
          <a:xfrm>
            <a:off x="512250" y="3185550"/>
            <a:ext cx="8119500" cy="1037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1000"/>
              </a:spcAft>
              <a:buClr>
                <a:schemeClr val="dk1"/>
              </a:buClr>
              <a:buSzPts val="1600"/>
              <a:buFont typeface="Montserrat"/>
              <a:buChar char="●"/>
            </a:pPr>
            <a:r>
              <a:rPr lang="en" sz="1600">
                <a:solidFill>
                  <a:schemeClr val="dk1"/>
                </a:solidFill>
                <a:latin typeface="Montserrat"/>
                <a:ea typeface="Montserrat"/>
                <a:cs typeface="Montserrat"/>
                <a:sym typeface="Montserrat"/>
              </a:rPr>
              <a:t>Data Cleaning, Variable Selection, Poisson Response, Data Analysis, Data Visualization, Time Series Analysis</a:t>
            </a:r>
            <a:endParaRPr sz="1600">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8"/>
          <p:cNvSpPr txBox="1"/>
          <p:nvPr/>
        </p:nvSpPr>
        <p:spPr>
          <a:xfrm>
            <a:off x="607975" y="4063925"/>
            <a:ext cx="8359200" cy="8580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p:txBody>
      </p:sp>
      <p:sp>
        <p:nvSpPr>
          <p:cNvPr id="287" name="Google Shape;287;p48"/>
          <p:cNvSpPr txBox="1"/>
          <p:nvPr>
            <p:ph type="title"/>
          </p:nvPr>
        </p:nvSpPr>
        <p:spPr>
          <a:xfrm>
            <a:off x="-519387" y="221575"/>
            <a:ext cx="7046700" cy="65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Data Cleaning &amp; Variable Significance</a:t>
            </a:r>
            <a:endParaRPr sz="2300"/>
          </a:p>
        </p:txBody>
      </p:sp>
      <p:pic>
        <p:nvPicPr>
          <p:cNvPr id="288" name="Google Shape;288;p48"/>
          <p:cNvPicPr preferRelativeResize="0"/>
          <p:nvPr/>
        </p:nvPicPr>
        <p:blipFill rotWithShape="1">
          <a:blip r:embed="rId3">
            <a:alphaModFix/>
          </a:blip>
          <a:srcRect b="3926" l="0" r="0" t="3890"/>
          <a:stretch/>
        </p:blipFill>
        <p:spPr>
          <a:xfrm>
            <a:off x="5103292" y="1479875"/>
            <a:ext cx="3685308" cy="2099649"/>
          </a:xfrm>
          <a:prstGeom prst="rect">
            <a:avLst/>
          </a:prstGeom>
          <a:noFill/>
          <a:ln>
            <a:noFill/>
          </a:ln>
        </p:spPr>
      </p:pic>
      <p:sp>
        <p:nvSpPr>
          <p:cNvPr id="289" name="Google Shape;289;p48"/>
          <p:cNvSpPr txBox="1"/>
          <p:nvPr/>
        </p:nvSpPr>
        <p:spPr>
          <a:xfrm>
            <a:off x="254550" y="783600"/>
            <a:ext cx="4982700" cy="21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Inter"/>
                <a:ea typeface="Inter"/>
                <a:cs typeface="Inter"/>
                <a:sym typeface="Inter"/>
              </a:rPr>
              <a:t>The dataset contained many redundant variables and duplicate observations (</a:t>
            </a:r>
            <a:r>
              <a:rPr lang="en" sz="1500">
                <a:solidFill>
                  <a:srgbClr val="FFFFFF"/>
                </a:solidFill>
                <a:highlight>
                  <a:srgbClr val="002240"/>
                </a:highlight>
                <a:latin typeface="Inter"/>
                <a:ea typeface="Inter"/>
                <a:cs typeface="Inter"/>
                <a:sym typeface="Inter"/>
              </a:rPr>
              <a:t>23,326 obs  and 14 variables.)</a:t>
            </a:r>
            <a:endParaRPr sz="1500">
              <a:solidFill>
                <a:schemeClr val="dk1"/>
              </a:solidFill>
              <a:latin typeface="Inter"/>
              <a:ea typeface="Inter"/>
              <a:cs typeface="Inter"/>
              <a:sym typeface="Inter"/>
            </a:endParaRPr>
          </a:p>
          <a:p>
            <a:pPr indent="0" lvl="0" marL="0" rtl="0" algn="l">
              <a:spcBef>
                <a:spcPts val="1000"/>
              </a:spcBef>
              <a:spcAft>
                <a:spcPts val="0"/>
              </a:spcAft>
              <a:buNone/>
            </a:pPr>
            <a:r>
              <a:rPr lang="en" sz="1500">
                <a:solidFill>
                  <a:schemeClr val="dk1"/>
                </a:solidFill>
                <a:latin typeface="Inter"/>
                <a:ea typeface="Inter"/>
                <a:cs typeface="Inter"/>
                <a:sym typeface="Inter"/>
              </a:rPr>
              <a:t>Cleaning duplicate observations</a:t>
            </a:r>
            <a:endParaRPr sz="1500">
              <a:solidFill>
                <a:schemeClr val="dk1"/>
              </a:solidFill>
              <a:latin typeface="Inter"/>
              <a:ea typeface="Inter"/>
              <a:cs typeface="Inter"/>
              <a:sym typeface="Inter"/>
            </a:endParaRPr>
          </a:p>
          <a:p>
            <a:pPr indent="0" lvl="0" marL="0" rtl="0" algn="l">
              <a:spcBef>
                <a:spcPts val="1000"/>
              </a:spcBef>
              <a:spcAft>
                <a:spcPts val="0"/>
              </a:spcAft>
              <a:buNone/>
            </a:pPr>
            <a:r>
              <a:rPr lang="en" sz="1500">
                <a:solidFill>
                  <a:schemeClr val="dk1"/>
                </a:solidFill>
                <a:latin typeface="Inter"/>
                <a:ea typeface="Inter"/>
                <a:cs typeface="Inter"/>
                <a:sym typeface="Inter"/>
              </a:rPr>
              <a:t>Variable Selection</a:t>
            </a:r>
            <a:r>
              <a:rPr lang="en" sz="1500">
                <a:solidFill>
                  <a:schemeClr val="dk1"/>
                </a:solidFill>
                <a:latin typeface="Inter"/>
                <a:ea typeface="Inter"/>
                <a:cs typeface="Inter"/>
                <a:sym typeface="Inter"/>
              </a:rPr>
              <a:t>:</a:t>
            </a:r>
            <a:endParaRPr sz="1500">
              <a:solidFill>
                <a:schemeClr val="dk1"/>
              </a:solidFill>
              <a:latin typeface="Inter"/>
              <a:ea typeface="Inter"/>
              <a:cs typeface="Inter"/>
              <a:sym typeface="Inter"/>
            </a:endParaRPr>
          </a:p>
          <a:p>
            <a:pPr indent="-323850" lvl="0" marL="457200" rtl="0" algn="l">
              <a:spcBef>
                <a:spcPts val="1000"/>
              </a:spcBef>
              <a:spcAft>
                <a:spcPts val="0"/>
              </a:spcAft>
              <a:buClr>
                <a:schemeClr val="dk1"/>
              </a:buClr>
              <a:buSzPts val="1500"/>
              <a:buFont typeface="Inter"/>
              <a:buAutoNum type="arabicPeriod"/>
            </a:pPr>
            <a:r>
              <a:rPr lang="en" sz="1500">
                <a:solidFill>
                  <a:schemeClr val="dk1"/>
                </a:solidFill>
                <a:latin typeface="Inter"/>
                <a:ea typeface="Inter"/>
                <a:cs typeface="Inter"/>
                <a:sym typeface="Inter"/>
              </a:rPr>
              <a:t>Stepwise Variable Selection with AIC criterion (Not effective)</a:t>
            </a:r>
            <a:endParaRPr sz="1500">
              <a:solidFill>
                <a:schemeClr val="dk1"/>
              </a:solidFill>
              <a:latin typeface="Inter"/>
              <a:ea typeface="Inter"/>
              <a:cs typeface="Inter"/>
              <a:sym typeface="Inter"/>
            </a:endParaRPr>
          </a:p>
          <a:p>
            <a:pPr indent="-323850" lvl="0" marL="457200" rtl="0" algn="l">
              <a:spcBef>
                <a:spcPts val="0"/>
              </a:spcBef>
              <a:spcAft>
                <a:spcPts val="0"/>
              </a:spcAft>
              <a:buClr>
                <a:schemeClr val="dk1"/>
              </a:buClr>
              <a:buSzPts val="1500"/>
              <a:buFont typeface="Inter"/>
              <a:buAutoNum type="arabicPeriod"/>
            </a:pPr>
            <a:r>
              <a:rPr lang="en" sz="1500">
                <a:solidFill>
                  <a:schemeClr val="dk1"/>
                </a:solidFill>
                <a:latin typeface="Inter"/>
                <a:ea typeface="Inter"/>
                <a:cs typeface="Inter"/>
                <a:sym typeface="Inter"/>
              </a:rPr>
              <a:t>Lasso Regression</a:t>
            </a:r>
            <a:endParaRPr sz="1500">
              <a:solidFill>
                <a:schemeClr val="dk1"/>
              </a:solidFill>
              <a:latin typeface="Inter"/>
              <a:ea typeface="Inter"/>
              <a:cs typeface="Inter"/>
              <a:sym typeface="Inter"/>
            </a:endParaRPr>
          </a:p>
          <a:p>
            <a:pPr indent="-323850" lvl="0" marL="914400" rtl="0" algn="l">
              <a:spcBef>
                <a:spcPts val="0"/>
              </a:spcBef>
              <a:spcAft>
                <a:spcPts val="0"/>
              </a:spcAft>
              <a:buClr>
                <a:schemeClr val="dk1"/>
              </a:buClr>
              <a:buSzPts val="1500"/>
              <a:buChar char="-"/>
            </a:pPr>
            <a:r>
              <a:rPr lang="en" sz="1500">
                <a:solidFill>
                  <a:schemeClr val="dk1"/>
                </a:solidFill>
                <a:latin typeface="Inter"/>
                <a:ea typeface="Inter"/>
                <a:cs typeface="Inter"/>
                <a:sym typeface="Inter"/>
              </a:rPr>
              <a:t>cross validated </a:t>
            </a:r>
            <a:r>
              <a:rPr lang="en" sz="1500">
                <a:solidFill>
                  <a:schemeClr val="dk1"/>
                </a:solidFill>
              </a:rPr>
              <a:t>λ = 0.06</a:t>
            </a:r>
            <a:r>
              <a:rPr lang="en" sz="1500">
                <a:solidFill>
                  <a:schemeClr val="dk1"/>
                </a:solidFill>
                <a:latin typeface="Inter"/>
                <a:ea typeface="Inter"/>
                <a:cs typeface="Inter"/>
                <a:sym typeface="Inter"/>
              </a:rPr>
              <a:t>.</a:t>
            </a:r>
            <a:endParaRPr sz="1500">
              <a:solidFill>
                <a:schemeClr val="dk1"/>
              </a:solidFill>
              <a:latin typeface="Inter"/>
              <a:ea typeface="Inter"/>
              <a:cs typeface="Inter"/>
              <a:sym typeface="Inter"/>
            </a:endParaRPr>
          </a:p>
          <a:p>
            <a:pPr indent="-323850" lvl="0" marL="457200" rtl="0" algn="l">
              <a:spcBef>
                <a:spcPts val="0"/>
              </a:spcBef>
              <a:spcAft>
                <a:spcPts val="0"/>
              </a:spcAft>
              <a:buClr>
                <a:schemeClr val="dk1"/>
              </a:buClr>
              <a:buSzPts val="1500"/>
              <a:buFont typeface="Inter"/>
              <a:buAutoNum type="arabicPeriod"/>
            </a:pPr>
            <a:r>
              <a:rPr lang="en" sz="1500">
                <a:solidFill>
                  <a:schemeClr val="dk1"/>
                </a:solidFill>
                <a:latin typeface="Inter"/>
                <a:ea typeface="Inter"/>
                <a:cs typeface="Inter"/>
                <a:sym typeface="Inter"/>
              </a:rPr>
              <a:t>Chi-Square Test at </a:t>
            </a:r>
            <a:r>
              <a:rPr lang="en" sz="1500">
                <a:solidFill>
                  <a:schemeClr val="dk1"/>
                </a:solidFill>
              </a:rPr>
              <a:t>α</a:t>
            </a:r>
            <a:r>
              <a:rPr b="1" lang="en" sz="1500">
                <a:solidFill>
                  <a:schemeClr val="dk1"/>
                </a:solidFill>
                <a:latin typeface="Inter"/>
                <a:ea typeface="Inter"/>
                <a:cs typeface="Inter"/>
                <a:sym typeface="Inter"/>
              </a:rPr>
              <a:t> </a:t>
            </a:r>
            <a:r>
              <a:rPr lang="en" sz="1500">
                <a:solidFill>
                  <a:schemeClr val="dk1"/>
                </a:solidFill>
                <a:latin typeface="Inter"/>
                <a:ea typeface="Inter"/>
                <a:cs typeface="Inter"/>
                <a:sym typeface="Inter"/>
              </a:rPr>
              <a:t>= 0.05</a:t>
            </a:r>
            <a:endParaRPr sz="1500">
              <a:solidFill>
                <a:schemeClr val="dk1"/>
              </a:solidFill>
              <a:latin typeface="Inter"/>
              <a:ea typeface="Inter"/>
              <a:cs typeface="Inter"/>
              <a:sym typeface="Inter"/>
            </a:endParaRPr>
          </a:p>
        </p:txBody>
      </p:sp>
      <p:graphicFrame>
        <p:nvGraphicFramePr>
          <p:cNvPr id="290" name="Google Shape;290;p48"/>
          <p:cNvGraphicFramePr/>
          <p:nvPr/>
        </p:nvGraphicFramePr>
        <p:xfrm>
          <a:off x="1087513" y="3769150"/>
          <a:ext cx="3000000" cy="3000000"/>
        </p:xfrm>
        <a:graphic>
          <a:graphicData uri="http://schemas.openxmlformats.org/drawingml/2006/table">
            <a:tbl>
              <a:tblPr>
                <a:noFill/>
                <a:tableStyleId>{D7BC2C94-DEAE-4833-82AC-B8CA2C19AF93}</a:tableStyleId>
              </a:tblPr>
              <a:tblGrid>
                <a:gridCol w="1363300"/>
                <a:gridCol w="1563550"/>
                <a:gridCol w="1396975"/>
                <a:gridCol w="1396975"/>
                <a:gridCol w="1396975"/>
              </a:tblGrid>
              <a:tr h="494050">
                <a:tc>
                  <a:txBody>
                    <a:bodyPr/>
                    <a:lstStyle/>
                    <a:p>
                      <a:pPr indent="0" lvl="0" marL="0" rtl="0" algn="ctr">
                        <a:spcBef>
                          <a:spcPts val="0"/>
                        </a:spcBef>
                        <a:spcAft>
                          <a:spcPts val="0"/>
                        </a:spcAft>
                        <a:buNone/>
                      </a:pPr>
                      <a:r>
                        <a:rPr lang="en" sz="900">
                          <a:solidFill>
                            <a:schemeClr val="dk1"/>
                          </a:solidFill>
                          <a:latin typeface="Inter"/>
                          <a:ea typeface="Inter"/>
                          <a:cs typeface="Inter"/>
                          <a:sym typeface="Inter"/>
                        </a:rPr>
                        <a:t>C</a:t>
                      </a:r>
                      <a:r>
                        <a:rPr lang="en" sz="900">
                          <a:solidFill>
                            <a:schemeClr val="dk1"/>
                          </a:solidFill>
                          <a:latin typeface="Inter"/>
                          <a:ea typeface="Inter"/>
                          <a:cs typeface="Inter"/>
                          <a:sym typeface="Inter"/>
                        </a:rPr>
                        <a:t>ountry’s Wealth Status</a:t>
                      </a:r>
                      <a:endParaRPr sz="9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sz="900">
                          <a:solidFill>
                            <a:schemeClr val="dk1"/>
                          </a:solidFill>
                          <a:latin typeface="Inter"/>
                          <a:ea typeface="Inter"/>
                          <a:cs typeface="Inter"/>
                          <a:sym typeface="Inter"/>
                        </a:rPr>
                        <a:t>I</a:t>
                      </a:r>
                      <a:r>
                        <a:rPr lang="en" sz="900">
                          <a:solidFill>
                            <a:schemeClr val="dk1"/>
                          </a:solidFill>
                          <a:latin typeface="Inter"/>
                          <a:ea typeface="Inter"/>
                          <a:cs typeface="Inter"/>
                          <a:sym typeface="Inter"/>
                        </a:rPr>
                        <a:t>nflation Rate</a:t>
                      </a:r>
                      <a:endParaRPr sz="9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sz="900">
                          <a:solidFill>
                            <a:schemeClr val="dk1"/>
                          </a:solidFill>
                          <a:latin typeface="Inter"/>
                          <a:ea typeface="Inter"/>
                          <a:cs typeface="Inter"/>
                          <a:sym typeface="Inter"/>
                        </a:rPr>
                        <a:t>C</a:t>
                      </a:r>
                      <a:r>
                        <a:rPr lang="en" sz="900">
                          <a:solidFill>
                            <a:schemeClr val="dk1"/>
                          </a:solidFill>
                          <a:latin typeface="Inter"/>
                          <a:ea typeface="Inter"/>
                          <a:cs typeface="Inter"/>
                          <a:sym typeface="Inter"/>
                        </a:rPr>
                        <a:t>ause Death Per Capita </a:t>
                      </a:r>
                      <a:endParaRPr sz="9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sz="900">
                          <a:solidFill>
                            <a:schemeClr val="dk1"/>
                          </a:solidFill>
                          <a:latin typeface="Inter"/>
                          <a:ea typeface="Inter"/>
                          <a:cs typeface="Inter"/>
                          <a:sym typeface="Inter"/>
                        </a:rPr>
                        <a:t>S</a:t>
                      </a:r>
                      <a:r>
                        <a:rPr lang="en" sz="900">
                          <a:solidFill>
                            <a:schemeClr val="dk1"/>
                          </a:solidFill>
                          <a:latin typeface="Inter"/>
                          <a:ea typeface="Inter"/>
                          <a:cs typeface="Inter"/>
                          <a:sym typeface="Inter"/>
                        </a:rPr>
                        <a:t>ex</a:t>
                      </a:r>
                      <a:endParaRPr sz="900">
                        <a:solidFill>
                          <a:schemeClr val="dk1"/>
                        </a:solidFill>
                        <a:latin typeface="Inter"/>
                        <a:ea typeface="Inter"/>
                        <a:cs typeface="Inter"/>
                        <a:sym typeface="Inter"/>
                      </a:endParaRPr>
                    </a:p>
                  </a:txBody>
                  <a:tcPr marT="91425" marB="91425" marR="91425" marL="91425" anchor="ctr"/>
                </a:tc>
                <a:tc>
                  <a:txBody>
                    <a:bodyPr/>
                    <a:lstStyle/>
                    <a:p>
                      <a:pPr indent="0" lvl="0" marL="0" rtl="0" algn="ctr">
                        <a:spcBef>
                          <a:spcPts val="0"/>
                        </a:spcBef>
                        <a:spcAft>
                          <a:spcPts val="0"/>
                        </a:spcAft>
                        <a:buNone/>
                      </a:pPr>
                      <a:r>
                        <a:rPr lang="en" sz="900">
                          <a:solidFill>
                            <a:schemeClr val="dk1"/>
                          </a:solidFill>
                          <a:latin typeface="Inter"/>
                          <a:ea typeface="Inter"/>
                          <a:cs typeface="Inter"/>
                          <a:sym typeface="Inter"/>
                        </a:rPr>
                        <a:t>Age</a:t>
                      </a:r>
                      <a:endParaRPr sz="900">
                        <a:solidFill>
                          <a:schemeClr val="dk1"/>
                        </a:solidFill>
                        <a:latin typeface="Inter"/>
                        <a:ea typeface="Inter"/>
                        <a:cs typeface="Inter"/>
                        <a:sym typeface="Inter"/>
                      </a:endParaRPr>
                    </a:p>
                  </a:txBody>
                  <a:tcPr marT="91425" marB="91425" marR="91425" marL="91425" anchor="ctr"/>
                </a:tc>
              </a:tr>
              <a:tr h="490650">
                <a:tc>
                  <a:txBody>
                    <a:bodyPr/>
                    <a:lstStyle/>
                    <a:p>
                      <a:pPr indent="0" lvl="0" marL="0" rtl="0" algn="ctr">
                        <a:spcBef>
                          <a:spcPts val="0"/>
                        </a:spcBef>
                        <a:spcAft>
                          <a:spcPts val="0"/>
                        </a:spcAft>
                        <a:buNone/>
                      </a:pPr>
                      <a:r>
                        <a:rPr lang="en" sz="900">
                          <a:solidFill>
                            <a:schemeClr val="dk1"/>
                          </a:solidFill>
                          <a:latin typeface="Inter"/>
                          <a:ea typeface="Inter"/>
                          <a:cs typeface="Inter"/>
                          <a:sym typeface="Inter"/>
                        </a:rPr>
                        <a:t>S</a:t>
                      </a:r>
                      <a:r>
                        <a:rPr lang="en" sz="900">
                          <a:solidFill>
                            <a:schemeClr val="dk1"/>
                          </a:solidFill>
                          <a:latin typeface="Inter"/>
                          <a:ea typeface="Inter"/>
                          <a:cs typeface="Inter"/>
                          <a:sym typeface="Inter"/>
                        </a:rPr>
                        <a:t>uicide Rate Per 100,000 People</a:t>
                      </a:r>
                      <a:endParaRPr sz="9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sz="900">
                          <a:solidFill>
                            <a:schemeClr val="dk1"/>
                          </a:solidFill>
                          <a:latin typeface="Inter"/>
                          <a:ea typeface="Inter"/>
                          <a:cs typeface="Inter"/>
                          <a:sym typeface="Inter"/>
                        </a:rPr>
                        <a:t>E</a:t>
                      </a:r>
                      <a:r>
                        <a:rPr lang="en" sz="900">
                          <a:solidFill>
                            <a:schemeClr val="dk1"/>
                          </a:solidFill>
                          <a:latin typeface="Inter"/>
                          <a:ea typeface="Inter"/>
                          <a:cs typeface="Inter"/>
                          <a:sym typeface="Inter"/>
                        </a:rPr>
                        <a:t>mployment to Population Ratio</a:t>
                      </a:r>
                      <a:endParaRPr sz="9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sz="900">
                          <a:solidFill>
                            <a:schemeClr val="dk1"/>
                          </a:solidFill>
                          <a:latin typeface="Inter"/>
                          <a:ea typeface="Inter"/>
                          <a:cs typeface="Inter"/>
                          <a:sym typeface="Inter"/>
                        </a:rPr>
                        <a:t>C</a:t>
                      </a:r>
                      <a:r>
                        <a:rPr lang="en" sz="900">
                          <a:solidFill>
                            <a:schemeClr val="dk1"/>
                          </a:solidFill>
                          <a:latin typeface="Inter"/>
                          <a:ea typeface="Inter"/>
                          <a:cs typeface="Inter"/>
                          <a:sym typeface="Inter"/>
                        </a:rPr>
                        <a:t>urrent Year</a:t>
                      </a:r>
                      <a:endParaRPr sz="9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sz="900">
                          <a:solidFill>
                            <a:schemeClr val="dk1"/>
                          </a:solidFill>
                          <a:latin typeface="Inter"/>
                          <a:ea typeface="Inter"/>
                          <a:cs typeface="Inter"/>
                          <a:sym typeface="Inter"/>
                        </a:rPr>
                        <a:t>C</a:t>
                      </a:r>
                      <a:r>
                        <a:rPr lang="en" sz="900">
                          <a:solidFill>
                            <a:schemeClr val="dk1"/>
                          </a:solidFill>
                          <a:latin typeface="Inter"/>
                          <a:ea typeface="Inter"/>
                          <a:cs typeface="Inter"/>
                          <a:sym typeface="Inter"/>
                        </a:rPr>
                        <a:t>ountry’s Population</a:t>
                      </a:r>
                      <a:endParaRPr sz="900">
                        <a:solidFill>
                          <a:schemeClr val="dk1"/>
                        </a:solidFill>
                        <a:latin typeface="Inter"/>
                        <a:ea typeface="Inter"/>
                        <a:cs typeface="Inter"/>
                        <a:sym typeface="Inter"/>
                      </a:endParaRPr>
                    </a:p>
                  </a:txBody>
                  <a:tcPr marT="91425" marB="91425" marR="91425" marL="91425" anchor="ctr"/>
                </a:tc>
                <a:tc>
                  <a:txBody>
                    <a:bodyPr/>
                    <a:lstStyle/>
                    <a:p>
                      <a:pPr indent="0" lvl="0" marL="0" rtl="0" algn="ctr">
                        <a:spcBef>
                          <a:spcPts val="0"/>
                        </a:spcBef>
                        <a:spcAft>
                          <a:spcPts val="0"/>
                        </a:spcAft>
                        <a:buNone/>
                      </a:pPr>
                      <a:r>
                        <a:t/>
                      </a:r>
                      <a:endParaRPr sz="900">
                        <a:solidFill>
                          <a:schemeClr val="dk1"/>
                        </a:solidFill>
                        <a:latin typeface="Inter"/>
                        <a:ea typeface="Inter"/>
                        <a:cs typeface="Inter"/>
                        <a:sym typeface="Inter"/>
                      </a:endParaRPr>
                    </a:p>
                  </a:txBody>
                  <a:tcPr marT="91425" marB="91425" marR="91425" marL="91425" anchor="ctr"/>
                </a:tc>
              </a:tr>
            </a:tbl>
          </a:graphicData>
        </a:graphic>
      </p:graphicFrame>
      <p:sp>
        <p:nvSpPr>
          <p:cNvPr id="291" name="Google Shape;291;p48"/>
          <p:cNvSpPr txBox="1"/>
          <p:nvPr/>
        </p:nvSpPr>
        <p:spPr>
          <a:xfrm>
            <a:off x="7342175" y="366075"/>
            <a:ext cx="1506000" cy="629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9"/>
          <p:cNvSpPr txBox="1"/>
          <p:nvPr>
            <p:ph type="title"/>
          </p:nvPr>
        </p:nvSpPr>
        <p:spPr>
          <a:xfrm flipH="1">
            <a:off x="4768250" y="1275750"/>
            <a:ext cx="28467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Correlations</a:t>
            </a:r>
            <a:endParaRPr sz="2300"/>
          </a:p>
        </p:txBody>
      </p:sp>
      <p:sp>
        <p:nvSpPr>
          <p:cNvPr id="297" name="Google Shape;297;p49"/>
          <p:cNvSpPr txBox="1"/>
          <p:nvPr>
            <p:ph idx="4294967295" type="subTitle"/>
          </p:nvPr>
        </p:nvSpPr>
        <p:spPr>
          <a:xfrm flipH="1">
            <a:off x="4768250" y="1834575"/>
            <a:ext cx="4194600" cy="300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t>In terms of numerical variables,</a:t>
            </a:r>
            <a:endParaRPr sz="1600"/>
          </a:p>
          <a:p>
            <a:pPr indent="-330200" lvl="0" marL="457200" rtl="0" algn="l">
              <a:lnSpc>
                <a:spcPct val="115000"/>
              </a:lnSpc>
              <a:spcBef>
                <a:spcPts val="0"/>
              </a:spcBef>
              <a:spcAft>
                <a:spcPts val="0"/>
              </a:spcAft>
              <a:buSzPts val="1600"/>
              <a:buChar char="-"/>
            </a:pPr>
            <a:r>
              <a:rPr lang="en" sz="1600"/>
              <a:t>GDP per capita and GNI per capita</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 sz="1600"/>
              <a:t>For categorical variables, we tried used common sense to remove the repeated variables. </a:t>
            </a:r>
            <a:endParaRPr sz="1600"/>
          </a:p>
          <a:p>
            <a:pPr indent="0" lvl="0" marL="0" rtl="0" algn="l">
              <a:lnSpc>
                <a:spcPct val="115000"/>
              </a:lnSpc>
              <a:spcBef>
                <a:spcPts val="0"/>
              </a:spcBef>
              <a:spcAft>
                <a:spcPts val="0"/>
              </a:spcAft>
              <a:buNone/>
            </a:pPr>
            <a:r>
              <a:rPr lang="en" sz="1600"/>
              <a:t>Ex: </a:t>
            </a:r>
            <a:endParaRPr sz="1600"/>
          </a:p>
          <a:p>
            <a:pPr indent="-330200" lvl="0" marL="457200" rtl="0" algn="l">
              <a:lnSpc>
                <a:spcPct val="115000"/>
              </a:lnSpc>
              <a:spcBef>
                <a:spcPts val="0"/>
              </a:spcBef>
              <a:spcAft>
                <a:spcPts val="0"/>
              </a:spcAft>
              <a:buSzPts val="1600"/>
              <a:buChar char="-"/>
            </a:pPr>
            <a:r>
              <a:rPr lang="en" sz="1600"/>
              <a:t>GDP and GDP per capita,</a:t>
            </a:r>
            <a:endParaRPr sz="1600"/>
          </a:p>
          <a:p>
            <a:pPr indent="-330200" lvl="0" marL="457200" rtl="0" algn="l">
              <a:lnSpc>
                <a:spcPct val="115000"/>
              </a:lnSpc>
              <a:spcBef>
                <a:spcPts val="0"/>
              </a:spcBef>
              <a:spcAft>
                <a:spcPts val="0"/>
              </a:spcAft>
              <a:buSzPts val="1600"/>
              <a:buChar char="-"/>
            </a:pPr>
            <a:r>
              <a:rPr lang="en" sz="1600"/>
              <a:t>country code and country name</a:t>
            </a:r>
            <a:endParaRPr sz="1600"/>
          </a:p>
          <a:p>
            <a:pPr indent="0" lvl="0" marL="0" rtl="0" algn="l">
              <a:spcBef>
                <a:spcPts val="0"/>
              </a:spcBef>
              <a:spcAft>
                <a:spcPts val="0"/>
              </a:spcAft>
              <a:buClr>
                <a:schemeClr val="lt1"/>
              </a:buClr>
              <a:buSzPts val="1100"/>
              <a:buFont typeface="Arial"/>
              <a:buNone/>
            </a:pPr>
            <a:r>
              <a:t/>
            </a:r>
            <a:endParaRPr sz="1600"/>
          </a:p>
        </p:txBody>
      </p:sp>
      <p:pic>
        <p:nvPicPr>
          <p:cNvPr id="298" name="Google Shape;298;p49"/>
          <p:cNvPicPr preferRelativeResize="0"/>
          <p:nvPr/>
        </p:nvPicPr>
        <p:blipFill rotWithShape="1">
          <a:blip r:embed="rId3">
            <a:alphaModFix/>
          </a:blip>
          <a:srcRect b="0" l="12706" r="18122" t="10297"/>
          <a:stretch/>
        </p:blipFill>
        <p:spPr>
          <a:xfrm>
            <a:off x="566650" y="1112076"/>
            <a:ext cx="4023074" cy="3222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0"/>
          <p:cNvSpPr txBox="1"/>
          <p:nvPr>
            <p:ph type="title"/>
          </p:nvPr>
        </p:nvSpPr>
        <p:spPr>
          <a:xfrm>
            <a:off x="1130468" y="249225"/>
            <a:ext cx="5483700" cy="51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Summary Statistics</a:t>
            </a:r>
            <a:endParaRPr sz="3000">
              <a:solidFill>
                <a:srgbClr val="D9D9D9"/>
              </a:solidFill>
            </a:endParaRPr>
          </a:p>
        </p:txBody>
      </p:sp>
      <p:sp>
        <p:nvSpPr>
          <p:cNvPr id="304" name="Google Shape;304;p50"/>
          <p:cNvSpPr/>
          <p:nvPr/>
        </p:nvSpPr>
        <p:spPr>
          <a:xfrm>
            <a:off x="661300" y="4135210"/>
            <a:ext cx="8111700" cy="72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05" name="Google Shape;305;p50"/>
          <p:cNvSpPr/>
          <p:nvPr/>
        </p:nvSpPr>
        <p:spPr>
          <a:xfrm>
            <a:off x="6448493" y="144222"/>
            <a:ext cx="2243700" cy="72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306" name="Google Shape;306;p50"/>
          <p:cNvPicPr preferRelativeResize="0"/>
          <p:nvPr/>
        </p:nvPicPr>
        <p:blipFill>
          <a:blip r:embed="rId3">
            <a:alphaModFix/>
          </a:blip>
          <a:stretch>
            <a:fillRect/>
          </a:stretch>
        </p:blipFill>
        <p:spPr>
          <a:xfrm>
            <a:off x="4067647" y="2846714"/>
            <a:ext cx="3195329" cy="1842245"/>
          </a:xfrm>
          <a:prstGeom prst="rect">
            <a:avLst/>
          </a:prstGeom>
          <a:noFill/>
          <a:ln>
            <a:noFill/>
          </a:ln>
        </p:spPr>
      </p:pic>
      <p:pic>
        <p:nvPicPr>
          <p:cNvPr id="307" name="Google Shape;307;p50"/>
          <p:cNvPicPr preferRelativeResize="0"/>
          <p:nvPr/>
        </p:nvPicPr>
        <p:blipFill rotWithShape="1">
          <a:blip r:embed="rId4">
            <a:alphaModFix/>
          </a:blip>
          <a:srcRect b="15533" l="11680" r="3372" t="0"/>
          <a:stretch/>
        </p:blipFill>
        <p:spPr>
          <a:xfrm>
            <a:off x="451796" y="2846714"/>
            <a:ext cx="3293068" cy="1885803"/>
          </a:xfrm>
          <a:prstGeom prst="rect">
            <a:avLst/>
          </a:prstGeom>
          <a:noFill/>
          <a:ln>
            <a:noFill/>
          </a:ln>
        </p:spPr>
      </p:pic>
      <p:pic>
        <p:nvPicPr>
          <p:cNvPr id="308" name="Google Shape;308;p50"/>
          <p:cNvPicPr preferRelativeResize="0"/>
          <p:nvPr/>
        </p:nvPicPr>
        <p:blipFill>
          <a:blip r:embed="rId5">
            <a:alphaModFix/>
          </a:blip>
          <a:stretch>
            <a:fillRect/>
          </a:stretch>
        </p:blipFill>
        <p:spPr>
          <a:xfrm>
            <a:off x="4067647" y="805318"/>
            <a:ext cx="3195329" cy="1899127"/>
          </a:xfrm>
          <a:prstGeom prst="rect">
            <a:avLst/>
          </a:prstGeom>
          <a:noFill/>
          <a:ln>
            <a:noFill/>
          </a:ln>
        </p:spPr>
      </p:pic>
      <p:pic>
        <p:nvPicPr>
          <p:cNvPr id="309" name="Google Shape;309;p50"/>
          <p:cNvPicPr preferRelativeResize="0"/>
          <p:nvPr/>
        </p:nvPicPr>
        <p:blipFill>
          <a:blip r:embed="rId6">
            <a:alphaModFix/>
          </a:blip>
          <a:stretch>
            <a:fillRect/>
          </a:stretch>
        </p:blipFill>
        <p:spPr>
          <a:xfrm>
            <a:off x="451796" y="805580"/>
            <a:ext cx="3293069" cy="18985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idx="4294967295" type="title"/>
          </p:nvPr>
        </p:nvSpPr>
        <p:spPr>
          <a:xfrm>
            <a:off x="4929250" y="1426250"/>
            <a:ext cx="3871800" cy="4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you know?</a:t>
            </a:r>
            <a:endParaRPr/>
          </a:p>
        </p:txBody>
      </p:sp>
      <p:sp>
        <p:nvSpPr>
          <p:cNvPr id="315" name="Google Shape;315;p51"/>
          <p:cNvSpPr txBox="1"/>
          <p:nvPr>
            <p:ph idx="4294967295" type="subTitle"/>
          </p:nvPr>
        </p:nvSpPr>
        <p:spPr>
          <a:xfrm>
            <a:off x="4734550" y="1829575"/>
            <a:ext cx="4066500" cy="3457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500"/>
          </a:p>
          <a:p>
            <a:pPr indent="-330200" lvl="0" marL="457200" rtl="0" algn="l">
              <a:spcBef>
                <a:spcPts val="0"/>
              </a:spcBef>
              <a:spcAft>
                <a:spcPts val="0"/>
              </a:spcAft>
              <a:buSzPts val="1600"/>
              <a:buChar char="-"/>
            </a:pPr>
            <a:r>
              <a:rPr lang="en" sz="1600"/>
              <a:t>Hyperinflation Ukraine in 1993</a:t>
            </a:r>
            <a:endParaRPr sz="1600"/>
          </a:p>
          <a:p>
            <a:pPr indent="-330200" lvl="0" marL="457200" rtl="0" algn="l">
              <a:spcBef>
                <a:spcPts val="0"/>
              </a:spcBef>
              <a:spcAft>
                <a:spcPts val="0"/>
              </a:spcAft>
              <a:buSzPts val="1600"/>
              <a:buChar char="-"/>
            </a:pPr>
            <a:r>
              <a:rPr lang="en" sz="1600"/>
              <a:t>Uncontrolled monetary regime</a:t>
            </a:r>
            <a:endParaRPr sz="1600"/>
          </a:p>
          <a:p>
            <a:pPr indent="-330200" lvl="0" marL="457200" rtl="0" algn="l">
              <a:spcBef>
                <a:spcPts val="0"/>
              </a:spcBef>
              <a:spcAft>
                <a:spcPts val="0"/>
              </a:spcAft>
              <a:buSzPts val="1600"/>
              <a:buChar char="-"/>
            </a:pPr>
            <a:r>
              <a:rPr lang="en" sz="1600"/>
              <a:t>Large debt to Russia for goods delivered through state trade.</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Inflation rate in 1993</a:t>
            </a:r>
            <a:endParaRPr sz="1600"/>
          </a:p>
          <a:p>
            <a:pPr indent="-330200" lvl="1" marL="914400" rtl="0" algn="l">
              <a:spcBef>
                <a:spcPts val="0"/>
              </a:spcBef>
              <a:spcAft>
                <a:spcPts val="0"/>
              </a:spcAft>
              <a:buSzPts val="1600"/>
              <a:buChar char="-"/>
            </a:pPr>
            <a:r>
              <a:rPr lang="en" sz="1600"/>
              <a:t>Google:  10,155%</a:t>
            </a:r>
            <a:endParaRPr sz="1600"/>
          </a:p>
          <a:p>
            <a:pPr indent="-330200" lvl="1" marL="914400" rtl="0" algn="l">
              <a:spcBef>
                <a:spcPts val="0"/>
              </a:spcBef>
              <a:spcAft>
                <a:spcPts val="0"/>
              </a:spcAft>
              <a:buSzPts val="1600"/>
              <a:buChar char="-"/>
            </a:pPr>
            <a:r>
              <a:rPr lang="en" sz="1600"/>
              <a:t>Data : 4,734.914%</a:t>
            </a:r>
            <a:endParaRPr sz="1600"/>
          </a:p>
        </p:txBody>
      </p:sp>
      <p:pic>
        <p:nvPicPr>
          <p:cNvPr id="316" name="Google Shape;316;p51"/>
          <p:cNvPicPr preferRelativeResize="0"/>
          <p:nvPr/>
        </p:nvPicPr>
        <p:blipFill>
          <a:blip r:embed="rId3">
            <a:alphaModFix/>
          </a:blip>
          <a:stretch>
            <a:fillRect/>
          </a:stretch>
        </p:blipFill>
        <p:spPr>
          <a:xfrm>
            <a:off x="342950" y="1426250"/>
            <a:ext cx="4391601" cy="27126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nvSpPr>
        <p:spPr>
          <a:xfrm>
            <a:off x="7516875" y="277800"/>
            <a:ext cx="1224300" cy="8931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p:txBody>
      </p:sp>
      <p:sp>
        <p:nvSpPr>
          <p:cNvPr id="322" name="Google Shape;322;p52"/>
          <p:cNvSpPr txBox="1"/>
          <p:nvPr/>
        </p:nvSpPr>
        <p:spPr>
          <a:xfrm>
            <a:off x="164850" y="3972325"/>
            <a:ext cx="8814300" cy="8931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p:txBody>
      </p:sp>
      <p:sp>
        <p:nvSpPr>
          <p:cNvPr id="323" name="Google Shape;323;p52"/>
          <p:cNvSpPr txBox="1"/>
          <p:nvPr/>
        </p:nvSpPr>
        <p:spPr>
          <a:xfrm>
            <a:off x="306950" y="674038"/>
            <a:ext cx="22569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Lato"/>
                <a:ea typeface="Lato"/>
                <a:cs typeface="Lato"/>
                <a:sym typeface="Lato"/>
              </a:rPr>
              <a:t>Time Series Analysis</a:t>
            </a:r>
            <a:endParaRPr b="1" sz="1200">
              <a:solidFill>
                <a:schemeClr val="dk1"/>
              </a:solidFill>
              <a:latin typeface="Open Sans"/>
              <a:ea typeface="Open Sans"/>
              <a:cs typeface="Open Sans"/>
              <a:sym typeface="Open Sans"/>
            </a:endParaRPr>
          </a:p>
        </p:txBody>
      </p:sp>
      <p:pic>
        <p:nvPicPr>
          <p:cNvPr id="324" name="Google Shape;324;p52"/>
          <p:cNvPicPr preferRelativeResize="0"/>
          <p:nvPr/>
        </p:nvPicPr>
        <p:blipFill>
          <a:blip r:embed="rId3">
            <a:alphaModFix/>
          </a:blip>
          <a:stretch>
            <a:fillRect/>
          </a:stretch>
        </p:blipFill>
        <p:spPr>
          <a:xfrm>
            <a:off x="4214675" y="673462"/>
            <a:ext cx="3454626" cy="2134300"/>
          </a:xfrm>
          <a:prstGeom prst="rect">
            <a:avLst/>
          </a:prstGeom>
          <a:noFill/>
          <a:ln>
            <a:noFill/>
          </a:ln>
        </p:spPr>
      </p:pic>
      <p:pic>
        <p:nvPicPr>
          <p:cNvPr descr="File:Flag of the United States.svg - Wikimedia Commons" id="325" name="Google Shape;325;p52"/>
          <p:cNvPicPr preferRelativeResize="0"/>
          <p:nvPr/>
        </p:nvPicPr>
        <p:blipFill>
          <a:blip r:embed="rId4">
            <a:alphaModFix/>
          </a:blip>
          <a:stretch>
            <a:fillRect/>
          </a:stretch>
        </p:blipFill>
        <p:spPr>
          <a:xfrm>
            <a:off x="2485625" y="673438"/>
            <a:ext cx="867107" cy="456600"/>
          </a:xfrm>
          <a:prstGeom prst="rect">
            <a:avLst/>
          </a:prstGeom>
          <a:noFill/>
          <a:ln>
            <a:noFill/>
          </a:ln>
        </p:spPr>
      </p:pic>
      <p:pic>
        <p:nvPicPr>
          <p:cNvPr id="326" name="Google Shape;326;p52"/>
          <p:cNvPicPr preferRelativeResize="0"/>
          <p:nvPr/>
        </p:nvPicPr>
        <p:blipFill>
          <a:blip r:embed="rId5">
            <a:alphaModFix/>
          </a:blip>
          <a:stretch>
            <a:fillRect/>
          </a:stretch>
        </p:blipFill>
        <p:spPr>
          <a:xfrm>
            <a:off x="4214676" y="2904999"/>
            <a:ext cx="3454626" cy="2134315"/>
          </a:xfrm>
          <a:prstGeom prst="rect">
            <a:avLst/>
          </a:prstGeom>
          <a:noFill/>
          <a:ln>
            <a:noFill/>
          </a:ln>
        </p:spPr>
      </p:pic>
      <p:sp>
        <p:nvSpPr>
          <p:cNvPr id="327" name="Google Shape;327;p52"/>
          <p:cNvSpPr txBox="1"/>
          <p:nvPr/>
        </p:nvSpPr>
        <p:spPr>
          <a:xfrm>
            <a:off x="-74400" y="1130038"/>
            <a:ext cx="4116600" cy="3563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Time Series modeling of the United States suicide rate per </a:t>
            </a:r>
            <a:r>
              <a:rPr b="1" lang="en" sz="1200">
                <a:solidFill>
                  <a:schemeClr val="dk1"/>
                </a:solidFill>
                <a:latin typeface="Open Sans"/>
                <a:ea typeface="Open Sans"/>
                <a:cs typeface="Open Sans"/>
                <a:sym typeface="Open Sans"/>
              </a:rPr>
              <a:t>100k</a:t>
            </a:r>
            <a:r>
              <a:rPr lang="en" sz="1200">
                <a:solidFill>
                  <a:schemeClr val="dk1"/>
                </a:solidFill>
                <a:latin typeface="Open Sans"/>
                <a:ea typeface="Open Sans"/>
                <a:cs typeface="Open Sans"/>
                <a:sym typeface="Open Sans"/>
              </a:rPr>
              <a:t> from </a:t>
            </a:r>
            <a:r>
              <a:rPr b="1" lang="en" sz="1200">
                <a:solidFill>
                  <a:schemeClr val="dk1"/>
                </a:solidFill>
                <a:latin typeface="Open Sans"/>
                <a:ea typeface="Open Sans"/>
                <a:cs typeface="Open Sans"/>
                <a:sym typeface="Open Sans"/>
              </a:rPr>
              <a:t>1990-2022</a:t>
            </a:r>
            <a:r>
              <a:rPr lang="en" sz="1200">
                <a:solidFill>
                  <a:schemeClr val="dk1"/>
                </a:solidFill>
                <a:latin typeface="Open Sans"/>
                <a:ea typeface="Open Sans"/>
                <a:cs typeface="Open Sans"/>
                <a:sym typeface="Open Sans"/>
              </a:rPr>
              <a:t>. </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b="1" lang="en" sz="1200">
                <a:solidFill>
                  <a:schemeClr val="dk1"/>
                </a:solidFill>
                <a:latin typeface="Open Sans"/>
                <a:ea typeface="Open Sans"/>
                <a:cs typeface="Open Sans"/>
                <a:sym typeface="Open Sans"/>
              </a:rPr>
              <a:t>1990-2000 </a:t>
            </a:r>
            <a:r>
              <a:rPr lang="en" sz="1200">
                <a:solidFill>
                  <a:schemeClr val="dk1"/>
                </a:solidFill>
                <a:latin typeface="Open Sans"/>
                <a:ea typeface="Open Sans"/>
                <a:cs typeface="Open Sans"/>
                <a:sym typeface="Open Sans"/>
              </a:rPr>
              <a:t>Dot Com Boom, Stock Market Growth</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b="1" lang="en" sz="1200">
                <a:solidFill>
                  <a:schemeClr val="dk1"/>
                </a:solidFill>
                <a:latin typeface="Open Sans"/>
                <a:ea typeface="Open Sans"/>
                <a:cs typeface="Open Sans"/>
                <a:sym typeface="Open Sans"/>
              </a:rPr>
              <a:t>2000-2007</a:t>
            </a:r>
            <a:r>
              <a:rPr lang="en" sz="1200">
                <a:solidFill>
                  <a:schemeClr val="dk1"/>
                </a:solidFill>
                <a:latin typeface="Open Sans"/>
                <a:ea typeface="Open Sans"/>
                <a:cs typeface="Open Sans"/>
                <a:sym typeface="Open Sans"/>
              </a:rPr>
              <a:t> still remained low by continued residuals from dot com boom</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b="1" lang="en" sz="1200">
                <a:solidFill>
                  <a:schemeClr val="dk1"/>
                </a:solidFill>
                <a:latin typeface="Open Sans"/>
                <a:ea typeface="Open Sans"/>
                <a:cs typeface="Open Sans"/>
                <a:sym typeface="Open Sans"/>
              </a:rPr>
              <a:t>2008 </a:t>
            </a:r>
            <a:r>
              <a:rPr lang="en" sz="1200">
                <a:solidFill>
                  <a:schemeClr val="dk1"/>
                </a:solidFill>
                <a:latin typeface="Open Sans"/>
                <a:ea typeface="Open Sans"/>
                <a:cs typeface="Open Sans"/>
                <a:sym typeface="Open Sans"/>
              </a:rPr>
              <a:t>Financial</a:t>
            </a:r>
            <a:r>
              <a:rPr lang="en" sz="1200">
                <a:solidFill>
                  <a:schemeClr val="dk1"/>
                </a:solidFill>
                <a:latin typeface="Open Sans"/>
                <a:ea typeface="Open Sans"/>
                <a:cs typeface="Open Sans"/>
                <a:sym typeface="Open Sans"/>
              </a:rPr>
              <a:t> Crisis, increase in suicide rates from Opioid Epidemic, Rise of Social Media and Cyber-bullying</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b="1" lang="en" sz="1200">
                <a:solidFill>
                  <a:schemeClr val="dk1"/>
                </a:solidFill>
                <a:latin typeface="Open Sans"/>
                <a:ea typeface="Open Sans"/>
                <a:cs typeface="Open Sans"/>
                <a:sym typeface="Open Sans"/>
              </a:rPr>
              <a:t>2018-2020</a:t>
            </a:r>
            <a:r>
              <a:rPr lang="en" sz="1200">
                <a:solidFill>
                  <a:schemeClr val="dk1"/>
                </a:solidFill>
                <a:latin typeface="Open Sans"/>
                <a:ea typeface="Open Sans"/>
                <a:cs typeface="Open Sans"/>
                <a:sym typeface="Open Sans"/>
              </a:rPr>
              <a:t> Slight dip recovering economy</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b="1" lang="en" sz="1200">
                <a:solidFill>
                  <a:schemeClr val="dk1"/>
                </a:solidFill>
                <a:latin typeface="Open Sans"/>
                <a:ea typeface="Open Sans"/>
                <a:cs typeface="Open Sans"/>
                <a:sym typeface="Open Sans"/>
              </a:rPr>
              <a:t>2020</a:t>
            </a:r>
            <a:r>
              <a:rPr lang="en" sz="1200">
                <a:solidFill>
                  <a:schemeClr val="dk1"/>
                </a:solidFill>
                <a:latin typeface="Open Sans"/>
                <a:ea typeface="Open Sans"/>
                <a:cs typeface="Open Sans"/>
                <a:sym typeface="Open Sans"/>
              </a:rPr>
              <a:t> onward increase from COVID-19, post-pandemic society</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ARIMA model </a:t>
            </a:r>
            <a:r>
              <a:rPr lang="en" sz="1200">
                <a:solidFill>
                  <a:schemeClr val="dk1"/>
                </a:solidFill>
                <a:latin typeface="Open Sans"/>
                <a:ea typeface="Open Sans"/>
                <a:cs typeface="Open Sans"/>
                <a:sym typeface="Open Sans"/>
              </a:rPr>
              <a:t>forecast</a:t>
            </a:r>
            <a:r>
              <a:rPr lang="en" sz="1200">
                <a:solidFill>
                  <a:schemeClr val="dk1"/>
                </a:solidFill>
                <a:latin typeface="Open Sans"/>
                <a:ea typeface="Open Sans"/>
                <a:cs typeface="Open Sans"/>
                <a:sym typeface="Open Sans"/>
              </a:rPr>
              <a:t>, differenced for stationarity suggests a moderate upward trend in suicide rates </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Uncertainty over time, widened due to potential external influences like economic conditions and policy changes.</a:t>
            </a:r>
            <a:endParaRPr sz="1200">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 at UCSB</a:t>
            </a:r>
            <a:endParaRPr/>
          </a:p>
        </p:txBody>
      </p:sp>
      <p:sp>
        <p:nvSpPr>
          <p:cNvPr id="333" name="Google Shape;333;p53"/>
          <p:cNvSpPr txBox="1"/>
          <p:nvPr>
            <p:ph idx="1" type="subTitle"/>
          </p:nvPr>
        </p:nvSpPr>
        <p:spPr>
          <a:xfrm>
            <a:off x="5152700" y="1921525"/>
            <a:ext cx="3078600" cy="134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Activities, and events for students and faculty </a:t>
            </a:r>
            <a:endParaRPr sz="1500"/>
          </a:p>
          <a:p>
            <a:pPr indent="-323850" lvl="0" marL="457200" rtl="0" algn="l">
              <a:spcBef>
                <a:spcPts val="0"/>
              </a:spcBef>
              <a:spcAft>
                <a:spcPts val="0"/>
              </a:spcAft>
              <a:buSzPts val="1500"/>
              <a:buChar char="●"/>
            </a:pPr>
            <a:r>
              <a:rPr lang="en" sz="1500"/>
              <a:t>Sense of community, belonging, and compassion.</a:t>
            </a:r>
            <a:endParaRPr sz="1500"/>
          </a:p>
        </p:txBody>
      </p:sp>
      <p:sp>
        <p:nvSpPr>
          <p:cNvPr id="334" name="Google Shape;334;p53"/>
          <p:cNvSpPr txBox="1"/>
          <p:nvPr>
            <p:ph idx="2" type="subTitle"/>
          </p:nvPr>
        </p:nvSpPr>
        <p:spPr>
          <a:xfrm>
            <a:off x="1235000" y="1921525"/>
            <a:ext cx="3078600" cy="134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Counseling and Psychological Services (CAPS): In-person talk therapy sessions </a:t>
            </a:r>
            <a:endParaRPr sz="1500"/>
          </a:p>
          <a:p>
            <a:pPr indent="-323850" lvl="0" marL="457200" rtl="0" algn="l">
              <a:spcBef>
                <a:spcPts val="0"/>
              </a:spcBef>
              <a:spcAft>
                <a:spcPts val="0"/>
              </a:spcAft>
              <a:buSzPts val="1500"/>
              <a:buChar char="●"/>
            </a:pPr>
            <a:r>
              <a:rPr lang="en" sz="1500"/>
              <a:t>Professional </a:t>
            </a:r>
            <a:r>
              <a:rPr lang="en" sz="1500"/>
              <a:t>consultation</a:t>
            </a:r>
            <a:endParaRPr sz="1500"/>
          </a:p>
        </p:txBody>
      </p:sp>
      <p:sp>
        <p:nvSpPr>
          <p:cNvPr id="335" name="Google Shape;335;p53"/>
          <p:cNvSpPr txBox="1"/>
          <p:nvPr>
            <p:ph idx="3" type="subTitle"/>
          </p:nvPr>
        </p:nvSpPr>
        <p:spPr>
          <a:xfrm>
            <a:off x="1402300" y="1362625"/>
            <a:ext cx="27648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Mental Health</a:t>
            </a:r>
            <a:endParaRPr/>
          </a:p>
        </p:txBody>
      </p:sp>
      <p:sp>
        <p:nvSpPr>
          <p:cNvPr id="336" name="Google Shape;336;p53"/>
          <p:cNvSpPr txBox="1"/>
          <p:nvPr>
            <p:ph idx="4" type="subTitle"/>
          </p:nvPr>
        </p:nvSpPr>
        <p:spPr>
          <a:xfrm>
            <a:off x="5152725" y="1362625"/>
            <a:ext cx="27648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Health and Wellness</a:t>
            </a:r>
            <a:endParaRPr/>
          </a:p>
        </p:txBody>
      </p:sp>
      <p:grpSp>
        <p:nvGrpSpPr>
          <p:cNvPr id="337" name="Google Shape;337;p53"/>
          <p:cNvGrpSpPr/>
          <p:nvPr/>
        </p:nvGrpSpPr>
        <p:grpSpPr>
          <a:xfrm>
            <a:off x="912710" y="1560295"/>
            <a:ext cx="322288" cy="294056"/>
            <a:chOff x="1476535" y="1188033"/>
            <a:chExt cx="322288" cy="294056"/>
          </a:xfrm>
        </p:grpSpPr>
        <p:sp>
          <p:nvSpPr>
            <p:cNvPr id="338" name="Google Shape;338;p53"/>
            <p:cNvSpPr/>
            <p:nvPr/>
          </p:nvSpPr>
          <p:spPr>
            <a:xfrm>
              <a:off x="1589839" y="1294413"/>
              <a:ext cx="18883" cy="18883"/>
            </a:xfrm>
            <a:custGeom>
              <a:rect b="b" l="l" r="r" t="t"/>
              <a:pathLst>
                <a:path extrusionOk="0" h="25178" w="25178">
                  <a:moveTo>
                    <a:pt x="0" y="0"/>
                  </a:moveTo>
                  <a:lnTo>
                    <a:pt x="25179" y="0"/>
                  </a:lnTo>
                  <a:lnTo>
                    <a:pt x="25179" y="25179"/>
                  </a:lnTo>
                  <a:lnTo>
                    <a:pt x="0" y="25179"/>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sp>
          <p:nvSpPr>
            <p:cNvPr id="339" name="Google Shape;339;p53"/>
            <p:cNvSpPr/>
            <p:nvPr/>
          </p:nvSpPr>
          <p:spPr>
            <a:xfrm>
              <a:off x="1627607" y="1294413"/>
              <a:ext cx="18884" cy="18883"/>
            </a:xfrm>
            <a:custGeom>
              <a:rect b="b" l="l" r="r" t="t"/>
              <a:pathLst>
                <a:path extrusionOk="0" h="25178" w="25178">
                  <a:moveTo>
                    <a:pt x="0" y="0"/>
                  </a:moveTo>
                  <a:lnTo>
                    <a:pt x="25179" y="0"/>
                  </a:lnTo>
                  <a:lnTo>
                    <a:pt x="25179" y="25179"/>
                  </a:lnTo>
                  <a:lnTo>
                    <a:pt x="0" y="25179"/>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sp>
          <p:nvSpPr>
            <p:cNvPr id="340" name="Google Shape;340;p53"/>
            <p:cNvSpPr/>
            <p:nvPr/>
          </p:nvSpPr>
          <p:spPr>
            <a:xfrm>
              <a:off x="1665375" y="1294413"/>
              <a:ext cx="18883" cy="18883"/>
            </a:xfrm>
            <a:custGeom>
              <a:rect b="b" l="l" r="r" t="t"/>
              <a:pathLst>
                <a:path extrusionOk="0" h="25178" w="25178">
                  <a:moveTo>
                    <a:pt x="0" y="0"/>
                  </a:moveTo>
                  <a:lnTo>
                    <a:pt x="25179" y="0"/>
                  </a:lnTo>
                  <a:lnTo>
                    <a:pt x="25179" y="25179"/>
                  </a:lnTo>
                  <a:lnTo>
                    <a:pt x="0" y="25179"/>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sp>
          <p:nvSpPr>
            <p:cNvPr id="341" name="Google Shape;341;p53"/>
            <p:cNvSpPr/>
            <p:nvPr/>
          </p:nvSpPr>
          <p:spPr>
            <a:xfrm>
              <a:off x="1552071" y="1294413"/>
              <a:ext cx="18883" cy="18883"/>
            </a:xfrm>
            <a:custGeom>
              <a:rect b="b" l="l" r="r" t="t"/>
              <a:pathLst>
                <a:path extrusionOk="0" h="25178" w="25178">
                  <a:moveTo>
                    <a:pt x="0" y="0"/>
                  </a:moveTo>
                  <a:lnTo>
                    <a:pt x="25179" y="0"/>
                  </a:lnTo>
                  <a:lnTo>
                    <a:pt x="25179" y="25179"/>
                  </a:lnTo>
                  <a:lnTo>
                    <a:pt x="0" y="25179"/>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sp>
          <p:nvSpPr>
            <p:cNvPr id="342" name="Google Shape;342;p53"/>
            <p:cNvSpPr/>
            <p:nvPr/>
          </p:nvSpPr>
          <p:spPr>
            <a:xfrm>
              <a:off x="1514303" y="1332182"/>
              <a:ext cx="18883" cy="18883"/>
            </a:xfrm>
            <a:custGeom>
              <a:rect b="b" l="l" r="r" t="t"/>
              <a:pathLst>
                <a:path extrusionOk="0" h="25178" w="25178">
                  <a:moveTo>
                    <a:pt x="0" y="0"/>
                  </a:moveTo>
                  <a:lnTo>
                    <a:pt x="25179" y="0"/>
                  </a:lnTo>
                  <a:lnTo>
                    <a:pt x="25179" y="25179"/>
                  </a:lnTo>
                  <a:lnTo>
                    <a:pt x="0" y="25179"/>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sp>
          <p:nvSpPr>
            <p:cNvPr id="343" name="Google Shape;343;p53"/>
            <p:cNvSpPr/>
            <p:nvPr/>
          </p:nvSpPr>
          <p:spPr>
            <a:xfrm>
              <a:off x="1552071" y="1332182"/>
              <a:ext cx="18883" cy="18883"/>
            </a:xfrm>
            <a:custGeom>
              <a:rect b="b" l="l" r="r" t="t"/>
              <a:pathLst>
                <a:path extrusionOk="0" h="25178" w="25178">
                  <a:moveTo>
                    <a:pt x="0" y="0"/>
                  </a:moveTo>
                  <a:lnTo>
                    <a:pt x="25179" y="0"/>
                  </a:lnTo>
                  <a:lnTo>
                    <a:pt x="25179" y="25179"/>
                  </a:lnTo>
                  <a:lnTo>
                    <a:pt x="0" y="25179"/>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sp>
          <p:nvSpPr>
            <p:cNvPr id="344" name="Google Shape;344;p53"/>
            <p:cNvSpPr/>
            <p:nvPr/>
          </p:nvSpPr>
          <p:spPr>
            <a:xfrm>
              <a:off x="1589839" y="1332182"/>
              <a:ext cx="18883" cy="18883"/>
            </a:xfrm>
            <a:custGeom>
              <a:rect b="b" l="l" r="r" t="t"/>
              <a:pathLst>
                <a:path extrusionOk="0" h="25178" w="25178">
                  <a:moveTo>
                    <a:pt x="0" y="0"/>
                  </a:moveTo>
                  <a:lnTo>
                    <a:pt x="25179" y="0"/>
                  </a:lnTo>
                  <a:lnTo>
                    <a:pt x="25179" y="25179"/>
                  </a:lnTo>
                  <a:lnTo>
                    <a:pt x="0" y="25179"/>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sp>
          <p:nvSpPr>
            <p:cNvPr id="345" name="Google Shape;345;p53"/>
            <p:cNvSpPr/>
            <p:nvPr/>
          </p:nvSpPr>
          <p:spPr>
            <a:xfrm>
              <a:off x="1627607" y="1332182"/>
              <a:ext cx="18884" cy="18883"/>
            </a:xfrm>
            <a:custGeom>
              <a:rect b="b" l="l" r="r" t="t"/>
              <a:pathLst>
                <a:path extrusionOk="0" h="25178" w="25178">
                  <a:moveTo>
                    <a:pt x="0" y="0"/>
                  </a:moveTo>
                  <a:lnTo>
                    <a:pt x="25179" y="0"/>
                  </a:lnTo>
                  <a:lnTo>
                    <a:pt x="25179" y="25179"/>
                  </a:lnTo>
                  <a:lnTo>
                    <a:pt x="0" y="25179"/>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sp>
          <p:nvSpPr>
            <p:cNvPr id="346" name="Google Shape;346;p53"/>
            <p:cNvSpPr/>
            <p:nvPr/>
          </p:nvSpPr>
          <p:spPr>
            <a:xfrm>
              <a:off x="1703144" y="1294413"/>
              <a:ext cx="18883" cy="18883"/>
            </a:xfrm>
            <a:custGeom>
              <a:rect b="b" l="l" r="r" t="t"/>
              <a:pathLst>
                <a:path extrusionOk="0" h="25178" w="25178">
                  <a:moveTo>
                    <a:pt x="0" y="0"/>
                  </a:moveTo>
                  <a:lnTo>
                    <a:pt x="25179" y="0"/>
                  </a:lnTo>
                  <a:lnTo>
                    <a:pt x="25179" y="25179"/>
                  </a:lnTo>
                  <a:lnTo>
                    <a:pt x="0" y="25179"/>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sp>
          <p:nvSpPr>
            <p:cNvPr id="347" name="Google Shape;347;p53"/>
            <p:cNvSpPr/>
            <p:nvPr/>
          </p:nvSpPr>
          <p:spPr>
            <a:xfrm>
              <a:off x="1514303" y="1369949"/>
              <a:ext cx="18883" cy="18883"/>
            </a:xfrm>
            <a:custGeom>
              <a:rect b="b" l="l" r="r" t="t"/>
              <a:pathLst>
                <a:path extrusionOk="0" h="25178" w="25178">
                  <a:moveTo>
                    <a:pt x="0" y="0"/>
                  </a:moveTo>
                  <a:lnTo>
                    <a:pt x="25179" y="0"/>
                  </a:lnTo>
                  <a:lnTo>
                    <a:pt x="25179" y="25179"/>
                  </a:lnTo>
                  <a:lnTo>
                    <a:pt x="0" y="25179"/>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sp>
          <p:nvSpPr>
            <p:cNvPr id="348" name="Google Shape;348;p53"/>
            <p:cNvSpPr/>
            <p:nvPr/>
          </p:nvSpPr>
          <p:spPr>
            <a:xfrm>
              <a:off x="1552071" y="1369949"/>
              <a:ext cx="18883" cy="18883"/>
            </a:xfrm>
            <a:custGeom>
              <a:rect b="b" l="l" r="r" t="t"/>
              <a:pathLst>
                <a:path extrusionOk="0" h="25178" w="25178">
                  <a:moveTo>
                    <a:pt x="0" y="0"/>
                  </a:moveTo>
                  <a:lnTo>
                    <a:pt x="25179" y="0"/>
                  </a:lnTo>
                  <a:lnTo>
                    <a:pt x="25179" y="25179"/>
                  </a:lnTo>
                  <a:lnTo>
                    <a:pt x="0" y="25179"/>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sp>
          <p:nvSpPr>
            <p:cNvPr id="349" name="Google Shape;349;p53"/>
            <p:cNvSpPr/>
            <p:nvPr/>
          </p:nvSpPr>
          <p:spPr>
            <a:xfrm>
              <a:off x="1589839" y="1369949"/>
              <a:ext cx="18883" cy="18883"/>
            </a:xfrm>
            <a:custGeom>
              <a:rect b="b" l="l" r="r" t="t"/>
              <a:pathLst>
                <a:path extrusionOk="0" h="25178" w="25178">
                  <a:moveTo>
                    <a:pt x="0" y="0"/>
                  </a:moveTo>
                  <a:lnTo>
                    <a:pt x="25179" y="0"/>
                  </a:lnTo>
                  <a:lnTo>
                    <a:pt x="25179" y="25179"/>
                  </a:lnTo>
                  <a:lnTo>
                    <a:pt x="0" y="25179"/>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sp>
          <p:nvSpPr>
            <p:cNvPr id="350" name="Google Shape;350;p53"/>
            <p:cNvSpPr/>
            <p:nvPr/>
          </p:nvSpPr>
          <p:spPr>
            <a:xfrm>
              <a:off x="1627607" y="1369949"/>
              <a:ext cx="18884" cy="18883"/>
            </a:xfrm>
            <a:custGeom>
              <a:rect b="b" l="l" r="r" t="t"/>
              <a:pathLst>
                <a:path extrusionOk="0" h="25178" w="25178">
                  <a:moveTo>
                    <a:pt x="0" y="0"/>
                  </a:moveTo>
                  <a:lnTo>
                    <a:pt x="25179" y="0"/>
                  </a:lnTo>
                  <a:lnTo>
                    <a:pt x="25179" y="25179"/>
                  </a:lnTo>
                  <a:lnTo>
                    <a:pt x="0" y="25179"/>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sp>
          <p:nvSpPr>
            <p:cNvPr id="351" name="Google Shape;351;p53"/>
            <p:cNvSpPr/>
            <p:nvPr/>
          </p:nvSpPr>
          <p:spPr>
            <a:xfrm>
              <a:off x="1514303" y="1407718"/>
              <a:ext cx="18883" cy="18883"/>
            </a:xfrm>
            <a:custGeom>
              <a:rect b="b" l="l" r="r" t="t"/>
              <a:pathLst>
                <a:path extrusionOk="0" h="25178" w="25178">
                  <a:moveTo>
                    <a:pt x="0" y="0"/>
                  </a:moveTo>
                  <a:lnTo>
                    <a:pt x="25179" y="0"/>
                  </a:lnTo>
                  <a:lnTo>
                    <a:pt x="25179" y="25179"/>
                  </a:lnTo>
                  <a:lnTo>
                    <a:pt x="0" y="25179"/>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sp>
          <p:nvSpPr>
            <p:cNvPr id="352" name="Google Shape;352;p53"/>
            <p:cNvSpPr/>
            <p:nvPr/>
          </p:nvSpPr>
          <p:spPr>
            <a:xfrm>
              <a:off x="1552071" y="1407718"/>
              <a:ext cx="18883" cy="18883"/>
            </a:xfrm>
            <a:custGeom>
              <a:rect b="b" l="l" r="r" t="t"/>
              <a:pathLst>
                <a:path extrusionOk="0" h="25178" w="25178">
                  <a:moveTo>
                    <a:pt x="0" y="0"/>
                  </a:moveTo>
                  <a:lnTo>
                    <a:pt x="25179" y="0"/>
                  </a:lnTo>
                  <a:lnTo>
                    <a:pt x="25179" y="25179"/>
                  </a:lnTo>
                  <a:lnTo>
                    <a:pt x="0" y="25179"/>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sp>
          <p:nvSpPr>
            <p:cNvPr id="353" name="Google Shape;353;p53"/>
            <p:cNvSpPr/>
            <p:nvPr/>
          </p:nvSpPr>
          <p:spPr>
            <a:xfrm>
              <a:off x="1589839" y="1407718"/>
              <a:ext cx="18883" cy="18883"/>
            </a:xfrm>
            <a:custGeom>
              <a:rect b="b" l="l" r="r" t="t"/>
              <a:pathLst>
                <a:path extrusionOk="0" h="25178" w="25178">
                  <a:moveTo>
                    <a:pt x="0" y="0"/>
                  </a:moveTo>
                  <a:lnTo>
                    <a:pt x="25179" y="0"/>
                  </a:lnTo>
                  <a:lnTo>
                    <a:pt x="25179" y="25179"/>
                  </a:lnTo>
                  <a:lnTo>
                    <a:pt x="0" y="25179"/>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sp>
          <p:nvSpPr>
            <p:cNvPr id="354" name="Google Shape;354;p53"/>
            <p:cNvSpPr/>
            <p:nvPr/>
          </p:nvSpPr>
          <p:spPr>
            <a:xfrm>
              <a:off x="1627607" y="1407718"/>
              <a:ext cx="18884" cy="18883"/>
            </a:xfrm>
            <a:custGeom>
              <a:rect b="b" l="l" r="r" t="t"/>
              <a:pathLst>
                <a:path extrusionOk="0" h="25178" w="25178">
                  <a:moveTo>
                    <a:pt x="0" y="0"/>
                  </a:moveTo>
                  <a:lnTo>
                    <a:pt x="25179" y="0"/>
                  </a:lnTo>
                  <a:lnTo>
                    <a:pt x="25179" y="25179"/>
                  </a:lnTo>
                  <a:lnTo>
                    <a:pt x="0" y="25179"/>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sp>
          <p:nvSpPr>
            <p:cNvPr id="355" name="Google Shape;355;p53"/>
            <p:cNvSpPr/>
            <p:nvPr/>
          </p:nvSpPr>
          <p:spPr>
            <a:xfrm>
              <a:off x="1476535" y="1188033"/>
              <a:ext cx="322288" cy="294056"/>
            </a:xfrm>
            <a:custGeom>
              <a:rect b="b" l="l" r="r" t="t"/>
              <a:pathLst>
                <a:path extrusionOk="0" h="392074" w="429718">
                  <a:moveTo>
                    <a:pt x="377682" y="222867"/>
                  </a:moveTo>
                  <a:lnTo>
                    <a:pt x="377682" y="68822"/>
                  </a:lnTo>
                  <a:cubicBezTo>
                    <a:pt x="377682" y="45307"/>
                    <a:pt x="358551" y="26176"/>
                    <a:pt x="335036" y="26176"/>
                  </a:cubicBezTo>
                  <a:lnTo>
                    <a:pt x="317113" y="26176"/>
                  </a:lnTo>
                  <a:lnTo>
                    <a:pt x="317113" y="0"/>
                  </a:lnTo>
                  <a:lnTo>
                    <a:pt x="291935" y="0"/>
                  </a:lnTo>
                  <a:lnTo>
                    <a:pt x="291935" y="26176"/>
                  </a:lnTo>
                  <a:lnTo>
                    <a:pt x="240632" y="26176"/>
                  </a:lnTo>
                  <a:lnTo>
                    <a:pt x="240632" y="0"/>
                  </a:lnTo>
                  <a:lnTo>
                    <a:pt x="215453" y="0"/>
                  </a:lnTo>
                  <a:lnTo>
                    <a:pt x="215453" y="26176"/>
                  </a:lnTo>
                  <a:lnTo>
                    <a:pt x="164151" y="26176"/>
                  </a:lnTo>
                  <a:lnTo>
                    <a:pt x="164151" y="0"/>
                  </a:lnTo>
                  <a:lnTo>
                    <a:pt x="138973" y="0"/>
                  </a:lnTo>
                  <a:lnTo>
                    <a:pt x="138973" y="26176"/>
                  </a:lnTo>
                  <a:lnTo>
                    <a:pt x="87670" y="26176"/>
                  </a:lnTo>
                  <a:lnTo>
                    <a:pt x="87670" y="0"/>
                  </a:lnTo>
                  <a:lnTo>
                    <a:pt x="62491" y="0"/>
                  </a:lnTo>
                  <a:lnTo>
                    <a:pt x="62491" y="26176"/>
                  </a:lnTo>
                  <a:lnTo>
                    <a:pt x="42646" y="26176"/>
                  </a:lnTo>
                  <a:cubicBezTo>
                    <a:pt x="19131" y="26177"/>
                    <a:pt x="0" y="45308"/>
                    <a:pt x="0" y="68822"/>
                  </a:cubicBezTo>
                  <a:lnTo>
                    <a:pt x="0" y="368450"/>
                  </a:lnTo>
                  <a:lnTo>
                    <a:pt x="281028" y="368450"/>
                  </a:lnTo>
                  <a:cubicBezTo>
                    <a:pt x="296832" y="383102"/>
                    <a:pt x="317973" y="392075"/>
                    <a:pt x="341173" y="392075"/>
                  </a:cubicBezTo>
                  <a:cubicBezTo>
                    <a:pt x="389997" y="392075"/>
                    <a:pt x="429718" y="352354"/>
                    <a:pt x="429718" y="303529"/>
                  </a:cubicBezTo>
                  <a:cubicBezTo>
                    <a:pt x="429718" y="267715"/>
                    <a:pt x="408344" y="236800"/>
                    <a:pt x="377682" y="222867"/>
                  </a:cubicBezTo>
                  <a:close/>
                  <a:moveTo>
                    <a:pt x="25179" y="68822"/>
                  </a:moveTo>
                  <a:cubicBezTo>
                    <a:pt x="25179" y="59190"/>
                    <a:pt x="33014" y="51355"/>
                    <a:pt x="42646" y="51355"/>
                  </a:cubicBezTo>
                  <a:lnTo>
                    <a:pt x="335036" y="51355"/>
                  </a:lnTo>
                  <a:cubicBezTo>
                    <a:pt x="344667" y="51355"/>
                    <a:pt x="352503" y="59190"/>
                    <a:pt x="352503" y="68822"/>
                  </a:cubicBezTo>
                  <a:lnTo>
                    <a:pt x="352503" y="82746"/>
                  </a:lnTo>
                  <a:lnTo>
                    <a:pt x="25179" y="82746"/>
                  </a:lnTo>
                  <a:close/>
                  <a:moveTo>
                    <a:pt x="25179" y="107925"/>
                  </a:moveTo>
                  <a:lnTo>
                    <a:pt x="352503" y="107925"/>
                  </a:lnTo>
                  <a:lnTo>
                    <a:pt x="352503" y="215707"/>
                  </a:lnTo>
                  <a:cubicBezTo>
                    <a:pt x="348793" y="215231"/>
                    <a:pt x="345011" y="214984"/>
                    <a:pt x="341173" y="214984"/>
                  </a:cubicBezTo>
                  <a:cubicBezTo>
                    <a:pt x="292348" y="214984"/>
                    <a:pt x="252627" y="254705"/>
                    <a:pt x="252627" y="303529"/>
                  </a:cubicBezTo>
                  <a:cubicBezTo>
                    <a:pt x="252627" y="317812"/>
                    <a:pt x="256031" y="331313"/>
                    <a:pt x="262063" y="343271"/>
                  </a:cubicBezTo>
                  <a:lnTo>
                    <a:pt x="25179" y="343271"/>
                  </a:lnTo>
                  <a:close/>
                  <a:moveTo>
                    <a:pt x="341173" y="366897"/>
                  </a:moveTo>
                  <a:cubicBezTo>
                    <a:pt x="306232" y="366897"/>
                    <a:pt x="277806" y="338471"/>
                    <a:pt x="277806" y="303530"/>
                  </a:cubicBezTo>
                  <a:cubicBezTo>
                    <a:pt x="277806" y="268590"/>
                    <a:pt x="306232" y="240164"/>
                    <a:pt x="341173" y="240164"/>
                  </a:cubicBezTo>
                  <a:cubicBezTo>
                    <a:pt x="376113" y="240164"/>
                    <a:pt x="404539" y="268590"/>
                    <a:pt x="404539" y="303530"/>
                  </a:cubicBezTo>
                  <a:cubicBezTo>
                    <a:pt x="404539" y="338471"/>
                    <a:pt x="376113" y="366897"/>
                    <a:pt x="341173" y="36689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sp>
          <p:nvSpPr>
            <p:cNvPr id="356" name="Google Shape;356;p53"/>
            <p:cNvSpPr/>
            <p:nvPr/>
          </p:nvSpPr>
          <p:spPr>
            <a:xfrm>
              <a:off x="1704403" y="1387669"/>
              <a:ext cx="56023" cy="56023"/>
            </a:xfrm>
            <a:custGeom>
              <a:rect b="b" l="l" r="r" t="t"/>
              <a:pathLst>
                <a:path extrusionOk="0" h="74697" w="74697">
                  <a:moveTo>
                    <a:pt x="49938" y="0"/>
                  </a:moveTo>
                  <a:lnTo>
                    <a:pt x="24759" y="0"/>
                  </a:lnTo>
                  <a:lnTo>
                    <a:pt x="24759" y="24759"/>
                  </a:lnTo>
                  <a:lnTo>
                    <a:pt x="0" y="24759"/>
                  </a:lnTo>
                  <a:lnTo>
                    <a:pt x="0" y="49938"/>
                  </a:lnTo>
                  <a:lnTo>
                    <a:pt x="24759" y="49938"/>
                  </a:lnTo>
                  <a:lnTo>
                    <a:pt x="24759" y="74697"/>
                  </a:lnTo>
                  <a:lnTo>
                    <a:pt x="49938" y="74697"/>
                  </a:lnTo>
                  <a:lnTo>
                    <a:pt x="49938" y="49938"/>
                  </a:lnTo>
                  <a:lnTo>
                    <a:pt x="74697" y="49938"/>
                  </a:lnTo>
                  <a:lnTo>
                    <a:pt x="74697" y="24759"/>
                  </a:lnTo>
                  <a:lnTo>
                    <a:pt x="49938" y="24759"/>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grpSp>
      <p:grpSp>
        <p:nvGrpSpPr>
          <p:cNvPr id="357" name="Google Shape;357;p53"/>
          <p:cNvGrpSpPr/>
          <p:nvPr/>
        </p:nvGrpSpPr>
        <p:grpSpPr>
          <a:xfrm>
            <a:off x="4660306" y="1562879"/>
            <a:ext cx="322289" cy="288889"/>
            <a:chOff x="2128606" y="1190617"/>
            <a:chExt cx="322288" cy="288889"/>
          </a:xfrm>
        </p:grpSpPr>
        <p:sp>
          <p:nvSpPr>
            <p:cNvPr id="358" name="Google Shape;358;p53"/>
            <p:cNvSpPr/>
            <p:nvPr/>
          </p:nvSpPr>
          <p:spPr>
            <a:xfrm>
              <a:off x="2128606" y="1190617"/>
              <a:ext cx="322288" cy="288889"/>
            </a:xfrm>
            <a:custGeom>
              <a:rect b="b" l="l" r="r" t="t"/>
              <a:pathLst>
                <a:path extrusionOk="0" h="385185" w="429718">
                  <a:moveTo>
                    <a:pt x="398860" y="227509"/>
                  </a:moveTo>
                  <a:cubicBezTo>
                    <a:pt x="389159" y="223794"/>
                    <a:pt x="379059" y="222932"/>
                    <a:pt x="369474" y="224482"/>
                  </a:cubicBezTo>
                  <a:cubicBezTo>
                    <a:pt x="371635" y="217587"/>
                    <a:pt x="373337" y="210491"/>
                    <a:pt x="374564" y="203236"/>
                  </a:cubicBezTo>
                  <a:lnTo>
                    <a:pt x="396049" y="193651"/>
                  </a:lnTo>
                  <a:cubicBezTo>
                    <a:pt x="417239" y="184197"/>
                    <a:pt x="429727" y="163316"/>
                    <a:pt x="429718" y="141485"/>
                  </a:cubicBezTo>
                  <a:cubicBezTo>
                    <a:pt x="429715" y="133743"/>
                    <a:pt x="428234" y="125882"/>
                    <a:pt x="424882" y="118368"/>
                  </a:cubicBezTo>
                  <a:lnTo>
                    <a:pt x="412422" y="90439"/>
                  </a:lnTo>
                  <a:lnTo>
                    <a:pt x="384494" y="102900"/>
                  </a:lnTo>
                  <a:cubicBezTo>
                    <a:pt x="377057" y="106218"/>
                    <a:pt x="370690" y="110952"/>
                    <a:pt x="365543" y="116632"/>
                  </a:cubicBezTo>
                  <a:cubicBezTo>
                    <a:pt x="363421" y="111256"/>
                    <a:pt x="361008" y="105989"/>
                    <a:pt x="358309" y="100854"/>
                  </a:cubicBezTo>
                  <a:lnTo>
                    <a:pt x="362473" y="93898"/>
                  </a:lnTo>
                  <a:cubicBezTo>
                    <a:pt x="370294" y="80834"/>
                    <a:pt x="372559" y="65506"/>
                    <a:pt x="368851" y="50738"/>
                  </a:cubicBezTo>
                  <a:cubicBezTo>
                    <a:pt x="365143" y="35970"/>
                    <a:pt x="355906" y="23530"/>
                    <a:pt x="342841" y="15710"/>
                  </a:cubicBezTo>
                  <a:lnTo>
                    <a:pt x="316600" y="0"/>
                  </a:lnTo>
                  <a:lnTo>
                    <a:pt x="300892" y="26240"/>
                  </a:lnTo>
                  <a:cubicBezTo>
                    <a:pt x="293072" y="39304"/>
                    <a:pt x="290807" y="54632"/>
                    <a:pt x="294515" y="69400"/>
                  </a:cubicBezTo>
                  <a:cubicBezTo>
                    <a:pt x="298223" y="84169"/>
                    <a:pt x="307461" y="96608"/>
                    <a:pt x="320525" y="104428"/>
                  </a:cubicBezTo>
                  <a:lnTo>
                    <a:pt x="336847" y="114198"/>
                  </a:lnTo>
                  <a:cubicBezTo>
                    <a:pt x="346558" y="133300"/>
                    <a:pt x="351664" y="154481"/>
                    <a:pt x="351664" y="176140"/>
                  </a:cubicBezTo>
                  <a:cubicBezTo>
                    <a:pt x="351664" y="251575"/>
                    <a:pt x="290293" y="312945"/>
                    <a:pt x="214859" y="312945"/>
                  </a:cubicBezTo>
                  <a:cubicBezTo>
                    <a:pt x="139425" y="312945"/>
                    <a:pt x="78054" y="251575"/>
                    <a:pt x="78054" y="176140"/>
                  </a:cubicBezTo>
                  <a:cubicBezTo>
                    <a:pt x="78054" y="154511"/>
                    <a:pt x="83155" y="133303"/>
                    <a:pt x="92859" y="114206"/>
                  </a:cubicBezTo>
                  <a:lnTo>
                    <a:pt x="109193" y="104428"/>
                  </a:lnTo>
                  <a:cubicBezTo>
                    <a:pt x="122257" y="96608"/>
                    <a:pt x="131495" y="84168"/>
                    <a:pt x="135203" y="69400"/>
                  </a:cubicBezTo>
                  <a:cubicBezTo>
                    <a:pt x="138911" y="54633"/>
                    <a:pt x="136646" y="39305"/>
                    <a:pt x="128826" y="26240"/>
                  </a:cubicBezTo>
                  <a:lnTo>
                    <a:pt x="113118" y="0"/>
                  </a:lnTo>
                  <a:lnTo>
                    <a:pt x="86879" y="15707"/>
                  </a:lnTo>
                  <a:cubicBezTo>
                    <a:pt x="73814" y="23527"/>
                    <a:pt x="64577" y="35968"/>
                    <a:pt x="60869" y="50735"/>
                  </a:cubicBezTo>
                  <a:cubicBezTo>
                    <a:pt x="57161" y="65503"/>
                    <a:pt x="59425" y="80831"/>
                    <a:pt x="67247" y="93896"/>
                  </a:cubicBezTo>
                  <a:lnTo>
                    <a:pt x="71416" y="100861"/>
                  </a:lnTo>
                  <a:cubicBezTo>
                    <a:pt x="68720" y="105994"/>
                    <a:pt x="66298" y="111255"/>
                    <a:pt x="64177" y="116630"/>
                  </a:cubicBezTo>
                  <a:cubicBezTo>
                    <a:pt x="59030" y="110949"/>
                    <a:pt x="52662" y="106216"/>
                    <a:pt x="45225" y="102898"/>
                  </a:cubicBezTo>
                  <a:lnTo>
                    <a:pt x="17296" y="90437"/>
                  </a:lnTo>
                  <a:lnTo>
                    <a:pt x="4836" y="118367"/>
                  </a:lnTo>
                  <a:cubicBezTo>
                    <a:pt x="1484" y="125881"/>
                    <a:pt x="3" y="133742"/>
                    <a:pt x="0" y="141483"/>
                  </a:cubicBezTo>
                  <a:cubicBezTo>
                    <a:pt x="-9" y="163315"/>
                    <a:pt x="12479" y="184195"/>
                    <a:pt x="33669" y="193649"/>
                  </a:cubicBezTo>
                  <a:lnTo>
                    <a:pt x="55154" y="203235"/>
                  </a:lnTo>
                  <a:cubicBezTo>
                    <a:pt x="56381" y="210490"/>
                    <a:pt x="58083" y="217585"/>
                    <a:pt x="60244" y="224481"/>
                  </a:cubicBezTo>
                  <a:cubicBezTo>
                    <a:pt x="50659" y="222931"/>
                    <a:pt x="40559" y="223792"/>
                    <a:pt x="30858" y="227507"/>
                  </a:cubicBezTo>
                  <a:lnTo>
                    <a:pt x="2299" y="238447"/>
                  </a:lnTo>
                  <a:lnTo>
                    <a:pt x="13236" y="267006"/>
                  </a:lnTo>
                  <a:cubicBezTo>
                    <a:pt x="18683" y="281224"/>
                    <a:pt x="29340" y="292473"/>
                    <a:pt x="43245" y="298675"/>
                  </a:cubicBezTo>
                  <a:cubicBezTo>
                    <a:pt x="50672" y="301989"/>
                    <a:pt x="58552" y="303652"/>
                    <a:pt x="66448" y="303652"/>
                  </a:cubicBezTo>
                  <a:cubicBezTo>
                    <a:pt x="73334" y="303652"/>
                    <a:pt x="80234" y="302387"/>
                    <a:pt x="86857" y="299851"/>
                  </a:cubicBezTo>
                  <a:lnTo>
                    <a:pt x="103356" y="293532"/>
                  </a:lnTo>
                  <a:cubicBezTo>
                    <a:pt x="111232" y="301016"/>
                    <a:pt x="119862" y="307711"/>
                    <a:pt x="129111" y="313505"/>
                  </a:cubicBezTo>
                  <a:cubicBezTo>
                    <a:pt x="118210" y="320131"/>
                    <a:pt x="109894" y="330143"/>
                    <a:pt x="105379" y="342281"/>
                  </a:cubicBezTo>
                  <a:lnTo>
                    <a:pt x="94718" y="370945"/>
                  </a:lnTo>
                  <a:lnTo>
                    <a:pt x="123381" y="381606"/>
                  </a:lnTo>
                  <a:cubicBezTo>
                    <a:pt x="129910" y="384034"/>
                    <a:pt x="136604" y="385185"/>
                    <a:pt x="143193" y="385185"/>
                  </a:cubicBezTo>
                  <a:cubicBezTo>
                    <a:pt x="166336" y="385184"/>
                    <a:pt x="188152" y="370982"/>
                    <a:pt x="196681" y="348051"/>
                  </a:cubicBezTo>
                  <a:lnTo>
                    <a:pt x="200609" y="337491"/>
                  </a:lnTo>
                  <a:cubicBezTo>
                    <a:pt x="205306" y="337902"/>
                    <a:pt x="210056" y="338124"/>
                    <a:pt x="214857" y="338124"/>
                  </a:cubicBezTo>
                  <a:cubicBezTo>
                    <a:pt x="219659" y="338124"/>
                    <a:pt x="224408" y="337902"/>
                    <a:pt x="229105" y="337491"/>
                  </a:cubicBezTo>
                  <a:lnTo>
                    <a:pt x="233034" y="348051"/>
                  </a:lnTo>
                  <a:cubicBezTo>
                    <a:pt x="241564" y="370983"/>
                    <a:pt x="263377" y="385186"/>
                    <a:pt x="286521" y="385185"/>
                  </a:cubicBezTo>
                  <a:cubicBezTo>
                    <a:pt x="293109" y="385185"/>
                    <a:pt x="299806" y="384034"/>
                    <a:pt x="306334" y="381606"/>
                  </a:cubicBezTo>
                  <a:lnTo>
                    <a:pt x="334997" y="370945"/>
                  </a:lnTo>
                  <a:lnTo>
                    <a:pt x="324336" y="342281"/>
                  </a:lnTo>
                  <a:cubicBezTo>
                    <a:pt x="319820" y="330143"/>
                    <a:pt x="311504" y="320131"/>
                    <a:pt x="300604" y="313505"/>
                  </a:cubicBezTo>
                  <a:cubicBezTo>
                    <a:pt x="309853" y="307711"/>
                    <a:pt x="318482" y="301016"/>
                    <a:pt x="326358" y="293532"/>
                  </a:cubicBezTo>
                  <a:lnTo>
                    <a:pt x="342858" y="299851"/>
                  </a:lnTo>
                  <a:cubicBezTo>
                    <a:pt x="349482" y="302387"/>
                    <a:pt x="356380" y="303652"/>
                    <a:pt x="363267" y="303652"/>
                  </a:cubicBezTo>
                  <a:cubicBezTo>
                    <a:pt x="371163" y="303652"/>
                    <a:pt x="379043" y="301989"/>
                    <a:pt x="386470" y="298675"/>
                  </a:cubicBezTo>
                  <a:cubicBezTo>
                    <a:pt x="400376" y="292472"/>
                    <a:pt x="411033" y="281224"/>
                    <a:pt x="416478" y="267006"/>
                  </a:cubicBezTo>
                  <a:lnTo>
                    <a:pt x="427416" y="238447"/>
                  </a:lnTo>
                  <a:close/>
                  <a:moveTo>
                    <a:pt x="85290" y="56867"/>
                  </a:moveTo>
                  <a:cubicBezTo>
                    <a:pt x="87359" y="48623"/>
                    <a:pt x="92517" y="41677"/>
                    <a:pt x="99810" y="37311"/>
                  </a:cubicBezTo>
                  <a:lnTo>
                    <a:pt x="104447" y="34535"/>
                  </a:lnTo>
                  <a:lnTo>
                    <a:pt x="107222" y="39171"/>
                  </a:lnTo>
                  <a:cubicBezTo>
                    <a:pt x="111587" y="46465"/>
                    <a:pt x="112852" y="55023"/>
                    <a:pt x="110782" y="63268"/>
                  </a:cubicBezTo>
                  <a:cubicBezTo>
                    <a:pt x="108712" y="71512"/>
                    <a:pt x="103555" y="78458"/>
                    <a:pt x="96261" y="82824"/>
                  </a:cubicBezTo>
                  <a:lnTo>
                    <a:pt x="91625" y="85599"/>
                  </a:lnTo>
                  <a:lnTo>
                    <a:pt x="88849" y="80964"/>
                  </a:lnTo>
                  <a:cubicBezTo>
                    <a:pt x="84483" y="73671"/>
                    <a:pt x="83219" y="65112"/>
                    <a:pt x="85290" y="56867"/>
                  </a:cubicBezTo>
                  <a:close/>
                  <a:moveTo>
                    <a:pt x="48862" y="172857"/>
                  </a:moveTo>
                  <a:lnTo>
                    <a:pt x="43929" y="170656"/>
                  </a:lnTo>
                  <a:cubicBezTo>
                    <a:pt x="27902" y="163505"/>
                    <a:pt x="20681" y="144651"/>
                    <a:pt x="27831" y="128625"/>
                  </a:cubicBezTo>
                  <a:lnTo>
                    <a:pt x="30032" y="123691"/>
                  </a:lnTo>
                  <a:lnTo>
                    <a:pt x="34966" y="125891"/>
                  </a:lnTo>
                  <a:cubicBezTo>
                    <a:pt x="50992" y="133042"/>
                    <a:pt x="58213" y="151896"/>
                    <a:pt x="51063" y="167922"/>
                  </a:cubicBezTo>
                  <a:close/>
                  <a:moveTo>
                    <a:pt x="77853" y="276337"/>
                  </a:moveTo>
                  <a:cubicBezTo>
                    <a:pt x="69915" y="279377"/>
                    <a:pt x="61268" y="279146"/>
                    <a:pt x="53503" y="275682"/>
                  </a:cubicBezTo>
                  <a:cubicBezTo>
                    <a:pt x="45740" y="272218"/>
                    <a:pt x="39790" y="265939"/>
                    <a:pt x="36750" y="258000"/>
                  </a:cubicBezTo>
                  <a:lnTo>
                    <a:pt x="34817" y="252955"/>
                  </a:lnTo>
                  <a:lnTo>
                    <a:pt x="39863" y="251022"/>
                  </a:lnTo>
                  <a:cubicBezTo>
                    <a:pt x="56250" y="244745"/>
                    <a:pt x="74690" y="252972"/>
                    <a:pt x="80966" y="269359"/>
                  </a:cubicBezTo>
                  <a:lnTo>
                    <a:pt x="82899" y="274405"/>
                  </a:lnTo>
                  <a:close/>
                  <a:moveTo>
                    <a:pt x="173084" y="339273"/>
                  </a:moveTo>
                  <a:cubicBezTo>
                    <a:pt x="166966" y="355722"/>
                    <a:pt x="148609" y="364125"/>
                    <a:pt x="132161" y="358007"/>
                  </a:cubicBezTo>
                  <a:lnTo>
                    <a:pt x="127097" y="356123"/>
                  </a:lnTo>
                  <a:lnTo>
                    <a:pt x="128981" y="351059"/>
                  </a:lnTo>
                  <a:cubicBezTo>
                    <a:pt x="131944" y="343092"/>
                    <a:pt x="137833" y="336755"/>
                    <a:pt x="145563" y="333216"/>
                  </a:cubicBezTo>
                  <a:cubicBezTo>
                    <a:pt x="153293" y="329677"/>
                    <a:pt x="161937" y="329361"/>
                    <a:pt x="169905" y="332325"/>
                  </a:cubicBezTo>
                  <a:lnTo>
                    <a:pt x="174969" y="334209"/>
                  </a:lnTo>
                  <a:close/>
                  <a:moveTo>
                    <a:pt x="302622" y="356123"/>
                  </a:moveTo>
                  <a:lnTo>
                    <a:pt x="297558" y="358007"/>
                  </a:lnTo>
                  <a:cubicBezTo>
                    <a:pt x="281109" y="364125"/>
                    <a:pt x="262752" y="355720"/>
                    <a:pt x="256635" y="339273"/>
                  </a:cubicBezTo>
                  <a:lnTo>
                    <a:pt x="254751" y="334210"/>
                  </a:lnTo>
                  <a:lnTo>
                    <a:pt x="259815" y="332326"/>
                  </a:lnTo>
                  <a:cubicBezTo>
                    <a:pt x="267782" y="329362"/>
                    <a:pt x="276426" y="329679"/>
                    <a:pt x="284156" y="333217"/>
                  </a:cubicBezTo>
                  <a:cubicBezTo>
                    <a:pt x="291885" y="336755"/>
                    <a:pt x="297774" y="343093"/>
                    <a:pt x="300738" y="351060"/>
                  </a:cubicBezTo>
                  <a:close/>
                  <a:moveTo>
                    <a:pt x="394752" y="125891"/>
                  </a:moveTo>
                  <a:lnTo>
                    <a:pt x="399686" y="123691"/>
                  </a:lnTo>
                  <a:lnTo>
                    <a:pt x="401887" y="128625"/>
                  </a:lnTo>
                  <a:cubicBezTo>
                    <a:pt x="409037" y="144651"/>
                    <a:pt x="401816" y="163506"/>
                    <a:pt x="385789" y="170656"/>
                  </a:cubicBezTo>
                  <a:lnTo>
                    <a:pt x="380855" y="172857"/>
                  </a:lnTo>
                  <a:lnTo>
                    <a:pt x="378654" y="167922"/>
                  </a:lnTo>
                  <a:cubicBezTo>
                    <a:pt x="371505" y="151897"/>
                    <a:pt x="378727" y="133042"/>
                    <a:pt x="394752" y="125891"/>
                  </a:cubicBezTo>
                  <a:close/>
                  <a:moveTo>
                    <a:pt x="318936" y="63268"/>
                  </a:moveTo>
                  <a:cubicBezTo>
                    <a:pt x="316865" y="55024"/>
                    <a:pt x="318130" y="46466"/>
                    <a:pt x="322496" y="39172"/>
                  </a:cubicBezTo>
                  <a:lnTo>
                    <a:pt x="325271" y="34536"/>
                  </a:lnTo>
                  <a:lnTo>
                    <a:pt x="329908" y="37312"/>
                  </a:lnTo>
                  <a:cubicBezTo>
                    <a:pt x="337201" y="41678"/>
                    <a:pt x="342359" y="48624"/>
                    <a:pt x="344428" y="56868"/>
                  </a:cubicBezTo>
                  <a:cubicBezTo>
                    <a:pt x="346499" y="65113"/>
                    <a:pt x="345234" y="73671"/>
                    <a:pt x="340868" y="80965"/>
                  </a:cubicBezTo>
                  <a:lnTo>
                    <a:pt x="338092" y="85600"/>
                  </a:lnTo>
                  <a:lnTo>
                    <a:pt x="333456" y="82825"/>
                  </a:lnTo>
                  <a:cubicBezTo>
                    <a:pt x="326164" y="78459"/>
                    <a:pt x="321006" y="71513"/>
                    <a:pt x="318936" y="63268"/>
                  </a:cubicBezTo>
                  <a:close/>
                  <a:moveTo>
                    <a:pt x="392968" y="258000"/>
                  </a:moveTo>
                  <a:cubicBezTo>
                    <a:pt x="389927" y="265939"/>
                    <a:pt x="383978" y="272218"/>
                    <a:pt x="376215" y="275682"/>
                  </a:cubicBezTo>
                  <a:cubicBezTo>
                    <a:pt x="368452" y="279146"/>
                    <a:pt x="359805" y="279378"/>
                    <a:pt x="351865" y="276337"/>
                  </a:cubicBezTo>
                  <a:lnTo>
                    <a:pt x="346819" y="274404"/>
                  </a:lnTo>
                  <a:lnTo>
                    <a:pt x="348752" y="269359"/>
                  </a:lnTo>
                  <a:cubicBezTo>
                    <a:pt x="355029" y="252971"/>
                    <a:pt x="373470" y="244747"/>
                    <a:pt x="389855" y="251021"/>
                  </a:cubicBezTo>
                  <a:lnTo>
                    <a:pt x="394901" y="252954"/>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sp>
          <p:nvSpPr>
            <p:cNvPr id="359" name="Google Shape;359;p53"/>
            <p:cNvSpPr/>
            <p:nvPr/>
          </p:nvSpPr>
          <p:spPr>
            <a:xfrm>
              <a:off x="2238134" y="1274063"/>
              <a:ext cx="103233" cy="102603"/>
            </a:xfrm>
            <a:custGeom>
              <a:rect b="b" l="l" r="r" t="t"/>
              <a:pathLst>
                <a:path extrusionOk="0" h="136804" w="137644">
                  <a:moveTo>
                    <a:pt x="30785" y="136805"/>
                  </a:moveTo>
                  <a:lnTo>
                    <a:pt x="106322" y="136805"/>
                  </a:lnTo>
                  <a:lnTo>
                    <a:pt x="106322" y="105902"/>
                  </a:lnTo>
                  <a:lnTo>
                    <a:pt x="137644" y="105902"/>
                  </a:lnTo>
                  <a:lnTo>
                    <a:pt x="137644" y="30366"/>
                  </a:lnTo>
                  <a:lnTo>
                    <a:pt x="106322" y="30366"/>
                  </a:lnTo>
                  <a:lnTo>
                    <a:pt x="106322" y="0"/>
                  </a:lnTo>
                  <a:lnTo>
                    <a:pt x="30785" y="0"/>
                  </a:lnTo>
                  <a:lnTo>
                    <a:pt x="30785" y="30366"/>
                  </a:lnTo>
                  <a:lnTo>
                    <a:pt x="0" y="30366"/>
                  </a:lnTo>
                  <a:lnTo>
                    <a:pt x="0" y="105902"/>
                  </a:lnTo>
                  <a:lnTo>
                    <a:pt x="30785" y="105902"/>
                  </a:lnTo>
                  <a:close/>
                  <a:moveTo>
                    <a:pt x="25179" y="80722"/>
                  </a:moveTo>
                  <a:lnTo>
                    <a:pt x="25179" y="55544"/>
                  </a:lnTo>
                  <a:lnTo>
                    <a:pt x="55964" y="55544"/>
                  </a:lnTo>
                  <a:lnTo>
                    <a:pt x="55964" y="25178"/>
                  </a:lnTo>
                  <a:lnTo>
                    <a:pt x="81143" y="25178"/>
                  </a:lnTo>
                  <a:lnTo>
                    <a:pt x="81143" y="55544"/>
                  </a:lnTo>
                  <a:lnTo>
                    <a:pt x="112465" y="55544"/>
                  </a:lnTo>
                  <a:lnTo>
                    <a:pt x="112465" y="80722"/>
                  </a:lnTo>
                  <a:lnTo>
                    <a:pt x="81143" y="80722"/>
                  </a:lnTo>
                  <a:lnTo>
                    <a:pt x="81143" y="111625"/>
                  </a:lnTo>
                  <a:lnTo>
                    <a:pt x="55964" y="111625"/>
                  </a:lnTo>
                  <a:lnTo>
                    <a:pt x="55964" y="80722"/>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Calibri"/>
                <a:ea typeface="Calibri"/>
                <a:cs typeface="Calibri"/>
                <a:sym typeface="Calibri"/>
              </a:endParaRPr>
            </a:p>
          </p:txBody>
        </p:sp>
      </p:grpSp>
      <p:sp>
        <p:nvSpPr>
          <p:cNvPr id="360" name="Google Shape;360;p53"/>
          <p:cNvSpPr txBox="1"/>
          <p:nvPr/>
        </p:nvSpPr>
        <p:spPr>
          <a:xfrm>
            <a:off x="646050" y="3385225"/>
            <a:ext cx="7851900" cy="10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Open Sans"/>
                <a:ea typeface="Open Sans"/>
                <a:cs typeface="Open Sans"/>
                <a:sym typeface="Open Sans"/>
              </a:rPr>
              <a:t>“Behind all these figures, there are individuals who have left behind a family or community devastated by their loss. By taking action together, we can reduce suicide.”</a:t>
            </a:r>
            <a:endParaRPr sz="15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rbovirus by Slidesgo">
  <a:themeElements>
    <a:clrScheme name="Simple Light">
      <a:dk1>
        <a:srgbClr val="FFFFFF"/>
      </a:dk1>
      <a:lt1>
        <a:srgbClr val="030303"/>
      </a:lt1>
      <a:dk2>
        <a:srgbClr val="595959"/>
      </a:dk2>
      <a:lt2>
        <a:srgbClr val="E2E2E2"/>
      </a:lt2>
      <a:accent1>
        <a:srgbClr val="ADADAD"/>
      </a:accent1>
      <a:accent2>
        <a:srgbClr val="393939"/>
      </a:accent2>
      <a:accent3>
        <a:srgbClr val="6A6A6A"/>
      </a:accent3>
      <a:accent4>
        <a:srgbClr val="7D7D7D"/>
      </a:accent4>
      <a:accent5>
        <a:srgbClr val="969696"/>
      </a:accent5>
      <a:accent6>
        <a:srgbClr val="202020"/>
      </a:accent6>
      <a:hlink>
        <a:srgbClr val="FFFDF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