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Barlow Semi Condensed Light"/>
      <p:regular r:id="rId15"/>
      <p:bold r:id="rId16"/>
      <p:italic r:id="rId17"/>
      <p:boldItalic r:id="rId18"/>
    </p:embeddedFont>
    <p:embeddedFont>
      <p:font typeface="Poppins"/>
      <p:regular r:id="rId19"/>
      <p:bold r:id="rId20"/>
      <p:italic r:id="rId21"/>
      <p:boldItalic r:id="rId22"/>
    </p:embeddedFont>
    <p:embeddedFont>
      <p:font typeface="Work Sans"/>
      <p:regular r:id="rId23"/>
      <p:bold r:id="rId24"/>
      <p:italic r:id="rId25"/>
      <p:boldItalic r:id="rId26"/>
    </p:embeddedFont>
    <p:embeddedFont>
      <p:font typeface="Poppins SemiBold"/>
      <p:regular r:id="rId27"/>
      <p:bold r:id="rId28"/>
      <p:italic r:id="rId29"/>
      <p:boldItalic r:id="rId30"/>
    </p:embeddedFont>
    <p:embeddedFont>
      <p:font typeface="Barlow Semi Condensed"/>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Poppins-bold.fntdata"/><Relationship Id="rId22" Type="http://schemas.openxmlformats.org/officeDocument/2006/relationships/font" Target="fonts/Poppins-boldItalic.fntdata"/><Relationship Id="rId21" Type="http://schemas.openxmlformats.org/officeDocument/2006/relationships/font" Target="fonts/Poppins-italic.fntdata"/><Relationship Id="rId24" Type="http://schemas.openxmlformats.org/officeDocument/2006/relationships/font" Target="fonts/WorkSans-bold.fntdata"/><Relationship Id="rId23" Type="http://schemas.openxmlformats.org/officeDocument/2006/relationships/font" Target="fonts/WorkSans-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WorkSans-boldItalic.fntdata"/><Relationship Id="rId25" Type="http://schemas.openxmlformats.org/officeDocument/2006/relationships/font" Target="fonts/WorkSans-italic.fntdata"/><Relationship Id="rId28" Type="http://schemas.openxmlformats.org/officeDocument/2006/relationships/font" Target="fonts/PoppinsSemiBold-bold.fntdata"/><Relationship Id="rId27" Type="http://schemas.openxmlformats.org/officeDocument/2006/relationships/font" Target="fonts/PoppinsSemiBold-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oppinsSemi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BarlowSemiCondensed-regular.fntdata"/><Relationship Id="rId30" Type="http://schemas.openxmlformats.org/officeDocument/2006/relationships/font" Target="fonts/PoppinsSemiBold-boldItalic.fntdata"/><Relationship Id="rId11" Type="http://schemas.openxmlformats.org/officeDocument/2006/relationships/slide" Target="slides/slide7.xml"/><Relationship Id="rId33" Type="http://schemas.openxmlformats.org/officeDocument/2006/relationships/font" Target="fonts/BarlowSemiCondensed-italic.fntdata"/><Relationship Id="rId10" Type="http://schemas.openxmlformats.org/officeDocument/2006/relationships/slide" Target="slides/slide6.xml"/><Relationship Id="rId32" Type="http://schemas.openxmlformats.org/officeDocument/2006/relationships/font" Target="fonts/BarlowSemiCondensed-bold.fntdata"/><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font" Target="fonts/BarlowSemiCondensed-boldItalic.fntdata"/><Relationship Id="rId15" Type="http://schemas.openxmlformats.org/officeDocument/2006/relationships/font" Target="fonts/BarlowSemiCondensedLight-regular.fntdata"/><Relationship Id="rId14" Type="http://schemas.openxmlformats.org/officeDocument/2006/relationships/slide" Target="slides/slide10.xml"/><Relationship Id="rId17" Type="http://schemas.openxmlformats.org/officeDocument/2006/relationships/font" Target="fonts/BarlowSemiCondensedLight-italic.fntdata"/><Relationship Id="rId16" Type="http://schemas.openxmlformats.org/officeDocument/2006/relationships/font" Target="fonts/BarlowSemiCondensedLight-bold.fntdata"/><Relationship Id="rId19" Type="http://schemas.openxmlformats.org/officeDocument/2006/relationships/font" Target="fonts/Poppins-regular.fntdata"/><Relationship Id="rId18" Type="http://schemas.openxmlformats.org/officeDocument/2006/relationships/font" Target="fonts/BarlowSemiCondensedLight-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33ff372d9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33ff372d9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33f98278c49_8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33f98278c49_8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a715632f6c_1_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a715632f6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3f98278c49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33f98278c49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33f98278c49_6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33f98278c49_6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33f98278c49_6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33f98278c49_6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33ff13244d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33ff13244d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33f98278c49_6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33f98278c49_6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33ff372d9f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33ff372d9f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4395675" y="2204725"/>
            <a:ext cx="4035000" cy="1082700"/>
          </a:xfrm>
          <a:prstGeom prst="rect">
            <a:avLst/>
          </a:prstGeom>
        </p:spPr>
        <p:txBody>
          <a:bodyPr anchorCtr="0" anchor="t" bIns="91425" lIns="91425" spcFirstLastPara="1" rIns="91425" wrap="square" tIns="91425">
            <a:noAutofit/>
          </a:bodyPr>
          <a:lstStyle>
            <a:lvl1pPr lvl="0" algn="l">
              <a:spcBef>
                <a:spcPts val="0"/>
              </a:spcBef>
              <a:spcAft>
                <a:spcPts val="0"/>
              </a:spcAft>
              <a:buSzPts val="6000"/>
              <a:buNone/>
              <a:defRPr b="0" sz="3600">
                <a:latin typeface="Poppins SemiBold"/>
                <a:ea typeface="Poppins SemiBold"/>
                <a:cs typeface="Poppins SemiBold"/>
                <a:sym typeface="Poppins SemiBold"/>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
        <p:nvSpPr>
          <p:cNvPr id="10" name="Google Shape;10;p2"/>
          <p:cNvSpPr txBox="1"/>
          <p:nvPr>
            <p:ph idx="1" type="subTitle"/>
          </p:nvPr>
        </p:nvSpPr>
        <p:spPr>
          <a:xfrm>
            <a:off x="4506742" y="1393750"/>
            <a:ext cx="3262200" cy="318000"/>
          </a:xfrm>
          <a:prstGeom prst="rect">
            <a:avLst/>
          </a:prstGeom>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3" name="Shape 43"/>
        <p:cNvGrpSpPr/>
        <p:nvPr/>
      </p:nvGrpSpPr>
      <p:grpSpPr>
        <a:xfrm>
          <a:off x="0" y="0"/>
          <a:ext cx="0" cy="0"/>
          <a:chOff x="0" y="0"/>
          <a:chExt cx="0" cy="0"/>
        </a:xfrm>
      </p:grpSpPr>
      <p:sp>
        <p:nvSpPr>
          <p:cNvPr id="44" name="Google Shape;44;p11"/>
          <p:cNvSpPr txBox="1"/>
          <p:nvPr>
            <p:ph hasCustomPrompt="1" type="title"/>
          </p:nvPr>
        </p:nvSpPr>
        <p:spPr>
          <a:xfrm>
            <a:off x="1430550" y="539500"/>
            <a:ext cx="6282900" cy="899400"/>
          </a:xfrm>
          <a:prstGeom prst="rect">
            <a:avLst/>
          </a:prstGeom>
        </p:spPr>
        <p:txBody>
          <a:bodyPr anchorCtr="0" anchor="b" bIns="91425" lIns="91425" spcFirstLastPara="1" rIns="91425" wrap="square" tIns="91425">
            <a:noAutofit/>
          </a:bodyPr>
          <a:lstStyle>
            <a:lvl1pPr lvl="0" algn="ctr">
              <a:spcBef>
                <a:spcPts val="0"/>
              </a:spcBef>
              <a:spcAft>
                <a:spcPts val="0"/>
              </a:spcAft>
              <a:buSzPts val="7200"/>
              <a:buNone/>
              <a:defRPr sz="60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r>
              <a:t>xx%</a:t>
            </a:r>
          </a:p>
        </p:txBody>
      </p:sp>
      <p:sp>
        <p:nvSpPr>
          <p:cNvPr id="45" name="Google Shape;45;p11"/>
          <p:cNvSpPr txBox="1"/>
          <p:nvPr>
            <p:ph idx="1" type="subTitle"/>
          </p:nvPr>
        </p:nvSpPr>
        <p:spPr>
          <a:xfrm>
            <a:off x="1851450" y="1438800"/>
            <a:ext cx="5441100" cy="330900"/>
          </a:xfrm>
          <a:prstGeom prst="rect">
            <a:avLst/>
          </a:prstGeom>
        </p:spPr>
        <p:txBody>
          <a:bodyPr anchorCtr="0" anchor="t" bIns="91425" lIns="91425" spcFirstLastPara="1" rIns="91425" wrap="square" tIns="91425">
            <a:noAutofit/>
          </a:bodyPr>
          <a:lstStyle>
            <a:lvl1pPr lvl="0" algn="ctr">
              <a:spcBef>
                <a:spcPts val="0"/>
              </a:spcBef>
              <a:spcAft>
                <a:spcPts val="0"/>
              </a:spcAft>
              <a:buSzPts val="1600"/>
              <a:buNone/>
              <a:defRPr sz="1600">
                <a:solidFill>
                  <a:schemeClr val="accent5"/>
                </a:solidFill>
              </a:defRPr>
            </a:lvl1pPr>
            <a:lvl2pPr lvl="1" algn="ctr">
              <a:spcBef>
                <a:spcPts val="1600"/>
              </a:spcBef>
              <a:spcAft>
                <a:spcPts val="0"/>
              </a:spcAft>
              <a:buSzPts val="1600"/>
              <a:buNone/>
              <a:defRPr sz="1600"/>
            </a:lvl2pPr>
            <a:lvl3pPr lvl="2" algn="ctr">
              <a:spcBef>
                <a:spcPts val="1600"/>
              </a:spcBef>
              <a:spcAft>
                <a:spcPts val="0"/>
              </a:spcAft>
              <a:buSzPts val="1600"/>
              <a:buNone/>
              <a:defRPr sz="1600"/>
            </a:lvl3pPr>
            <a:lvl4pPr lvl="3" algn="ctr">
              <a:spcBef>
                <a:spcPts val="1600"/>
              </a:spcBef>
              <a:spcAft>
                <a:spcPts val="0"/>
              </a:spcAft>
              <a:buSzPts val="1600"/>
              <a:buNone/>
              <a:defRPr sz="1600"/>
            </a:lvl4pPr>
            <a:lvl5pPr lvl="4" algn="ctr">
              <a:spcBef>
                <a:spcPts val="1600"/>
              </a:spcBef>
              <a:spcAft>
                <a:spcPts val="0"/>
              </a:spcAft>
              <a:buSzPts val="1600"/>
              <a:buNone/>
              <a:defRPr sz="1600"/>
            </a:lvl5pPr>
            <a:lvl6pPr lvl="5" algn="ctr">
              <a:spcBef>
                <a:spcPts val="1600"/>
              </a:spcBef>
              <a:spcAft>
                <a:spcPts val="0"/>
              </a:spcAft>
              <a:buSzPts val="1600"/>
              <a:buNone/>
              <a:defRPr sz="1600"/>
            </a:lvl6pPr>
            <a:lvl7pPr lvl="6" algn="ctr">
              <a:spcBef>
                <a:spcPts val="1600"/>
              </a:spcBef>
              <a:spcAft>
                <a:spcPts val="0"/>
              </a:spcAft>
              <a:buSzPts val="1600"/>
              <a:buNone/>
              <a:defRPr sz="1600"/>
            </a:lvl7pPr>
            <a:lvl8pPr lvl="7" algn="ctr">
              <a:spcBef>
                <a:spcPts val="1600"/>
              </a:spcBef>
              <a:spcAft>
                <a:spcPts val="0"/>
              </a:spcAft>
              <a:buSzPts val="1600"/>
              <a:buNone/>
              <a:defRPr sz="1600"/>
            </a:lvl8pPr>
            <a:lvl9pPr lvl="8" algn="ctr">
              <a:spcBef>
                <a:spcPts val="1600"/>
              </a:spcBef>
              <a:spcAft>
                <a:spcPts val="160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46" name="Shape 4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BLANK_2_1">
    <p:spTree>
      <p:nvGrpSpPr>
        <p:cNvPr id="47" name="Shape 47"/>
        <p:cNvGrpSpPr/>
        <p:nvPr/>
      </p:nvGrpSpPr>
      <p:grpSpPr>
        <a:xfrm>
          <a:off x="0" y="0"/>
          <a:ext cx="0" cy="0"/>
          <a:chOff x="0" y="0"/>
          <a:chExt cx="0" cy="0"/>
        </a:xfrm>
      </p:grpSpPr>
      <p:sp>
        <p:nvSpPr>
          <p:cNvPr id="48" name="Google Shape;48;p13"/>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9" name="Google Shape;49;p13"/>
          <p:cNvSpPr txBox="1"/>
          <p:nvPr>
            <p:ph hasCustomPrompt="1" idx="2" type="title"/>
          </p:nvPr>
        </p:nvSpPr>
        <p:spPr>
          <a:xfrm>
            <a:off x="638884" y="2743125"/>
            <a:ext cx="1891800" cy="474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4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50" name="Google Shape;50;p13"/>
          <p:cNvSpPr txBox="1"/>
          <p:nvPr>
            <p:ph idx="1" type="subTitle"/>
          </p:nvPr>
        </p:nvSpPr>
        <p:spPr>
          <a:xfrm>
            <a:off x="638884" y="3593925"/>
            <a:ext cx="18918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600"/>
              <a:buNone/>
              <a:defRPr sz="1600"/>
            </a:lvl1pPr>
            <a:lvl2pPr lvl="1" rtl="0">
              <a:spcBef>
                <a:spcPts val="1600"/>
              </a:spcBef>
              <a:spcAft>
                <a:spcPts val="0"/>
              </a:spcAft>
              <a:buClr>
                <a:schemeClr val="dk1"/>
              </a:buClr>
              <a:buSzPts val="1600"/>
              <a:buNone/>
              <a:defRPr sz="1600">
                <a:solidFill>
                  <a:schemeClr val="dk1"/>
                </a:solidFill>
              </a:defRPr>
            </a:lvl2pPr>
            <a:lvl3pPr lvl="2" rtl="0">
              <a:spcBef>
                <a:spcPts val="1600"/>
              </a:spcBef>
              <a:spcAft>
                <a:spcPts val="0"/>
              </a:spcAft>
              <a:buClr>
                <a:schemeClr val="dk1"/>
              </a:buClr>
              <a:buSzPts val="1600"/>
              <a:buNone/>
              <a:defRPr sz="1600">
                <a:solidFill>
                  <a:schemeClr val="dk1"/>
                </a:solidFill>
              </a:defRPr>
            </a:lvl3pPr>
            <a:lvl4pPr lvl="3" rtl="0">
              <a:spcBef>
                <a:spcPts val="1600"/>
              </a:spcBef>
              <a:spcAft>
                <a:spcPts val="0"/>
              </a:spcAft>
              <a:buClr>
                <a:schemeClr val="dk1"/>
              </a:buClr>
              <a:buSzPts val="1600"/>
              <a:buNone/>
              <a:defRPr sz="1600">
                <a:solidFill>
                  <a:schemeClr val="dk1"/>
                </a:solidFill>
              </a:defRPr>
            </a:lvl4pPr>
            <a:lvl5pPr lvl="4" rtl="0">
              <a:spcBef>
                <a:spcPts val="1600"/>
              </a:spcBef>
              <a:spcAft>
                <a:spcPts val="0"/>
              </a:spcAft>
              <a:buClr>
                <a:schemeClr val="dk1"/>
              </a:buClr>
              <a:buSzPts val="1600"/>
              <a:buNone/>
              <a:defRPr sz="1600">
                <a:solidFill>
                  <a:schemeClr val="dk1"/>
                </a:solidFill>
              </a:defRPr>
            </a:lvl5pPr>
            <a:lvl6pPr lvl="5" rtl="0">
              <a:spcBef>
                <a:spcPts val="1600"/>
              </a:spcBef>
              <a:spcAft>
                <a:spcPts val="0"/>
              </a:spcAft>
              <a:buClr>
                <a:schemeClr val="dk1"/>
              </a:buClr>
              <a:buSzPts val="1600"/>
              <a:buNone/>
              <a:defRPr sz="1600">
                <a:solidFill>
                  <a:schemeClr val="dk1"/>
                </a:solidFill>
              </a:defRPr>
            </a:lvl6pPr>
            <a:lvl7pPr lvl="6" rtl="0">
              <a:spcBef>
                <a:spcPts val="1600"/>
              </a:spcBef>
              <a:spcAft>
                <a:spcPts val="0"/>
              </a:spcAft>
              <a:buClr>
                <a:schemeClr val="dk1"/>
              </a:buClr>
              <a:buSzPts val="1600"/>
              <a:buNone/>
              <a:defRPr sz="1600">
                <a:solidFill>
                  <a:schemeClr val="dk1"/>
                </a:solidFill>
              </a:defRPr>
            </a:lvl7pPr>
            <a:lvl8pPr lvl="7" rtl="0">
              <a:spcBef>
                <a:spcPts val="1600"/>
              </a:spcBef>
              <a:spcAft>
                <a:spcPts val="0"/>
              </a:spcAft>
              <a:buClr>
                <a:schemeClr val="dk1"/>
              </a:buClr>
              <a:buSzPts val="1600"/>
              <a:buNone/>
              <a:defRPr sz="1600">
                <a:solidFill>
                  <a:schemeClr val="dk1"/>
                </a:solidFill>
              </a:defRPr>
            </a:lvl8pPr>
            <a:lvl9pPr lvl="8" rtl="0">
              <a:spcBef>
                <a:spcPts val="1600"/>
              </a:spcBef>
              <a:spcAft>
                <a:spcPts val="1600"/>
              </a:spcAft>
              <a:buClr>
                <a:schemeClr val="dk1"/>
              </a:buClr>
              <a:buSzPts val="1600"/>
              <a:buNone/>
              <a:defRPr sz="1600">
                <a:solidFill>
                  <a:schemeClr val="dk1"/>
                </a:solidFill>
              </a:defRPr>
            </a:lvl9pPr>
          </a:lstStyle>
          <a:p/>
        </p:txBody>
      </p:sp>
      <p:sp>
        <p:nvSpPr>
          <p:cNvPr id="51" name="Google Shape;51;p13"/>
          <p:cNvSpPr txBox="1"/>
          <p:nvPr>
            <p:ph idx="3" type="subTitle"/>
          </p:nvPr>
        </p:nvSpPr>
        <p:spPr>
          <a:xfrm>
            <a:off x="638884" y="3217425"/>
            <a:ext cx="1891800" cy="376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Font typeface="Poppins"/>
              <a:buNone/>
              <a:defRPr b="1">
                <a:latin typeface="Poppins"/>
                <a:ea typeface="Poppins"/>
                <a:cs typeface="Poppins"/>
                <a:sym typeface="Poppins"/>
              </a:defRPr>
            </a:lvl1pPr>
            <a:lvl2pPr lvl="1" rtl="0">
              <a:spcBef>
                <a:spcPts val="1600"/>
              </a:spcBef>
              <a:spcAft>
                <a:spcPts val="0"/>
              </a:spcAft>
              <a:buSzPts val="3000"/>
              <a:buFont typeface="Poppins"/>
              <a:buNone/>
              <a:defRPr b="1" sz="3000">
                <a:latin typeface="Poppins"/>
                <a:ea typeface="Poppins"/>
                <a:cs typeface="Poppins"/>
                <a:sym typeface="Poppins"/>
              </a:defRPr>
            </a:lvl2pPr>
            <a:lvl3pPr lvl="2" rtl="0">
              <a:spcBef>
                <a:spcPts val="1600"/>
              </a:spcBef>
              <a:spcAft>
                <a:spcPts val="0"/>
              </a:spcAft>
              <a:buSzPts val="3000"/>
              <a:buFont typeface="Poppins"/>
              <a:buNone/>
              <a:defRPr b="1" sz="3000">
                <a:latin typeface="Poppins"/>
                <a:ea typeface="Poppins"/>
                <a:cs typeface="Poppins"/>
                <a:sym typeface="Poppins"/>
              </a:defRPr>
            </a:lvl3pPr>
            <a:lvl4pPr lvl="3" rtl="0">
              <a:spcBef>
                <a:spcPts val="1600"/>
              </a:spcBef>
              <a:spcAft>
                <a:spcPts val="0"/>
              </a:spcAft>
              <a:buSzPts val="3000"/>
              <a:buFont typeface="Poppins"/>
              <a:buNone/>
              <a:defRPr b="1" sz="3000">
                <a:latin typeface="Poppins"/>
                <a:ea typeface="Poppins"/>
                <a:cs typeface="Poppins"/>
                <a:sym typeface="Poppins"/>
              </a:defRPr>
            </a:lvl4pPr>
            <a:lvl5pPr lvl="4" rtl="0">
              <a:spcBef>
                <a:spcPts val="1600"/>
              </a:spcBef>
              <a:spcAft>
                <a:spcPts val="0"/>
              </a:spcAft>
              <a:buSzPts val="3000"/>
              <a:buFont typeface="Poppins"/>
              <a:buNone/>
              <a:defRPr b="1" sz="3000">
                <a:latin typeface="Poppins"/>
                <a:ea typeface="Poppins"/>
                <a:cs typeface="Poppins"/>
                <a:sym typeface="Poppins"/>
              </a:defRPr>
            </a:lvl5pPr>
            <a:lvl6pPr lvl="5" rtl="0">
              <a:spcBef>
                <a:spcPts val="1600"/>
              </a:spcBef>
              <a:spcAft>
                <a:spcPts val="0"/>
              </a:spcAft>
              <a:buSzPts val="3000"/>
              <a:buFont typeface="Poppins"/>
              <a:buNone/>
              <a:defRPr b="1" sz="3000">
                <a:latin typeface="Poppins"/>
                <a:ea typeface="Poppins"/>
                <a:cs typeface="Poppins"/>
                <a:sym typeface="Poppins"/>
              </a:defRPr>
            </a:lvl6pPr>
            <a:lvl7pPr lvl="6" rtl="0">
              <a:spcBef>
                <a:spcPts val="1600"/>
              </a:spcBef>
              <a:spcAft>
                <a:spcPts val="0"/>
              </a:spcAft>
              <a:buSzPts val="3000"/>
              <a:buFont typeface="Poppins"/>
              <a:buNone/>
              <a:defRPr b="1" sz="3000">
                <a:latin typeface="Poppins"/>
                <a:ea typeface="Poppins"/>
                <a:cs typeface="Poppins"/>
                <a:sym typeface="Poppins"/>
              </a:defRPr>
            </a:lvl7pPr>
            <a:lvl8pPr lvl="7" rtl="0">
              <a:spcBef>
                <a:spcPts val="1600"/>
              </a:spcBef>
              <a:spcAft>
                <a:spcPts val="0"/>
              </a:spcAft>
              <a:buSzPts val="3000"/>
              <a:buFont typeface="Poppins"/>
              <a:buNone/>
              <a:defRPr b="1" sz="3000">
                <a:latin typeface="Poppins"/>
                <a:ea typeface="Poppins"/>
                <a:cs typeface="Poppins"/>
                <a:sym typeface="Poppins"/>
              </a:defRPr>
            </a:lvl8pPr>
            <a:lvl9pPr lvl="8" rtl="0">
              <a:spcBef>
                <a:spcPts val="1600"/>
              </a:spcBef>
              <a:spcAft>
                <a:spcPts val="1600"/>
              </a:spcAft>
              <a:buSzPts val="3000"/>
              <a:buFont typeface="Poppins"/>
              <a:buNone/>
              <a:defRPr b="1" sz="3000">
                <a:latin typeface="Poppins"/>
                <a:ea typeface="Poppins"/>
                <a:cs typeface="Poppins"/>
                <a:sym typeface="Poppins"/>
              </a:defRPr>
            </a:lvl9pPr>
          </a:lstStyle>
          <a:p/>
        </p:txBody>
      </p:sp>
      <p:sp>
        <p:nvSpPr>
          <p:cNvPr id="52" name="Google Shape;52;p13"/>
          <p:cNvSpPr txBox="1"/>
          <p:nvPr>
            <p:ph hasCustomPrompt="1" idx="4" type="title"/>
          </p:nvPr>
        </p:nvSpPr>
        <p:spPr>
          <a:xfrm>
            <a:off x="2630371" y="2743125"/>
            <a:ext cx="1891800" cy="474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4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53" name="Google Shape;53;p13"/>
          <p:cNvSpPr txBox="1"/>
          <p:nvPr>
            <p:ph idx="5" type="subTitle"/>
          </p:nvPr>
        </p:nvSpPr>
        <p:spPr>
          <a:xfrm>
            <a:off x="2630371" y="3593925"/>
            <a:ext cx="18918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600"/>
              <a:buNone/>
              <a:defRPr sz="1600"/>
            </a:lvl1pPr>
            <a:lvl2pPr lvl="1" rtl="0">
              <a:spcBef>
                <a:spcPts val="1600"/>
              </a:spcBef>
              <a:spcAft>
                <a:spcPts val="0"/>
              </a:spcAft>
              <a:buClr>
                <a:schemeClr val="dk1"/>
              </a:buClr>
              <a:buSzPts val="1600"/>
              <a:buNone/>
              <a:defRPr sz="1600">
                <a:solidFill>
                  <a:schemeClr val="dk1"/>
                </a:solidFill>
              </a:defRPr>
            </a:lvl2pPr>
            <a:lvl3pPr lvl="2" rtl="0">
              <a:spcBef>
                <a:spcPts val="1600"/>
              </a:spcBef>
              <a:spcAft>
                <a:spcPts val="0"/>
              </a:spcAft>
              <a:buClr>
                <a:schemeClr val="dk1"/>
              </a:buClr>
              <a:buSzPts val="1600"/>
              <a:buNone/>
              <a:defRPr sz="1600">
                <a:solidFill>
                  <a:schemeClr val="dk1"/>
                </a:solidFill>
              </a:defRPr>
            </a:lvl3pPr>
            <a:lvl4pPr lvl="3" rtl="0">
              <a:spcBef>
                <a:spcPts val="1600"/>
              </a:spcBef>
              <a:spcAft>
                <a:spcPts val="0"/>
              </a:spcAft>
              <a:buClr>
                <a:schemeClr val="dk1"/>
              </a:buClr>
              <a:buSzPts val="1600"/>
              <a:buNone/>
              <a:defRPr sz="1600">
                <a:solidFill>
                  <a:schemeClr val="dk1"/>
                </a:solidFill>
              </a:defRPr>
            </a:lvl4pPr>
            <a:lvl5pPr lvl="4" rtl="0">
              <a:spcBef>
                <a:spcPts val="1600"/>
              </a:spcBef>
              <a:spcAft>
                <a:spcPts val="0"/>
              </a:spcAft>
              <a:buClr>
                <a:schemeClr val="dk1"/>
              </a:buClr>
              <a:buSzPts val="1600"/>
              <a:buNone/>
              <a:defRPr sz="1600">
                <a:solidFill>
                  <a:schemeClr val="dk1"/>
                </a:solidFill>
              </a:defRPr>
            </a:lvl5pPr>
            <a:lvl6pPr lvl="5" rtl="0">
              <a:spcBef>
                <a:spcPts val="1600"/>
              </a:spcBef>
              <a:spcAft>
                <a:spcPts val="0"/>
              </a:spcAft>
              <a:buClr>
                <a:schemeClr val="dk1"/>
              </a:buClr>
              <a:buSzPts val="1600"/>
              <a:buNone/>
              <a:defRPr sz="1600">
                <a:solidFill>
                  <a:schemeClr val="dk1"/>
                </a:solidFill>
              </a:defRPr>
            </a:lvl6pPr>
            <a:lvl7pPr lvl="6" rtl="0">
              <a:spcBef>
                <a:spcPts val="1600"/>
              </a:spcBef>
              <a:spcAft>
                <a:spcPts val="0"/>
              </a:spcAft>
              <a:buClr>
                <a:schemeClr val="dk1"/>
              </a:buClr>
              <a:buSzPts val="1600"/>
              <a:buNone/>
              <a:defRPr sz="1600">
                <a:solidFill>
                  <a:schemeClr val="dk1"/>
                </a:solidFill>
              </a:defRPr>
            </a:lvl7pPr>
            <a:lvl8pPr lvl="7" rtl="0">
              <a:spcBef>
                <a:spcPts val="1600"/>
              </a:spcBef>
              <a:spcAft>
                <a:spcPts val="0"/>
              </a:spcAft>
              <a:buClr>
                <a:schemeClr val="dk1"/>
              </a:buClr>
              <a:buSzPts val="1600"/>
              <a:buNone/>
              <a:defRPr sz="1600">
                <a:solidFill>
                  <a:schemeClr val="dk1"/>
                </a:solidFill>
              </a:defRPr>
            </a:lvl8pPr>
            <a:lvl9pPr lvl="8" rtl="0">
              <a:spcBef>
                <a:spcPts val="1600"/>
              </a:spcBef>
              <a:spcAft>
                <a:spcPts val="1600"/>
              </a:spcAft>
              <a:buClr>
                <a:schemeClr val="dk1"/>
              </a:buClr>
              <a:buSzPts val="1600"/>
              <a:buNone/>
              <a:defRPr sz="1600">
                <a:solidFill>
                  <a:schemeClr val="dk1"/>
                </a:solidFill>
              </a:defRPr>
            </a:lvl9pPr>
          </a:lstStyle>
          <a:p/>
        </p:txBody>
      </p:sp>
      <p:sp>
        <p:nvSpPr>
          <p:cNvPr id="54" name="Google Shape;54;p13"/>
          <p:cNvSpPr txBox="1"/>
          <p:nvPr>
            <p:ph idx="6" type="subTitle"/>
          </p:nvPr>
        </p:nvSpPr>
        <p:spPr>
          <a:xfrm>
            <a:off x="2630367" y="3217425"/>
            <a:ext cx="1891800" cy="376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Font typeface="Poppins"/>
              <a:buNone/>
              <a:defRPr b="1">
                <a:latin typeface="Poppins"/>
                <a:ea typeface="Poppins"/>
                <a:cs typeface="Poppins"/>
                <a:sym typeface="Poppins"/>
              </a:defRPr>
            </a:lvl1pPr>
            <a:lvl2pPr lvl="1" rtl="0">
              <a:spcBef>
                <a:spcPts val="1600"/>
              </a:spcBef>
              <a:spcAft>
                <a:spcPts val="0"/>
              </a:spcAft>
              <a:buSzPts val="3000"/>
              <a:buFont typeface="Poppins"/>
              <a:buNone/>
              <a:defRPr b="1" sz="3000">
                <a:latin typeface="Poppins"/>
                <a:ea typeface="Poppins"/>
                <a:cs typeface="Poppins"/>
                <a:sym typeface="Poppins"/>
              </a:defRPr>
            </a:lvl2pPr>
            <a:lvl3pPr lvl="2" rtl="0">
              <a:spcBef>
                <a:spcPts val="1600"/>
              </a:spcBef>
              <a:spcAft>
                <a:spcPts val="0"/>
              </a:spcAft>
              <a:buSzPts val="3000"/>
              <a:buFont typeface="Poppins"/>
              <a:buNone/>
              <a:defRPr b="1" sz="3000">
                <a:latin typeface="Poppins"/>
                <a:ea typeface="Poppins"/>
                <a:cs typeface="Poppins"/>
                <a:sym typeface="Poppins"/>
              </a:defRPr>
            </a:lvl3pPr>
            <a:lvl4pPr lvl="3" rtl="0">
              <a:spcBef>
                <a:spcPts val="1600"/>
              </a:spcBef>
              <a:spcAft>
                <a:spcPts val="0"/>
              </a:spcAft>
              <a:buSzPts val="3000"/>
              <a:buFont typeface="Poppins"/>
              <a:buNone/>
              <a:defRPr b="1" sz="3000">
                <a:latin typeface="Poppins"/>
                <a:ea typeface="Poppins"/>
                <a:cs typeface="Poppins"/>
                <a:sym typeface="Poppins"/>
              </a:defRPr>
            </a:lvl4pPr>
            <a:lvl5pPr lvl="4" rtl="0">
              <a:spcBef>
                <a:spcPts val="1600"/>
              </a:spcBef>
              <a:spcAft>
                <a:spcPts val="0"/>
              </a:spcAft>
              <a:buSzPts val="3000"/>
              <a:buFont typeface="Poppins"/>
              <a:buNone/>
              <a:defRPr b="1" sz="3000">
                <a:latin typeface="Poppins"/>
                <a:ea typeface="Poppins"/>
                <a:cs typeface="Poppins"/>
                <a:sym typeface="Poppins"/>
              </a:defRPr>
            </a:lvl5pPr>
            <a:lvl6pPr lvl="5" rtl="0">
              <a:spcBef>
                <a:spcPts val="1600"/>
              </a:spcBef>
              <a:spcAft>
                <a:spcPts val="0"/>
              </a:spcAft>
              <a:buSzPts val="3000"/>
              <a:buFont typeface="Poppins"/>
              <a:buNone/>
              <a:defRPr b="1" sz="3000">
                <a:latin typeface="Poppins"/>
                <a:ea typeface="Poppins"/>
                <a:cs typeface="Poppins"/>
                <a:sym typeface="Poppins"/>
              </a:defRPr>
            </a:lvl6pPr>
            <a:lvl7pPr lvl="6" rtl="0">
              <a:spcBef>
                <a:spcPts val="1600"/>
              </a:spcBef>
              <a:spcAft>
                <a:spcPts val="0"/>
              </a:spcAft>
              <a:buSzPts val="3000"/>
              <a:buFont typeface="Poppins"/>
              <a:buNone/>
              <a:defRPr b="1" sz="3000">
                <a:latin typeface="Poppins"/>
                <a:ea typeface="Poppins"/>
                <a:cs typeface="Poppins"/>
                <a:sym typeface="Poppins"/>
              </a:defRPr>
            </a:lvl7pPr>
            <a:lvl8pPr lvl="7" rtl="0">
              <a:spcBef>
                <a:spcPts val="1600"/>
              </a:spcBef>
              <a:spcAft>
                <a:spcPts val="0"/>
              </a:spcAft>
              <a:buSzPts val="3000"/>
              <a:buFont typeface="Poppins"/>
              <a:buNone/>
              <a:defRPr b="1" sz="3000">
                <a:latin typeface="Poppins"/>
                <a:ea typeface="Poppins"/>
                <a:cs typeface="Poppins"/>
                <a:sym typeface="Poppins"/>
              </a:defRPr>
            </a:lvl8pPr>
            <a:lvl9pPr lvl="8" rtl="0">
              <a:spcBef>
                <a:spcPts val="1600"/>
              </a:spcBef>
              <a:spcAft>
                <a:spcPts val="1600"/>
              </a:spcAft>
              <a:buSzPts val="3000"/>
              <a:buFont typeface="Poppins"/>
              <a:buNone/>
              <a:defRPr b="1" sz="3000">
                <a:latin typeface="Poppins"/>
                <a:ea typeface="Poppins"/>
                <a:cs typeface="Poppins"/>
                <a:sym typeface="Poppins"/>
              </a:defRPr>
            </a:lvl9pPr>
          </a:lstStyle>
          <a:p/>
        </p:txBody>
      </p:sp>
      <p:sp>
        <p:nvSpPr>
          <p:cNvPr id="55" name="Google Shape;55;p13"/>
          <p:cNvSpPr txBox="1"/>
          <p:nvPr>
            <p:ph hasCustomPrompt="1" idx="7" type="title"/>
          </p:nvPr>
        </p:nvSpPr>
        <p:spPr>
          <a:xfrm>
            <a:off x="4621833" y="2743125"/>
            <a:ext cx="1891800" cy="474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4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56" name="Google Shape;56;p13"/>
          <p:cNvSpPr txBox="1"/>
          <p:nvPr>
            <p:ph idx="8" type="subTitle"/>
          </p:nvPr>
        </p:nvSpPr>
        <p:spPr>
          <a:xfrm>
            <a:off x="4621833" y="3593925"/>
            <a:ext cx="18918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600"/>
              <a:buNone/>
              <a:defRPr sz="1600"/>
            </a:lvl1pPr>
            <a:lvl2pPr lvl="1" rtl="0">
              <a:spcBef>
                <a:spcPts val="1600"/>
              </a:spcBef>
              <a:spcAft>
                <a:spcPts val="0"/>
              </a:spcAft>
              <a:buClr>
                <a:schemeClr val="dk1"/>
              </a:buClr>
              <a:buSzPts val="1600"/>
              <a:buNone/>
              <a:defRPr sz="1600">
                <a:solidFill>
                  <a:schemeClr val="dk1"/>
                </a:solidFill>
              </a:defRPr>
            </a:lvl2pPr>
            <a:lvl3pPr lvl="2" rtl="0">
              <a:spcBef>
                <a:spcPts val="1600"/>
              </a:spcBef>
              <a:spcAft>
                <a:spcPts val="0"/>
              </a:spcAft>
              <a:buClr>
                <a:schemeClr val="dk1"/>
              </a:buClr>
              <a:buSzPts val="1600"/>
              <a:buNone/>
              <a:defRPr sz="1600">
                <a:solidFill>
                  <a:schemeClr val="dk1"/>
                </a:solidFill>
              </a:defRPr>
            </a:lvl3pPr>
            <a:lvl4pPr lvl="3" rtl="0">
              <a:spcBef>
                <a:spcPts val="1600"/>
              </a:spcBef>
              <a:spcAft>
                <a:spcPts val="0"/>
              </a:spcAft>
              <a:buClr>
                <a:schemeClr val="dk1"/>
              </a:buClr>
              <a:buSzPts val="1600"/>
              <a:buNone/>
              <a:defRPr sz="1600">
                <a:solidFill>
                  <a:schemeClr val="dk1"/>
                </a:solidFill>
              </a:defRPr>
            </a:lvl4pPr>
            <a:lvl5pPr lvl="4" rtl="0">
              <a:spcBef>
                <a:spcPts val="1600"/>
              </a:spcBef>
              <a:spcAft>
                <a:spcPts val="0"/>
              </a:spcAft>
              <a:buClr>
                <a:schemeClr val="dk1"/>
              </a:buClr>
              <a:buSzPts val="1600"/>
              <a:buNone/>
              <a:defRPr sz="1600">
                <a:solidFill>
                  <a:schemeClr val="dk1"/>
                </a:solidFill>
              </a:defRPr>
            </a:lvl5pPr>
            <a:lvl6pPr lvl="5" rtl="0">
              <a:spcBef>
                <a:spcPts val="1600"/>
              </a:spcBef>
              <a:spcAft>
                <a:spcPts val="0"/>
              </a:spcAft>
              <a:buClr>
                <a:schemeClr val="dk1"/>
              </a:buClr>
              <a:buSzPts val="1600"/>
              <a:buNone/>
              <a:defRPr sz="1600">
                <a:solidFill>
                  <a:schemeClr val="dk1"/>
                </a:solidFill>
              </a:defRPr>
            </a:lvl6pPr>
            <a:lvl7pPr lvl="6" rtl="0">
              <a:spcBef>
                <a:spcPts val="1600"/>
              </a:spcBef>
              <a:spcAft>
                <a:spcPts val="0"/>
              </a:spcAft>
              <a:buClr>
                <a:schemeClr val="dk1"/>
              </a:buClr>
              <a:buSzPts val="1600"/>
              <a:buNone/>
              <a:defRPr sz="1600">
                <a:solidFill>
                  <a:schemeClr val="dk1"/>
                </a:solidFill>
              </a:defRPr>
            </a:lvl7pPr>
            <a:lvl8pPr lvl="7" rtl="0">
              <a:spcBef>
                <a:spcPts val="1600"/>
              </a:spcBef>
              <a:spcAft>
                <a:spcPts val="0"/>
              </a:spcAft>
              <a:buClr>
                <a:schemeClr val="dk1"/>
              </a:buClr>
              <a:buSzPts val="1600"/>
              <a:buNone/>
              <a:defRPr sz="1600">
                <a:solidFill>
                  <a:schemeClr val="dk1"/>
                </a:solidFill>
              </a:defRPr>
            </a:lvl8pPr>
            <a:lvl9pPr lvl="8" rtl="0">
              <a:spcBef>
                <a:spcPts val="1600"/>
              </a:spcBef>
              <a:spcAft>
                <a:spcPts val="1600"/>
              </a:spcAft>
              <a:buClr>
                <a:schemeClr val="dk1"/>
              </a:buClr>
              <a:buSzPts val="1600"/>
              <a:buNone/>
              <a:defRPr sz="1600">
                <a:solidFill>
                  <a:schemeClr val="dk1"/>
                </a:solidFill>
              </a:defRPr>
            </a:lvl9pPr>
          </a:lstStyle>
          <a:p/>
        </p:txBody>
      </p:sp>
      <p:sp>
        <p:nvSpPr>
          <p:cNvPr id="57" name="Google Shape;57;p13"/>
          <p:cNvSpPr txBox="1"/>
          <p:nvPr>
            <p:ph idx="9" type="subTitle"/>
          </p:nvPr>
        </p:nvSpPr>
        <p:spPr>
          <a:xfrm>
            <a:off x="4621833" y="3217425"/>
            <a:ext cx="1891800" cy="376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Font typeface="Poppins"/>
              <a:buNone/>
              <a:defRPr b="1">
                <a:latin typeface="Poppins"/>
                <a:ea typeface="Poppins"/>
                <a:cs typeface="Poppins"/>
                <a:sym typeface="Poppins"/>
              </a:defRPr>
            </a:lvl1pPr>
            <a:lvl2pPr lvl="1" rtl="0">
              <a:spcBef>
                <a:spcPts val="1600"/>
              </a:spcBef>
              <a:spcAft>
                <a:spcPts val="0"/>
              </a:spcAft>
              <a:buSzPts val="3000"/>
              <a:buFont typeface="Poppins"/>
              <a:buNone/>
              <a:defRPr b="1" sz="3000">
                <a:latin typeface="Poppins"/>
                <a:ea typeface="Poppins"/>
                <a:cs typeface="Poppins"/>
                <a:sym typeface="Poppins"/>
              </a:defRPr>
            </a:lvl2pPr>
            <a:lvl3pPr lvl="2" rtl="0">
              <a:spcBef>
                <a:spcPts val="1600"/>
              </a:spcBef>
              <a:spcAft>
                <a:spcPts val="0"/>
              </a:spcAft>
              <a:buSzPts val="3000"/>
              <a:buFont typeface="Poppins"/>
              <a:buNone/>
              <a:defRPr b="1" sz="3000">
                <a:latin typeface="Poppins"/>
                <a:ea typeface="Poppins"/>
                <a:cs typeface="Poppins"/>
                <a:sym typeface="Poppins"/>
              </a:defRPr>
            </a:lvl3pPr>
            <a:lvl4pPr lvl="3" rtl="0">
              <a:spcBef>
                <a:spcPts val="1600"/>
              </a:spcBef>
              <a:spcAft>
                <a:spcPts val="0"/>
              </a:spcAft>
              <a:buSzPts val="3000"/>
              <a:buFont typeface="Poppins"/>
              <a:buNone/>
              <a:defRPr b="1" sz="3000">
                <a:latin typeface="Poppins"/>
                <a:ea typeface="Poppins"/>
                <a:cs typeface="Poppins"/>
                <a:sym typeface="Poppins"/>
              </a:defRPr>
            </a:lvl4pPr>
            <a:lvl5pPr lvl="4" rtl="0">
              <a:spcBef>
                <a:spcPts val="1600"/>
              </a:spcBef>
              <a:spcAft>
                <a:spcPts val="0"/>
              </a:spcAft>
              <a:buSzPts val="3000"/>
              <a:buFont typeface="Poppins"/>
              <a:buNone/>
              <a:defRPr b="1" sz="3000">
                <a:latin typeface="Poppins"/>
                <a:ea typeface="Poppins"/>
                <a:cs typeface="Poppins"/>
                <a:sym typeface="Poppins"/>
              </a:defRPr>
            </a:lvl5pPr>
            <a:lvl6pPr lvl="5" rtl="0">
              <a:spcBef>
                <a:spcPts val="1600"/>
              </a:spcBef>
              <a:spcAft>
                <a:spcPts val="0"/>
              </a:spcAft>
              <a:buSzPts val="3000"/>
              <a:buFont typeface="Poppins"/>
              <a:buNone/>
              <a:defRPr b="1" sz="3000">
                <a:latin typeface="Poppins"/>
                <a:ea typeface="Poppins"/>
                <a:cs typeface="Poppins"/>
                <a:sym typeface="Poppins"/>
              </a:defRPr>
            </a:lvl6pPr>
            <a:lvl7pPr lvl="6" rtl="0">
              <a:spcBef>
                <a:spcPts val="1600"/>
              </a:spcBef>
              <a:spcAft>
                <a:spcPts val="0"/>
              </a:spcAft>
              <a:buSzPts val="3000"/>
              <a:buFont typeface="Poppins"/>
              <a:buNone/>
              <a:defRPr b="1" sz="3000">
                <a:latin typeface="Poppins"/>
                <a:ea typeface="Poppins"/>
                <a:cs typeface="Poppins"/>
                <a:sym typeface="Poppins"/>
              </a:defRPr>
            </a:lvl7pPr>
            <a:lvl8pPr lvl="7" rtl="0">
              <a:spcBef>
                <a:spcPts val="1600"/>
              </a:spcBef>
              <a:spcAft>
                <a:spcPts val="0"/>
              </a:spcAft>
              <a:buSzPts val="3000"/>
              <a:buFont typeface="Poppins"/>
              <a:buNone/>
              <a:defRPr b="1" sz="3000">
                <a:latin typeface="Poppins"/>
                <a:ea typeface="Poppins"/>
                <a:cs typeface="Poppins"/>
                <a:sym typeface="Poppins"/>
              </a:defRPr>
            </a:lvl8pPr>
            <a:lvl9pPr lvl="8" rtl="0">
              <a:spcBef>
                <a:spcPts val="1600"/>
              </a:spcBef>
              <a:spcAft>
                <a:spcPts val="1600"/>
              </a:spcAft>
              <a:buSzPts val="3000"/>
              <a:buFont typeface="Poppins"/>
              <a:buNone/>
              <a:defRPr b="1" sz="3000">
                <a:latin typeface="Poppins"/>
                <a:ea typeface="Poppins"/>
                <a:cs typeface="Poppins"/>
                <a:sym typeface="Poppins"/>
              </a:defRPr>
            </a:lvl9pPr>
          </a:lstStyle>
          <a:p/>
        </p:txBody>
      </p:sp>
      <p:sp>
        <p:nvSpPr>
          <p:cNvPr id="58" name="Google Shape;58;p13"/>
          <p:cNvSpPr txBox="1"/>
          <p:nvPr>
            <p:ph hasCustomPrompt="1" idx="13" type="title"/>
          </p:nvPr>
        </p:nvSpPr>
        <p:spPr>
          <a:xfrm>
            <a:off x="6613316" y="2743125"/>
            <a:ext cx="1891800" cy="474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4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59" name="Google Shape;59;p13"/>
          <p:cNvSpPr txBox="1"/>
          <p:nvPr>
            <p:ph idx="14" type="subTitle"/>
          </p:nvPr>
        </p:nvSpPr>
        <p:spPr>
          <a:xfrm>
            <a:off x="6613316" y="3593925"/>
            <a:ext cx="18918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600"/>
              <a:buNone/>
              <a:defRPr sz="1600"/>
            </a:lvl1pPr>
            <a:lvl2pPr lvl="1" rtl="0">
              <a:spcBef>
                <a:spcPts val="1600"/>
              </a:spcBef>
              <a:spcAft>
                <a:spcPts val="0"/>
              </a:spcAft>
              <a:buClr>
                <a:schemeClr val="dk1"/>
              </a:buClr>
              <a:buSzPts val="1600"/>
              <a:buNone/>
              <a:defRPr sz="1600">
                <a:solidFill>
                  <a:schemeClr val="dk1"/>
                </a:solidFill>
              </a:defRPr>
            </a:lvl2pPr>
            <a:lvl3pPr lvl="2" rtl="0">
              <a:spcBef>
                <a:spcPts val="1600"/>
              </a:spcBef>
              <a:spcAft>
                <a:spcPts val="0"/>
              </a:spcAft>
              <a:buClr>
                <a:schemeClr val="dk1"/>
              </a:buClr>
              <a:buSzPts val="1600"/>
              <a:buNone/>
              <a:defRPr sz="1600">
                <a:solidFill>
                  <a:schemeClr val="dk1"/>
                </a:solidFill>
              </a:defRPr>
            </a:lvl3pPr>
            <a:lvl4pPr lvl="3" rtl="0">
              <a:spcBef>
                <a:spcPts val="1600"/>
              </a:spcBef>
              <a:spcAft>
                <a:spcPts val="0"/>
              </a:spcAft>
              <a:buClr>
                <a:schemeClr val="dk1"/>
              </a:buClr>
              <a:buSzPts val="1600"/>
              <a:buNone/>
              <a:defRPr sz="1600">
                <a:solidFill>
                  <a:schemeClr val="dk1"/>
                </a:solidFill>
              </a:defRPr>
            </a:lvl4pPr>
            <a:lvl5pPr lvl="4" rtl="0">
              <a:spcBef>
                <a:spcPts val="1600"/>
              </a:spcBef>
              <a:spcAft>
                <a:spcPts val="0"/>
              </a:spcAft>
              <a:buClr>
                <a:schemeClr val="dk1"/>
              </a:buClr>
              <a:buSzPts val="1600"/>
              <a:buNone/>
              <a:defRPr sz="1600">
                <a:solidFill>
                  <a:schemeClr val="dk1"/>
                </a:solidFill>
              </a:defRPr>
            </a:lvl5pPr>
            <a:lvl6pPr lvl="5" rtl="0">
              <a:spcBef>
                <a:spcPts val="1600"/>
              </a:spcBef>
              <a:spcAft>
                <a:spcPts val="0"/>
              </a:spcAft>
              <a:buClr>
                <a:schemeClr val="dk1"/>
              </a:buClr>
              <a:buSzPts val="1600"/>
              <a:buNone/>
              <a:defRPr sz="1600">
                <a:solidFill>
                  <a:schemeClr val="dk1"/>
                </a:solidFill>
              </a:defRPr>
            </a:lvl6pPr>
            <a:lvl7pPr lvl="6" rtl="0">
              <a:spcBef>
                <a:spcPts val="1600"/>
              </a:spcBef>
              <a:spcAft>
                <a:spcPts val="0"/>
              </a:spcAft>
              <a:buClr>
                <a:schemeClr val="dk1"/>
              </a:buClr>
              <a:buSzPts val="1600"/>
              <a:buNone/>
              <a:defRPr sz="1600">
                <a:solidFill>
                  <a:schemeClr val="dk1"/>
                </a:solidFill>
              </a:defRPr>
            </a:lvl7pPr>
            <a:lvl8pPr lvl="7" rtl="0">
              <a:spcBef>
                <a:spcPts val="1600"/>
              </a:spcBef>
              <a:spcAft>
                <a:spcPts val="0"/>
              </a:spcAft>
              <a:buClr>
                <a:schemeClr val="dk1"/>
              </a:buClr>
              <a:buSzPts val="1600"/>
              <a:buNone/>
              <a:defRPr sz="1600">
                <a:solidFill>
                  <a:schemeClr val="dk1"/>
                </a:solidFill>
              </a:defRPr>
            </a:lvl8pPr>
            <a:lvl9pPr lvl="8" rtl="0">
              <a:spcBef>
                <a:spcPts val="1600"/>
              </a:spcBef>
              <a:spcAft>
                <a:spcPts val="1600"/>
              </a:spcAft>
              <a:buClr>
                <a:schemeClr val="dk1"/>
              </a:buClr>
              <a:buSzPts val="1600"/>
              <a:buNone/>
              <a:defRPr sz="1600">
                <a:solidFill>
                  <a:schemeClr val="dk1"/>
                </a:solidFill>
              </a:defRPr>
            </a:lvl9pPr>
          </a:lstStyle>
          <a:p/>
        </p:txBody>
      </p:sp>
      <p:sp>
        <p:nvSpPr>
          <p:cNvPr id="60" name="Google Shape;60;p13"/>
          <p:cNvSpPr txBox="1"/>
          <p:nvPr>
            <p:ph idx="15" type="subTitle"/>
          </p:nvPr>
        </p:nvSpPr>
        <p:spPr>
          <a:xfrm>
            <a:off x="6613309" y="3217438"/>
            <a:ext cx="1891800" cy="376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Font typeface="Poppins"/>
              <a:buNone/>
              <a:defRPr b="1">
                <a:latin typeface="Poppins"/>
                <a:ea typeface="Poppins"/>
                <a:cs typeface="Poppins"/>
                <a:sym typeface="Poppins"/>
              </a:defRPr>
            </a:lvl1pPr>
            <a:lvl2pPr lvl="1" rtl="0">
              <a:spcBef>
                <a:spcPts val="1600"/>
              </a:spcBef>
              <a:spcAft>
                <a:spcPts val="0"/>
              </a:spcAft>
              <a:buSzPts val="3000"/>
              <a:buFont typeface="Poppins"/>
              <a:buNone/>
              <a:defRPr b="1" sz="3000">
                <a:latin typeface="Poppins"/>
                <a:ea typeface="Poppins"/>
                <a:cs typeface="Poppins"/>
                <a:sym typeface="Poppins"/>
              </a:defRPr>
            </a:lvl2pPr>
            <a:lvl3pPr lvl="2" rtl="0">
              <a:spcBef>
                <a:spcPts val="1600"/>
              </a:spcBef>
              <a:spcAft>
                <a:spcPts val="0"/>
              </a:spcAft>
              <a:buSzPts val="3000"/>
              <a:buFont typeface="Poppins"/>
              <a:buNone/>
              <a:defRPr b="1" sz="3000">
                <a:latin typeface="Poppins"/>
                <a:ea typeface="Poppins"/>
                <a:cs typeface="Poppins"/>
                <a:sym typeface="Poppins"/>
              </a:defRPr>
            </a:lvl3pPr>
            <a:lvl4pPr lvl="3" rtl="0">
              <a:spcBef>
                <a:spcPts val="1600"/>
              </a:spcBef>
              <a:spcAft>
                <a:spcPts val="0"/>
              </a:spcAft>
              <a:buSzPts val="3000"/>
              <a:buFont typeface="Poppins"/>
              <a:buNone/>
              <a:defRPr b="1" sz="3000">
                <a:latin typeface="Poppins"/>
                <a:ea typeface="Poppins"/>
                <a:cs typeface="Poppins"/>
                <a:sym typeface="Poppins"/>
              </a:defRPr>
            </a:lvl4pPr>
            <a:lvl5pPr lvl="4" rtl="0">
              <a:spcBef>
                <a:spcPts val="1600"/>
              </a:spcBef>
              <a:spcAft>
                <a:spcPts val="0"/>
              </a:spcAft>
              <a:buSzPts val="3000"/>
              <a:buFont typeface="Poppins"/>
              <a:buNone/>
              <a:defRPr b="1" sz="3000">
                <a:latin typeface="Poppins"/>
                <a:ea typeface="Poppins"/>
                <a:cs typeface="Poppins"/>
                <a:sym typeface="Poppins"/>
              </a:defRPr>
            </a:lvl5pPr>
            <a:lvl6pPr lvl="5" rtl="0">
              <a:spcBef>
                <a:spcPts val="1600"/>
              </a:spcBef>
              <a:spcAft>
                <a:spcPts val="0"/>
              </a:spcAft>
              <a:buSzPts val="3000"/>
              <a:buFont typeface="Poppins"/>
              <a:buNone/>
              <a:defRPr b="1" sz="3000">
                <a:latin typeface="Poppins"/>
                <a:ea typeface="Poppins"/>
                <a:cs typeface="Poppins"/>
                <a:sym typeface="Poppins"/>
              </a:defRPr>
            </a:lvl6pPr>
            <a:lvl7pPr lvl="6" rtl="0">
              <a:spcBef>
                <a:spcPts val="1600"/>
              </a:spcBef>
              <a:spcAft>
                <a:spcPts val="0"/>
              </a:spcAft>
              <a:buSzPts val="3000"/>
              <a:buFont typeface="Poppins"/>
              <a:buNone/>
              <a:defRPr b="1" sz="3000">
                <a:latin typeface="Poppins"/>
                <a:ea typeface="Poppins"/>
                <a:cs typeface="Poppins"/>
                <a:sym typeface="Poppins"/>
              </a:defRPr>
            </a:lvl7pPr>
            <a:lvl8pPr lvl="7" rtl="0">
              <a:spcBef>
                <a:spcPts val="1600"/>
              </a:spcBef>
              <a:spcAft>
                <a:spcPts val="0"/>
              </a:spcAft>
              <a:buSzPts val="3000"/>
              <a:buFont typeface="Poppins"/>
              <a:buNone/>
              <a:defRPr b="1" sz="3000">
                <a:latin typeface="Poppins"/>
                <a:ea typeface="Poppins"/>
                <a:cs typeface="Poppins"/>
                <a:sym typeface="Poppins"/>
              </a:defRPr>
            </a:lvl8pPr>
            <a:lvl9pPr lvl="8" rtl="0">
              <a:spcBef>
                <a:spcPts val="1600"/>
              </a:spcBef>
              <a:spcAft>
                <a:spcPts val="1600"/>
              </a:spcAft>
              <a:buSzPts val="3000"/>
              <a:buFont typeface="Poppins"/>
              <a:buNone/>
              <a:defRPr b="1" sz="3000">
                <a:latin typeface="Poppins"/>
                <a:ea typeface="Poppins"/>
                <a:cs typeface="Poppins"/>
                <a:sym typeface="Poppins"/>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3">
    <p:spTree>
      <p:nvGrpSpPr>
        <p:cNvPr id="61" name="Shape 61"/>
        <p:cNvGrpSpPr/>
        <p:nvPr/>
      </p:nvGrpSpPr>
      <p:grpSpPr>
        <a:xfrm>
          <a:off x="0" y="0"/>
          <a:ext cx="0" cy="0"/>
          <a:chOff x="0" y="0"/>
          <a:chExt cx="0" cy="0"/>
        </a:xfrm>
      </p:grpSpPr>
      <p:sp>
        <p:nvSpPr>
          <p:cNvPr id="62" name="Google Shape;62;p14"/>
          <p:cNvSpPr txBox="1"/>
          <p:nvPr>
            <p:ph hasCustomPrompt="1" type="title"/>
          </p:nvPr>
        </p:nvSpPr>
        <p:spPr>
          <a:xfrm>
            <a:off x="713225" y="615475"/>
            <a:ext cx="1917900" cy="5220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7200"/>
              <a:buNone/>
              <a:defRPr b="1" sz="48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63" name="Google Shape;63;p14"/>
          <p:cNvSpPr txBox="1"/>
          <p:nvPr>
            <p:ph idx="1" type="subTitle"/>
          </p:nvPr>
        </p:nvSpPr>
        <p:spPr>
          <a:xfrm>
            <a:off x="713225" y="1215600"/>
            <a:ext cx="1917900" cy="461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vl1pPr>
            <a:lvl2pPr lvl="1" rtl="0" algn="ctr">
              <a:spcBef>
                <a:spcPts val="0"/>
              </a:spcBef>
              <a:spcAft>
                <a:spcPts val="0"/>
              </a:spcAft>
              <a:buSzPts val="1600"/>
              <a:buNone/>
              <a:defRPr sz="1600"/>
            </a:lvl2pPr>
            <a:lvl3pPr lvl="2" rtl="0" algn="ctr">
              <a:spcBef>
                <a:spcPts val="1600"/>
              </a:spcBef>
              <a:spcAft>
                <a:spcPts val="0"/>
              </a:spcAft>
              <a:buSzPts val="1600"/>
              <a:buNone/>
              <a:defRPr sz="1600"/>
            </a:lvl3pPr>
            <a:lvl4pPr lvl="3" rtl="0" algn="ctr">
              <a:spcBef>
                <a:spcPts val="1600"/>
              </a:spcBef>
              <a:spcAft>
                <a:spcPts val="0"/>
              </a:spcAft>
              <a:buSzPts val="1600"/>
              <a:buNone/>
              <a:defRPr sz="1600"/>
            </a:lvl4pPr>
            <a:lvl5pPr lvl="4" rtl="0" algn="ctr">
              <a:spcBef>
                <a:spcPts val="1600"/>
              </a:spcBef>
              <a:spcAft>
                <a:spcPts val="0"/>
              </a:spcAft>
              <a:buSzPts val="1600"/>
              <a:buNone/>
              <a:defRPr sz="1600"/>
            </a:lvl5pPr>
            <a:lvl6pPr lvl="5" rtl="0" algn="ctr">
              <a:spcBef>
                <a:spcPts val="1600"/>
              </a:spcBef>
              <a:spcAft>
                <a:spcPts val="0"/>
              </a:spcAft>
              <a:buSzPts val="1600"/>
              <a:buNone/>
              <a:defRPr sz="1600"/>
            </a:lvl6pPr>
            <a:lvl7pPr lvl="6" rtl="0" algn="ctr">
              <a:spcBef>
                <a:spcPts val="1600"/>
              </a:spcBef>
              <a:spcAft>
                <a:spcPts val="0"/>
              </a:spcAft>
              <a:buSzPts val="1600"/>
              <a:buNone/>
              <a:defRPr sz="1600"/>
            </a:lvl7pPr>
            <a:lvl8pPr lvl="7" rtl="0" algn="ctr">
              <a:spcBef>
                <a:spcPts val="1600"/>
              </a:spcBef>
              <a:spcAft>
                <a:spcPts val="0"/>
              </a:spcAft>
              <a:buSzPts val="1600"/>
              <a:buNone/>
              <a:defRPr sz="1600"/>
            </a:lvl8pPr>
            <a:lvl9pPr lvl="8" rtl="0" algn="ctr">
              <a:spcBef>
                <a:spcPts val="1600"/>
              </a:spcBef>
              <a:spcAft>
                <a:spcPts val="1600"/>
              </a:spcAft>
              <a:buSzPts val="1600"/>
              <a:buNone/>
              <a:defRPr sz="1600"/>
            </a:lvl9pPr>
          </a:lstStyle>
          <a:p/>
        </p:txBody>
      </p:sp>
      <p:sp>
        <p:nvSpPr>
          <p:cNvPr id="64" name="Google Shape;64;p14"/>
          <p:cNvSpPr txBox="1"/>
          <p:nvPr>
            <p:ph hasCustomPrompt="1" idx="2" type="title"/>
          </p:nvPr>
        </p:nvSpPr>
        <p:spPr>
          <a:xfrm>
            <a:off x="713225" y="2111325"/>
            <a:ext cx="1917900" cy="5220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7200"/>
              <a:buNone/>
              <a:defRPr b="1" sz="48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65" name="Google Shape;65;p14"/>
          <p:cNvSpPr txBox="1"/>
          <p:nvPr>
            <p:ph idx="3" type="subTitle"/>
          </p:nvPr>
        </p:nvSpPr>
        <p:spPr>
          <a:xfrm>
            <a:off x="713225" y="2711325"/>
            <a:ext cx="1917900" cy="461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vl1pPr>
            <a:lvl2pPr lvl="1" rtl="0" algn="ctr">
              <a:spcBef>
                <a:spcPts val="0"/>
              </a:spcBef>
              <a:spcAft>
                <a:spcPts val="0"/>
              </a:spcAft>
              <a:buSzPts val="1600"/>
              <a:buNone/>
              <a:defRPr sz="1600"/>
            </a:lvl2pPr>
            <a:lvl3pPr lvl="2" rtl="0" algn="ctr">
              <a:spcBef>
                <a:spcPts val="1600"/>
              </a:spcBef>
              <a:spcAft>
                <a:spcPts val="0"/>
              </a:spcAft>
              <a:buSzPts val="1600"/>
              <a:buNone/>
              <a:defRPr sz="1600"/>
            </a:lvl3pPr>
            <a:lvl4pPr lvl="3" rtl="0" algn="ctr">
              <a:spcBef>
                <a:spcPts val="1600"/>
              </a:spcBef>
              <a:spcAft>
                <a:spcPts val="0"/>
              </a:spcAft>
              <a:buSzPts val="1600"/>
              <a:buNone/>
              <a:defRPr sz="1600"/>
            </a:lvl4pPr>
            <a:lvl5pPr lvl="4" rtl="0" algn="ctr">
              <a:spcBef>
                <a:spcPts val="1600"/>
              </a:spcBef>
              <a:spcAft>
                <a:spcPts val="0"/>
              </a:spcAft>
              <a:buSzPts val="1600"/>
              <a:buNone/>
              <a:defRPr sz="1600"/>
            </a:lvl5pPr>
            <a:lvl6pPr lvl="5" rtl="0" algn="ctr">
              <a:spcBef>
                <a:spcPts val="1600"/>
              </a:spcBef>
              <a:spcAft>
                <a:spcPts val="0"/>
              </a:spcAft>
              <a:buSzPts val="1600"/>
              <a:buNone/>
              <a:defRPr sz="1600"/>
            </a:lvl6pPr>
            <a:lvl7pPr lvl="6" rtl="0" algn="ctr">
              <a:spcBef>
                <a:spcPts val="1600"/>
              </a:spcBef>
              <a:spcAft>
                <a:spcPts val="0"/>
              </a:spcAft>
              <a:buSzPts val="1600"/>
              <a:buNone/>
              <a:defRPr sz="1600"/>
            </a:lvl7pPr>
            <a:lvl8pPr lvl="7" rtl="0" algn="ctr">
              <a:spcBef>
                <a:spcPts val="1600"/>
              </a:spcBef>
              <a:spcAft>
                <a:spcPts val="0"/>
              </a:spcAft>
              <a:buSzPts val="1600"/>
              <a:buNone/>
              <a:defRPr sz="1600"/>
            </a:lvl8pPr>
            <a:lvl9pPr lvl="8" rtl="0" algn="ctr">
              <a:spcBef>
                <a:spcPts val="1600"/>
              </a:spcBef>
              <a:spcAft>
                <a:spcPts val="1600"/>
              </a:spcAft>
              <a:buSzPts val="1600"/>
              <a:buNone/>
              <a:defRPr sz="1600"/>
            </a:lvl9pPr>
          </a:lstStyle>
          <a:p/>
        </p:txBody>
      </p:sp>
      <p:sp>
        <p:nvSpPr>
          <p:cNvPr id="66" name="Google Shape;66;p14"/>
          <p:cNvSpPr txBox="1"/>
          <p:nvPr>
            <p:ph hasCustomPrompt="1" idx="4" type="title"/>
          </p:nvPr>
        </p:nvSpPr>
        <p:spPr>
          <a:xfrm>
            <a:off x="713225" y="3546875"/>
            <a:ext cx="1917900" cy="5220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7200"/>
              <a:buNone/>
              <a:defRPr b="1" sz="48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67" name="Google Shape;67;p14"/>
          <p:cNvSpPr txBox="1"/>
          <p:nvPr>
            <p:ph idx="5" type="subTitle"/>
          </p:nvPr>
        </p:nvSpPr>
        <p:spPr>
          <a:xfrm>
            <a:off x="713225" y="4146875"/>
            <a:ext cx="1917900" cy="461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vl1pPr>
            <a:lvl2pPr lvl="1" rtl="0" algn="ctr">
              <a:spcBef>
                <a:spcPts val="0"/>
              </a:spcBef>
              <a:spcAft>
                <a:spcPts val="0"/>
              </a:spcAft>
              <a:buSzPts val="1600"/>
              <a:buNone/>
              <a:defRPr sz="1600"/>
            </a:lvl2pPr>
            <a:lvl3pPr lvl="2" rtl="0" algn="ctr">
              <a:spcBef>
                <a:spcPts val="1600"/>
              </a:spcBef>
              <a:spcAft>
                <a:spcPts val="0"/>
              </a:spcAft>
              <a:buSzPts val="1600"/>
              <a:buNone/>
              <a:defRPr sz="1600"/>
            </a:lvl3pPr>
            <a:lvl4pPr lvl="3" rtl="0" algn="ctr">
              <a:spcBef>
                <a:spcPts val="1600"/>
              </a:spcBef>
              <a:spcAft>
                <a:spcPts val="0"/>
              </a:spcAft>
              <a:buSzPts val="1600"/>
              <a:buNone/>
              <a:defRPr sz="1600"/>
            </a:lvl4pPr>
            <a:lvl5pPr lvl="4" rtl="0" algn="ctr">
              <a:spcBef>
                <a:spcPts val="1600"/>
              </a:spcBef>
              <a:spcAft>
                <a:spcPts val="0"/>
              </a:spcAft>
              <a:buSzPts val="1600"/>
              <a:buNone/>
              <a:defRPr sz="1600"/>
            </a:lvl5pPr>
            <a:lvl6pPr lvl="5" rtl="0" algn="ctr">
              <a:spcBef>
                <a:spcPts val="1600"/>
              </a:spcBef>
              <a:spcAft>
                <a:spcPts val="0"/>
              </a:spcAft>
              <a:buSzPts val="1600"/>
              <a:buNone/>
              <a:defRPr sz="1600"/>
            </a:lvl6pPr>
            <a:lvl7pPr lvl="6" rtl="0" algn="ctr">
              <a:spcBef>
                <a:spcPts val="1600"/>
              </a:spcBef>
              <a:spcAft>
                <a:spcPts val="0"/>
              </a:spcAft>
              <a:buSzPts val="1600"/>
              <a:buNone/>
              <a:defRPr sz="1600"/>
            </a:lvl7pPr>
            <a:lvl8pPr lvl="7" rtl="0" algn="ctr">
              <a:spcBef>
                <a:spcPts val="1600"/>
              </a:spcBef>
              <a:spcAft>
                <a:spcPts val="0"/>
              </a:spcAft>
              <a:buSzPts val="1600"/>
              <a:buNone/>
              <a:defRPr sz="1600"/>
            </a:lvl8pPr>
            <a:lvl9pPr lvl="8" rtl="0" algn="ctr">
              <a:spcBef>
                <a:spcPts val="1600"/>
              </a:spcBef>
              <a:spcAft>
                <a:spcPts val="1600"/>
              </a:spcAft>
              <a:buSzPts val="1600"/>
              <a:buNone/>
              <a:defRPr sz="16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8">
    <p:spTree>
      <p:nvGrpSpPr>
        <p:cNvPr id="68" name="Shape 68"/>
        <p:cNvGrpSpPr/>
        <p:nvPr/>
      </p:nvGrpSpPr>
      <p:grpSpPr>
        <a:xfrm>
          <a:off x="0" y="0"/>
          <a:ext cx="0" cy="0"/>
          <a:chOff x="0" y="0"/>
          <a:chExt cx="0" cy="0"/>
        </a:xfrm>
      </p:grpSpPr>
      <p:sp>
        <p:nvSpPr>
          <p:cNvPr id="69" name="Google Shape;69;p15"/>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70" name="Google Shape;70;p15"/>
          <p:cNvSpPr/>
          <p:nvPr/>
        </p:nvSpPr>
        <p:spPr>
          <a:xfrm flipH="1" rot="10800000">
            <a:off x="76200" y="4842217"/>
            <a:ext cx="221400" cy="221400"/>
          </a:xfrm>
          <a:prstGeom prst="rect">
            <a:avLst/>
          </a:pr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p:nvPr/>
        </p:nvSpPr>
        <p:spPr>
          <a:xfrm flipH="1" rot="10800000">
            <a:off x="8846400" y="4842217"/>
            <a:ext cx="221400" cy="221400"/>
          </a:xfrm>
          <a:prstGeom prst="rect">
            <a:avLst/>
          </a:pr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p:nvPr/>
        </p:nvSpPr>
        <p:spPr>
          <a:xfrm>
            <a:off x="76200" y="105388"/>
            <a:ext cx="583971" cy="345275"/>
          </a:xfrm>
          <a:custGeom>
            <a:rect b="b" l="l" r="r" t="t"/>
            <a:pathLst>
              <a:path extrusionOk="0" h="13811" w="13812">
                <a:moveTo>
                  <a:pt x="0" y="13811"/>
                </a:moveTo>
                <a:lnTo>
                  <a:pt x="0" y="0"/>
                </a:lnTo>
                <a:lnTo>
                  <a:pt x="13812" y="0"/>
                </a:lnTo>
              </a:path>
            </a:pathLst>
          </a:custGeom>
          <a:noFill/>
          <a:ln cap="flat" cmpd="sng" w="19050">
            <a:solidFill>
              <a:schemeClr val="accent1"/>
            </a:solidFill>
            <a:prstDash val="solid"/>
            <a:round/>
            <a:headEnd len="med" w="med" type="none"/>
            <a:tailEnd len="med" w="med" type="none"/>
          </a:ln>
          <a:effectLst>
            <a:outerShdw blurRad="57150" rotWithShape="0" algn="bl" dir="5400000" dist="19050">
              <a:srgbClr val="000000">
                <a:alpha val="50000"/>
              </a:srgbClr>
            </a:outerShdw>
          </a:effectLst>
        </p:spPr>
      </p:sp>
      <p:sp>
        <p:nvSpPr>
          <p:cNvPr id="73" name="Google Shape;73;p15"/>
          <p:cNvSpPr/>
          <p:nvPr/>
        </p:nvSpPr>
        <p:spPr>
          <a:xfrm flipH="1">
            <a:off x="8483825" y="105388"/>
            <a:ext cx="583971" cy="345275"/>
          </a:xfrm>
          <a:custGeom>
            <a:rect b="b" l="l" r="r" t="t"/>
            <a:pathLst>
              <a:path extrusionOk="0" h="13811" w="13812">
                <a:moveTo>
                  <a:pt x="0" y="13811"/>
                </a:moveTo>
                <a:lnTo>
                  <a:pt x="0" y="0"/>
                </a:lnTo>
                <a:lnTo>
                  <a:pt x="13812" y="0"/>
                </a:lnTo>
              </a:path>
            </a:pathLst>
          </a:custGeom>
          <a:noFill/>
          <a:ln cap="flat" cmpd="sng" w="19050">
            <a:solidFill>
              <a:schemeClr val="accent1"/>
            </a:solidFill>
            <a:prstDash val="solid"/>
            <a:round/>
            <a:headEnd len="med" w="med" type="none"/>
            <a:tailEnd len="med" w="med" type="none"/>
          </a:ln>
          <a:effectLst>
            <a:outerShdw blurRad="57150" rotWithShape="0" algn="bl" dir="5400000" dist="19050">
              <a:srgbClr val="000000">
                <a:alpha val="50000"/>
              </a:srgbClr>
            </a:outerShdw>
          </a:effectLst>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8_1">
    <p:spTree>
      <p:nvGrpSpPr>
        <p:cNvPr id="74" name="Shape 74"/>
        <p:cNvGrpSpPr/>
        <p:nvPr/>
      </p:nvGrpSpPr>
      <p:grpSpPr>
        <a:xfrm>
          <a:off x="0" y="0"/>
          <a:ext cx="0" cy="0"/>
          <a:chOff x="0" y="0"/>
          <a:chExt cx="0" cy="0"/>
        </a:xfrm>
      </p:grpSpPr>
      <p:sp>
        <p:nvSpPr>
          <p:cNvPr id="75" name="Google Shape;75;p16"/>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8_1_1">
    <p:spTree>
      <p:nvGrpSpPr>
        <p:cNvPr id="76" name="Shape 76"/>
        <p:cNvGrpSpPr/>
        <p:nvPr/>
      </p:nvGrpSpPr>
      <p:grpSpPr>
        <a:xfrm>
          <a:off x="0" y="0"/>
          <a:ext cx="0" cy="0"/>
          <a:chOff x="0" y="0"/>
          <a:chExt cx="0" cy="0"/>
        </a:xfrm>
      </p:grpSpPr>
      <p:sp>
        <p:nvSpPr>
          <p:cNvPr id="77" name="Google Shape;77;p17"/>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a:lvl1pPr>
            <a:lvl2pPr lvl="1" rtl="0" algn="r">
              <a:spcBef>
                <a:spcPts val="0"/>
              </a:spcBef>
              <a:spcAft>
                <a:spcPts val="0"/>
              </a:spcAft>
              <a:buSzPts val="3000"/>
              <a:buNone/>
              <a:defRPr/>
            </a:lvl2pPr>
            <a:lvl3pPr lvl="2" rtl="0" algn="r">
              <a:spcBef>
                <a:spcPts val="0"/>
              </a:spcBef>
              <a:spcAft>
                <a:spcPts val="0"/>
              </a:spcAft>
              <a:buSzPts val="3000"/>
              <a:buNone/>
              <a:defRPr/>
            </a:lvl3pPr>
            <a:lvl4pPr lvl="3" rtl="0" algn="r">
              <a:spcBef>
                <a:spcPts val="0"/>
              </a:spcBef>
              <a:spcAft>
                <a:spcPts val="0"/>
              </a:spcAft>
              <a:buSzPts val="3000"/>
              <a:buNone/>
              <a:defRPr/>
            </a:lvl4pPr>
            <a:lvl5pPr lvl="4" rtl="0" algn="r">
              <a:spcBef>
                <a:spcPts val="0"/>
              </a:spcBef>
              <a:spcAft>
                <a:spcPts val="0"/>
              </a:spcAft>
              <a:buSzPts val="3000"/>
              <a:buNone/>
              <a:defRPr/>
            </a:lvl5pPr>
            <a:lvl6pPr lvl="5" rtl="0" algn="r">
              <a:spcBef>
                <a:spcPts val="0"/>
              </a:spcBef>
              <a:spcAft>
                <a:spcPts val="0"/>
              </a:spcAft>
              <a:buSzPts val="3000"/>
              <a:buNone/>
              <a:defRPr/>
            </a:lvl6pPr>
            <a:lvl7pPr lvl="6" rtl="0" algn="r">
              <a:spcBef>
                <a:spcPts val="0"/>
              </a:spcBef>
              <a:spcAft>
                <a:spcPts val="0"/>
              </a:spcAft>
              <a:buSzPts val="3000"/>
              <a:buNone/>
              <a:defRPr/>
            </a:lvl7pPr>
            <a:lvl8pPr lvl="7" rtl="0" algn="r">
              <a:spcBef>
                <a:spcPts val="0"/>
              </a:spcBef>
              <a:spcAft>
                <a:spcPts val="0"/>
              </a:spcAft>
              <a:buSzPts val="3000"/>
              <a:buNone/>
              <a:defRPr/>
            </a:lvl8pPr>
            <a:lvl9pPr lvl="8" rtl="0" algn="r">
              <a:spcBef>
                <a:spcPts val="0"/>
              </a:spcBef>
              <a:spcAft>
                <a:spcPts val="0"/>
              </a:spcAft>
              <a:buSzPts val="30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8_1_1_1">
    <p:spTree>
      <p:nvGrpSpPr>
        <p:cNvPr id="78" name="Shape 78"/>
        <p:cNvGrpSpPr/>
        <p:nvPr/>
      </p:nvGrpSpPr>
      <p:grpSpPr>
        <a:xfrm>
          <a:off x="0" y="0"/>
          <a:ext cx="0" cy="0"/>
          <a:chOff x="0" y="0"/>
          <a:chExt cx="0" cy="0"/>
        </a:xfrm>
      </p:grpSpPr>
      <p:sp>
        <p:nvSpPr>
          <p:cNvPr id="79" name="Google Shape;79;p18"/>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8_1_1_1_1">
    <p:spTree>
      <p:nvGrpSpPr>
        <p:cNvPr id="80" name="Shape 80"/>
        <p:cNvGrpSpPr/>
        <p:nvPr/>
      </p:nvGrpSpPr>
      <p:grpSpPr>
        <a:xfrm>
          <a:off x="0" y="0"/>
          <a:ext cx="0" cy="0"/>
          <a:chOff x="0" y="0"/>
          <a:chExt cx="0" cy="0"/>
        </a:xfrm>
      </p:grpSpPr>
      <p:sp>
        <p:nvSpPr>
          <p:cNvPr id="81" name="Google Shape;81;p19"/>
          <p:cNvSpPr txBox="1"/>
          <p:nvPr>
            <p:ph type="title"/>
          </p:nvPr>
        </p:nvSpPr>
        <p:spPr>
          <a:xfrm>
            <a:off x="713225" y="3995675"/>
            <a:ext cx="7717500" cy="6129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itle and text 1">
  <p:cSld name="CUSTOM_5">
    <p:spTree>
      <p:nvGrpSpPr>
        <p:cNvPr id="82" name="Shape 82"/>
        <p:cNvGrpSpPr/>
        <p:nvPr/>
      </p:nvGrpSpPr>
      <p:grpSpPr>
        <a:xfrm>
          <a:off x="0" y="0"/>
          <a:ext cx="0" cy="0"/>
          <a:chOff x="0" y="0"/>
          <a:chExt cx="0" cy="0"/>
        </a:xfrm>
      </p:grpSpPr>
      <p:sp>
        <p:nvSpPr>
          <p:cNvPr id="83" name="Google Shape;83;p20"/>
          <p:cNvSpPr txBox="1"/>
          <p:nvPr>
            <p:ph idx="1" type="subTitle"/>
          </p:nvPr>
        </p:nvSpPr>
        <p:spPr>
          <a:xfrm>
            <a:off x="713225" y="3193850"/>
            <a:ext cx="1680900" cy="14148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sz="1600"/>
            </a:lvl1pPr>
            <a:lvl2pPr lvl="1" rtl="0">
              <a:spcBef>
                <a:spcPts val="1600"/>
              </a:spcBef>
              <a:spcAft>
                <a:spcPts val="0"/>
              </a:spcAft>
              <a:buSzPts val="1600"/>
              <a:buChar char="○"/>
              <a:defRPr sz="1600"/>
            </a:lvl2pPr>
            <a:lvl3pPr lvl="2" rtl="0">
              <a:spcBef>
                <a:spcPts val="1600"/>
              </a:spcBef>
              <a:spcAft>
                <a:spcPts val="0"/>
              </a:spcAft>
              <a:buSzPts val="1600"/>
              <a:buChar char="■"/>
              <a:defRPr sz="1600"/>
            </a:lvl3pPr>
            <a:lvl4pPr lvl="3" rtl="0">
              <a:spcBef>
                <a:spcPts val="1600"/>
              </a:spcBef>
              <a:spcAft>
                <a:spcPts val="0"/>
              </a:spcAft>
              <a:buSzPts val="1600"/>
              <a:buChar char="●"/>
              <a:defRPr sz="1600"/>
            </a:lvl4pPr>
            <a:lvl5pPr lvl="4" rtl="0">
              <a:spcBef>
                <a:spcPts val="1600"/>
              </a:spcBef>
              <a:spcAft>
                <a:spcPts val="0"/>
              </a:spcAft>
              <a:buSzPts val="1600"/>
              <a:buChar char="○"/>
              <a:defRPr sz="1600"/>
            </a:lvl5pPr>
            <a:lvl6pPr lvl="5" rtl="0">
              <a:spcBef>
                <a:spcPts val="1600"/>
              </a:spcBef>
              <a:spcAft>
                <a:spcPts val="0"/>
              </a:spcAft>
              <a:buSzPts val="1600"/>
              <a:buChar char="■"/>
              <a:defRPr sz="1600"/>
            </a:lvl6pPr>
            <a:lvl7pPr lvl="6" rtl="0">
              <a:spcBef>
                <a:spcPts val="1600"/>
              </a:spcBef>
              <a:spcAft>
                <a:spcPts val="0"/>
              </a:spcAft>
              <a:buSzPts val="1600"/>
              <a:buChar char="●"/>
              <a:defRPr sz="1600"/>
            </a:lvl7pPr>
            <a:lvl8pPr lvl="7" rtl="0">
              <a:spcBef>
                <a:spcPts val="1600"/>
              </a:spcBef>
              <a:spcAft>
                <a:spcPts val="0"/>
              </a:spcAft>
              <a:buSzPts val="1600"/>
              <a:buChar char="○"/>
              <a:defRPr sz="1600"/>
            </a:lvl8pPr>
            <a:lvl9pPr lvl="8" rtl="0">
              <a:spcBef>
                <a:spcPts val="1600"/>
              </a:spcBef>
              <a:spcAft>
                <a:spcPts val="1600"/>
              </a:spcAft>
              <a:buSzPts val="1600"/>
              <a:buChar char="■"/>
              <a:defRPr sz="1600"/>
            </a:lvl9pPr>
          </a:lstStyle>
          <a:p/>
        </p:txBody>
      </p:sp>
      <p:sp>
        <p:nvSpPr>
          <p:cNvPr id="84" name="Google Shape;84;p20"/>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85" name="Google Shape;85;p20"/>
          <p:cNvSpPr txBox="1"/>
          <p:nvPr>
            <p:ph idx="2" type="subTitle"/>
          </p:nvPr>
        </p:nvSpPr>
        <p:spPr>
          <a:xfrm>
            <a:off x="713225" y="2781650"/>
            <a:ext cx="1680900" cy="41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Poppins"/>
              <a:buNone/>
              <a:defRPr b="1">
                <a:latin typeface="Poppins"/>
                <a:ea typeface="Poppins"/>
                <a:cs typeface="Poppins"/>
                <a:sym typeface="Poppins"/>
              </a:defRPr>
            </a:lvl1pPr>
            <a:lvl2pPr lvl="1">
              <a:spcBef>
                <a:spcPts val="1600"/>
              </a:spcBef>
              <a:spcAft>
                <a:spcPts val="0"/>
              </a:spcAft>
              <a:buSzPts val="1600"/>
              <a:buFont typeface="Poppins"/>
              <a:buNone/>
              <a:defRPr b="1">
                <a:latin typeface="Poppins"/>
                <a:ea typeface="Poppins"/>
                <a:cs typeface="Poppins"/>
                <a:sym typeface="Poppins"/>
              </a:defRPr>
            </a:lvl2pPr>
            <a:lvl3pPr lvl="2">
              <a:spcBef>
                <a:spcPts val="1600"/>
              </a:spcBef>
              <a:spcAft>
                <a:spcPts val="0"/>
              </a:spcAft>
              <a:buSzPts val="1600"/>
              <a:buFont typeface="Poppins"/>
              <a:buNone/>
              <a:defRPr b="1">
                <a:latin typeface="Poppins"/>
                <a:ea typeface="Poppins"/>
                <a:cs typeface="Poppins"/>
                <a:sym typeface="Poppins"/>
              </a:defRPr>
            </a:lvl3pPr>
            <a:lvl4pPr lvl="3">
              <a:spcBef>
                <a:spcPts val="1600"/>
              </a:spcBef>
              <a:spcAft>
                <a:spcPts val="0"/>
              </a:spcAft>
              <a:buSzPts val="1600"/>
              <a:buFont typeface="Poppins"/>
              <a:buNone/>
              <a:defRPr b="1">
                <a:latin typeface="Poppins"/>
                <a:ea typeface="Poppins"/>
                <a:cs typeface="Poppins"/>
                <a:sym typeface="Poppins"/>
              </a:defRPr>
            </a:lvl4pPr>
            <a:lvl5pPr lvl="4">
              <a:spcBef>
                <a:spcPts val="1600"/>
              </a:spcBef>
              <a:spcAft>
                <a:spcPts val="0"/>
              </a:spcAft>
              <a:buSzPts val="1600"/>
              <a:buFont typeface="Poppins"/>
              <a:buNone/>
              <a:defRPr b="1">
                <a:latin typeface="Poppins"/>
                <a:ea typeface="Poppins"/>
                <a:cs typeface="Poppins"/>
                <a:sym typeface="Poppins"/>
              </a:defRPr>
            </a:lvl5pPr>
            <a:lvl6pPr lvl="5">
              <a:spcBef>
                <a:spcPts val="1600"/>
              </a:spcBef>
              <a:spcAft>
                <a:spcPts val="0"/>
              </a:spcAft>
              <a:buSzPts val="1600"/>
              <a:buFont typeface="Poppins"/>
              <a:buNone/>
              <a:defRPr b="1">
                <a:latin typeface="Poppins"/>
                <a:ea typeface="Poppins"/>
                <a:cs typeface="Poppins"/>
                <a:sym typeface="Poppins"/>
              </a:defRPr>
            </a:lvl6pPr>
            <a:lvl7pPr lvl="6">
              <a:spcBef>
                <a:spcPts val="1600"/>
              </a:spcBef>
              <a:spcAft>
                <a:spcPts val="0"/>
              </a:spcAft>
              <a:buSzPts val="1600"/>
              <a:buFont typeface="Poppins"/>
              <a:buNone/>
              <a:defRPr b="1">
                <a:latin typeface="Poppins"/>
                <a:ea typeface="Poppins"/>
                <a:cs typeface="Poppins"/>
                <a:sym typeface="Poppins"/>
              </a:defRPr>
            </a:lvl7pPr>
            <a:lvl8pPr lvl="7">
              <a:spcBef>
                <a:spcPts val="1600"/>
              </a:spcBef>
              <a:spcAft>
                <a:spcPts val="0"/>
              </a:spcAft>
              <a:buSzPts val="1600"/>
              <a:buFont typeface="Poppins"/>
              <a:buNone/>
              <a:defRPr b="1">
                <a:latin typeface="Poppins"/>
                <a:ea typeface="Poppins"/>
                <a:cs typeface="Poppins"/>
                <a:sym typeface="Poppins"/>
              </a:defRPr>
            </a:lvl8pPr>
            <a:lvl9pPr lvl="8">
              <a:spcBef>
                <a:spcPts val="1600"/>
              </a:spcBef>
              <a:spcAft>
                <a:spcPts val="1600"/>
              </a:spcAft>
              <a:buSzPts val="1600"/>
              <a:buFont typeface="Poppins"/>
              <a:buNone/>
              <a:defRPr b="1">
                <a:latin typeface="Poppins"/>
                <a:ea typeface="Poppins"/>
                <a:cs typeface="Poppins"/>
                <a:sym typeface="Poppins"/>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6695001" y="2441775"/>
            <a:ext cx="1735800" cy="523200"/>
          </a:xfrm>
          <a:prstGeom prst="rect">
            <a:avLst/>
          </a:prstGeom>
        </p:spPr>
        <p:txBody>
          <a:bodyPr anchorCtr="0" anchor="t" bIns="91425" lIns="91425" spcFirstLastPara="1" rIns="91425" wrap="square" tIns="91425">
            <a:noAutofit/>
          </a:bodyPr>
          <a:lstStyle>
            <a:lvl1pPr lvl="0" algn="r">
              <a:spcBef>
                <a:spcPts val="0"/>
              </a:spcBef>
              <a:spcAft>
                <a:spcPts val="0"/>
              </a:spcAft>
              <a:buSzPts val="3600"/>
              <a:buNone/>
              <a:defRPr>
                <a:solidFill>
                  <a:schemeClr val="dk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hasCustomPrompt="1" idx="2" type="title"/>
          </p:nvPr>
        </p:nvSpPr>
        <p:spPr>
          <a:xfrm>
            <a:off x="6694950" y="1501650"/>
            <a:ext cx="1735800" cy="818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7200"/>
              <a:buNone/>
              <a:defRPr sz="6000">
                <a:solidFill>
                  <a:schemeClr val="dk1"/>
                </a:solidFill>
              </a:defRPr>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14" name="Google Shape;14;p3"/>
          <p:cNvSpPr txBox="1"/>
          <p:nvPr>
            <p:ph idx="1" type="subTitle"/>
          </p:nvPr>
        </p:nvSpPr>
        <p:spPr>
          <a:xfrm>
            <a:off x="6954200" y="3002250"/>
            <a:ext cx="1476600" cy="9672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100"/>
              <a:buNone/>
              <a:defRPr sz="1500">
                <a:solidFill>
                  <a:schemeClr val="dk1"/>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itle and text 2">
  <p:cSld name="CUSTOM_5_1">
    <p:spTree>
      <p:nvGrpSpPr>
        <p:cNvPr id="86" name="Shape 86"/>
        <p:cNvGrpSpPr/>
        <p:nvPr/>
      </p:nvGrpSpPr>
      <p:grpSpPr>
        <a:xfrm>
          <a:off x="0" y="0"/>
          <a:ext cx="0" cy="0"/>
          <a:chOff x="0" y="0"/>
          <a:chExt cx="0" cy="0"/>
        </a:xfrm>
      </p:grpSpPr>
      <p:sp>
        <p:nvSpPr>
          <p:cNvPr id="87" name="Google Shape;87;p21"/>
          <p:cNvSpPr txBox="1"/>
          <p:nvPr>
            <p:ph idx="1" type="subTitle"/>
          </p:nvPr>
        </p:nvSpPr>
        <p:spPr>
          <a:xfrm flipH="1">
            <a:off x="6417175" y="2975525"/>
            <a:ext cx="2013600" cy="1034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600"/>
              <a:buChar char="●"/>
              <a:defRPr sz="1600"/>
            </a:lvl1pPr>
            <a:lvl2pPr lvl="1" rtl="0" algn="r">
              <a:spcBef>
                <a:spcPts val="1600"/>
              </a:spcBef>
              <a:spcAft>
                <a:spcPts val="0"/>
              </a:spcAft>
              <a:buSzPts val="1600"/>
              <a:buChar char="○"/>
              <a:defRPr sz="1600"/>
            </a:lvl2pPr>
            <a:lvl3pPr lvl="2" rtl="0" algn="r">
              <a:spcBef>
                <a:spcPts val="1600"/>
              </a:spcBef>
              <a:spcAft>
                <a:spcPts val="0"/>
              </a:spcAft>
              <a:buSzPts val="1600"/>
              <a:buChar char="■"/>
              <a:defRPr sz="1600"/>
            </a:lvl3pPr>
            <a:lvl4pPr lvl="3" rtl="0" algn="r">
              <a:spcBef>
                <a:spcPts val="1600"/>
              </a:spcBef>
              <a:spcAft>
                <a:spcPts val="0"/>
              </a:spcAft>
              <a:buSzPts val="1600"/>
              <a:buChar char="●"/>
              <a:defRPr sz="1600"/>
            </a:lvl4pPr>
            <a:lvl5pPr lvl="4" rtl="0" algn="r">
              <a:spcBef>
                <a:spcPts val="1600"/>
              </a:spcBef>
              <a:spcAft>
                <a:spcPts val="0"/>
              </a:spcAft>
              <a:buSzPts val="1600"/>
              <a:buChar char="○"/>
              <a:defRPr sz="1600"/>
            </a:lvl5pPr>
            <a:lvl6pPr lvl="5" rtl="0" algn="r">
              <a:spcBef>
                <a:spcPts val="1600"/>
              </a:spcBef>
              <a:spcAft>
                <a:spcPts val="0"/>
              </a:spcAft>
              <a:buSzPts val="1600"/>
              <a:buChar char="■"/>
              <a:defRPr sz="1600"/>
            </a:lvl6pPr>
            <a:lvl7pPr lvl="6" rtl="0" algn="r">
              <a:spcBef>
                <a:spcPts val="1600"/>
              </a:spcBef>
              <a:spcAft>
                <a:spcPts val="0"/>
              </a:spcAft>
              <a:buSzPts val="1600"/>
              <a:buChar char="●"/>
              <a:defRPr sz="1600"/>
            </a:lvl7pPr>
            <a:lvl8pPr lvl="7" rtl="0" algn="r">
              <a:spcBef>
                <a:spcPts val="1600"/>
              </a:spcBef>
              <a:spcAft>
                <a:spcPts val="0"/>
              </a:spcAft>
              <a:buSzPts val="1600"/>
              <a:buChar char="○"/>
              <a:defRPr sz="1600"/>
            </a:lvl8pPr>
            <a:lvl9pPr lvl="8" rtl="0" algn="r">
              <a:spcBef>
                <a:spcPts val="1600"/>
              </a:spcBef>
              <a:spcAft>
                <a:spcPts val="1600"/>
              </a:spcAft>
              <a:buSzPts val="1600"/>
              <a:buChar char="■"/>
              <a:defRPr sz="1600"/>
            </a:lvl9pPr>
          </a:lstStyle>
          <a:p/>
        </p:txBody>
      </p:sp>
      <p:sp>
        <p:nvSpPr>
          <p:cNvPr id="88" name="Google Shape;88;p21"/>
          <p:cNvSpPr txBox="1"/>
          <p:nvPr>
            <p:ph type="title"/>
          </p:nvPr>
        </p:nvSpPr>
        <p:spPr>
          <a:xfrm flipH="1">
            <a:off x="6000475" y="4086125"/>
            <a:ext cx="2430300" cy="465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a:lvl1pPr>
            <a:lvl2pPr lvl="1" rtl="0" algn="r">
              <a:spcBef>
                <a:spcPts val="0"/>
              </a:spcBef>
              <a:spcAft>
                <a:spcPts val="0"/>
              </a:spcAft>
              <a:buSzPts val="3000"/>
              <a:buNone/>
              <a:defRPr/>
            </a:lvl2pPr>
            <a:lvl3pPr lvl="2" rtl="0" algn="r">
              <a:spcBef>
                <a:spcPts val="0"/>
              </a:spcBef>
              <a:spcAft>
                <a:spcPts val="0"/>
              </a:spcAft>
              <a:buSzPts val="3000"/>
              <a:buNone/>
              <a:defRPr/>
            </a:lvl3pPr>
            <a:lvl4pPr lvl="3" rtl="0" algn="r">
              <a:spcBef>
                <a:spcPts val="0"/>
              </a:spcBef>
              <a:spcAft>
                <a:spcPts val="0"/>
              </a:spcAft>
              <a:buSzPts val="3000"/>
              <a:buNone/>
              <a:defRPr/>
            </a:lvl4pPr>
            <a:lvl5pPr lvl="4" rtl="0" algn="r">
              <a:spcBef>
                <a:spcPts val="0"/>
              </a:spcBef>
              <a:spcAft>
                <a:spcPts val="0"/>
              </a:spcAft>
              <a:buSzPts val="3000"/>
              <a:buNone/>
              <a:defRPr/>
            </a:lvl5pPr>
            <a:lvl6pPr lvl="5" rtl="0" algn="r">
              <a:spcBef>
                <a:spcPts val="0"/>
              </a:spcBef>
              <a:spcAft>
                <a:spcPts val="0"/>
              </a:spcAft>
              <a:buSzPts val="3000"/>
              <a:buNone/>
              <a:defRPr/>
            </a:lvl6pPr>
            <a:lvl7pPr lvl="6" rtl="0" algn="r">
              <a:spcBef>
                <a:spcPts val="0"/>
              </a:spcBef>
              <a:spcAft>
                <a:spcPts val="0"/>
              </a:spcAft>
              <a:buSzPts val="3000"/>
              <a:buNone/>
              <a:defRPr/>
            </a:lvl7pPr>
            <a:lvl8pPr lvl="7" rtl="0" algn="r">
              <a:spcBef>
                <a:spcPts val="0"/>
              </a:spcBef>
              <a:spcAft>
                <a:spcPts val="0"/>
              </a:spcAft>
              <a:buSzPts val="3000"/>
              <a:buNone/>
              <a:defRPr/>
            </a:lvl8pPr>
            <a:lvl9pPr lvl="8" rtl="0" algn="r">
              <a:spcBef>
                <a:spcPts val="0"/>
              </a:spcBef>
              <a:spcAft>
                <a:spcPts val="0"/>
              </a:spcAft>
              <a:buSzPts val="30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itle and text 3">
  <p:cSld name="CUSTOM_6">
    <p:spTree>
      <p:nvGrpSpPr>
        <p:cNvPr id="89" name="Shape 89"/>
        <p:cNvGrpSpPr/>
        <p:nvPr/>
      </p:nvGrpSpPr>
      <p:grpSpPr>
        <a:xfrm>
          <a:off x="0" y="0"/>
          <a:ext cx="0" cy="0"/>
          <a:chOff x="0" y="0"/>
          <a:chExt cx="0" cy="0"/>
        </a:xfrm>
      </p:grpSpPr>
      <p:sp>
        <p:nvSpPr>
          <p:cNvPr id="90" name="Google Shape;90;p22"/>
          <p:cNvSpPr txBox="1"/>
          <p:nvPr>
            <p:ph type="ctrTitle"/>
          </p:nvPr>
        </p:nvSpPr>
        <p:spPr>
          <a:xfrm>
            <a:off x="1339500" y="1822025"/>
            <a:ext cx="6465000" cy="516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8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
        <p:nvSpPr>
          <p:cNvPr id="91" name="Google Shape;91;p22"/>
          <p:cNvSpPr txBox="1"/>
          <p:nvPr>
            <p:ph idx="1" type="subTitle"/>
          </p:nvPr>
        </p:nvSpPr>
        <p:spPr>
          <a:xfrm>
            <a:off x="1339500" y="2431276"/>
            <a:ext cx="6465000" cy="269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atin typeface="Barlow Semi Condensed Light"/>
                <a:ea typeface="Barlow Semi Condensed Light"/>
                <a:cs typeface="Barlow Semi Condensed Light"/>
                <a:sym typeface="Barlow Semi Condensed Light"/>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92" name="Google Shape;92;p22"/>
          <p:cNvSpPr/>
          <p:nvPr/>
        </p:nvSpPr>
        <p:spPr>
          <a:xfrm>
            <a:off x="4465650" y="4777800"/>
            <a:ext cx="212700" cy="2133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2"/>
          <p:cNvSpPr/>
          <p:nvPr/>
        </p:nvSpPr>
        <p:spPr>
          <a:xfrm flipH="1" rot="10800000">
            <a:off x="637050" y="3341738"/>
            <a:ext cx="583971" cy="345275"/>
          </a:xfrm>
          <a:custGeom>
            <a:rect b="b" l="l" r="r" t="t"/>
            <a:pathLst>
              <a:path extrusionOk="0" h="13811" w="13812">
                <a:moveTo>
                  <a:pt x="0" y="13811"/>
                </a:moveTo>
                <a:lnTo>
                  <a:pt x="0" y="0"/>
                </a:lnTo>
                <a:lnTo>
                  <a:pt x="13812" y="0"/>
                </a:lnTo>
              </a:path>
            </a:pathLst>
          </a:custGeom>
          <a:noFill/>
          <a:ln cap="flat" cmpd="sng" w="19050">
            <a:solidFill>
              <a:schemeClr val="accent3"/>
            </a:solidFill>
            <a:prstDash val="solid"/>
            <a:round/>
            <a:headEnd len="med" w="med" type="none"/>
            <a:tailEnd len="med" w="med" type="none"/>
          </a:ln>
        </p:spPr>
      </p:sp>
      <p:sp>
        <p:nvSpPr>
          <p:cNvPr id="94" name="Google Shape;94;p22"/>
          <p:cNvSpPr/>
          <p:nvPr/>
        </p:nvSpPr>
        <p:spPr>
          <a:xfrm rot="10800000">
            <a:off x="7922975" y="3341738"/>
            <a:ext cx="583971" cy="345275"/>
          </a:xfrm>
          <a:custGeom>
            <a:rect b="b" l="l" r="r" t="t"/>
            <a:pathLst>
              <a:path extrusionOk="0" h="13811" w="13812">
                <a:moveTo>
                  <a:pt x="0" y="13811"/>
                </a:moveTo>
                <a:lnTo>
                  <a:pt x="0" y="0"/>
                </a:lnTo>
                <a:lnTo>
                  <a:pt x="13812" y="0"/>
                </a:lnTo>
              </a:path>
            </a:pathLst>
          </a:custGeom>
          <a:noFill/>
          <a:ln cap="flat" cmpd="sng" w="19050">
            <a:solidFill>
              <a:schemeClr val="accent3"/>
            </a:solidFill>
            <a:prstDash val="solid"/>
            <a:round/>
            <a:headEnd len="med" w="med" type="none"/>
            <a:tailEnd len="med" w="med" type="none"/>
          </a:ln>
        </p:spPr>
      </p:sp>
      <p:sp>
        <p:nvSpPr>
          <p:cNvPr id="95" name="Google Shape;95;p22"/>
          <p:cNvSpPr/>
          <p:nvPr/>
        </p:nvSpPr>
        <p:spPr>
          <a:xfrm>
            <a:off x="637050" y="893788"/>
            <a:ext cx="583971" cy="345275"/>
          </a:xfrm>
          <a:custGeom>
            <a:rect b="b" l="l" r="r" t="t"/>
            <a:pathLst>
              <a:path extrusionOk="0" h="13811" w="13812">
                <a:moveTo>
                  <a:pt x="0" y="13811"/>
                </a:moveTo>
                <a:lnTo>
                  <a:pt x="0" y="0"/>
                </a:lnTo>
                <a:lnTo>
                  <a:pt x="13812" y="0"/>
                </a:lnTo>
              </a:path>
            </a:pathLst>
          </a:custGeom>
          <a:noFill/>
          <a:ln cap="flat" cmpd="sng" w="19050">
            <a:solidFill>
              <a:schemeClr val="accent3"/>
            </a:solidFill>
            <a:prstDash val="solid"/>
            <a:round/>
            <a:headEnd len="med" w="med" type="none"/>
            <a:tailEnd len="med" w="med" type="none"/>
          </a:ln>
        </p:spPr>
      </p:sp>
      <p:sp>
        <p:nvSpPr>
          <p:cNvPr id="96" name="Google Shape;96;p22"/>
          <p:cNvSpPr/>
          <p:nvPr/>
        </p:nvSpPr>
        <p:spPr>
          <a:xfrm flipH="1">
            <a:off x="7922975" y="893788"/>
            <a:ext cx="583971" cy="345275"/>
          </a:xfrm>
          <a:custGeom>
            <a:rect b="b" l="l" r="r" t="t"/>
            <a:pathLst>
              <a:path extrusionOk="0" h="13811" w="13812">
                <a:moveTo>
                  <a:pt x="0" y="13811"/>
                </a:moveTo>
                <a:lnTo>
                  <a:pt x="0" y="0"/>
                </a:lnTo>
                <a:lnTo>
                  <a:pt x="13812" y="0"/>
                </a:lnTo>
              </a:path>
            </a:pathLst>
          </a:custGeom>
          <a:noFill/>
          <a:ln cap="flat" cmpd="sng" w="19050">
            <a:solidFill>
              <a:schemeClr val="accent3"/>
            </a:solidFill>
            <a:prstDash val="solid"/>
            <a:round/>
            <a:headEnd len="med" w="med" type="none"/>
            <a:tailEnd len="med" w="med" type="none"/>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9">
    <p:spTree>
      <p:nvGrpSpPr>
        <p:cNvPr id="97" name="Shape 97"/>
        <p:cNvGrpSpPr/>
        <p:nvPr/>
      </p:nvGrpSpPr>
      <p:grpSpPr>
        <a:xfrm>
          <a:off x="0" y="0"/>
          <a:ext cx="0" cy="0"/>
          <a:chOff x="0" y="0"/>
          <a:chExt cx="0" cy="0"/>
        </a:xfrm>
      </p:grpSpPr>
      <p:sp>
        <p:nvSpPr>
          <p:cNvPr id="98" name="Google Shape;98;p23"/>
          <p:cNvSpPr/>
          <p:nvPr/>
        </p:nvSpPr>
        <p:spPr>
          <a:xfrm flipH="1" rot="10800000">
            <a:off x="76200" y="4842217"/>
            <a:ext cx="221400" cy="221400"/>
          </a:xfrm>
          <a:prstGeom prst="rect">
            <a:avLst/>
          </a:pr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3"/>
          <p:cNvSpPr/>
          <p:nvPr/>
        </p:nvSpPr>
        <p:spPr>
          <a:xfrm flipH="1" rot="10800000">
            <a:off x="8846400" y="4842217"/>
            <a:ext cx="221400" cy="221400"/>
          </a:xfrm>
          <a:prstGeom prst="rect">
            <a:avLst/>
          </a:pr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3"/>
          <p:cNvSpPr/>
          <p:nvPr/>
        </p:nvSpPr>
        <p:spPr>
          <a:xfrm>
            <a:off x="76200" y="105388"/>
            <a:ext cx="583971" cy="345275"/>
          </a:xfrm>
          <a:custGeom>
            <a:rect b="b" l="l" r="r" t="t"/>
            <a:pathLst>
              <a:path extrusionOk="0" h="13811" w="13812">
                <a:moveTo>
                  <a:pt x="0" y="13811"/>
                </a:moveTo>
                <a:lnTo>
                  <a:pt x="0" y="0"/>
                </a:lnTo>
                <a:lnTo>
                  <a:pt x="13812" y="0"/>
                </a:lnTo>
              </a:path>
            </a:pathLst>
          </a:custGeom>
          <a:noFill/>
          <a:ln cap="flat" cmpd="sng" w="19050">
            <a:solidFill>
              <a:schemeClr val="accent1"/>
            </a:solidFill>
            <a:prstDash val="solid"/>
            <a:round/>
            <a:headEnd len="med" w="med" type="none"/>
            <a:tailEnd len="med" w="med" type="none"/>
          </a:ln>
          <a:effectLst>
            <a:outerShdw blurRad="57150" rotWithShape="0" algn="bl" dir="5400000" dist="19050">
              <a:srgbClr val="000000">
                <a:alpha val="50000"/>
              </a:srgbClr>
            </a:outerShdw>
          </a:effectLst>
        </p:spPr>
      </p:sp>
      <p:sp>
        <p:nvSpPr>
          <p:cNvPr id="101" name="Google Shape;101;p23"/>
          <p:cNvSpPr/>
          <p:nvPr/>
        </p:nvSpPr>
        <p:spPr>
          <a:xfrm flipH="1">
            <a:off x="8483825" y="105388"/>
            <a:ext cx="583971" cy="345275"/>
          </a:xfrm>
          <a:custGeom>
            <a:rect b="b" l="l" r="r" t="t"/>
            <a:pathLst>
              <a:path extrusionOk="0" h="13811" w="13812">
                <a:moveTo>
                  <a:pt x="0" y="13811"/>
                </a:moveTo>
                <a:lnTo>
                  <a:pt x="0" y="0"/>
                </a:lnTo>
                <a:lnTo>
                  <a:pt x="13812" y="0"/>
                </a:lnTo>
              </a:path>
            </a:pathLst>
          </a:custGeom>
          <a:noFill/>
          <a:ln cap="flat" cmpd="sng" w="19050">
            <a:solidFill>
              <a:schemeClr val="accent1"/>
            </a:solidFill>
            <a:prstDash val="solid"/>
            <a:round/>
            <a:headEnd len="med" w="med" type="none"/>
            <a:tailEnd len="med" w="med" type="none"/>
          </a:ln>
          <a:effectLst>
            <a:outerShdw blurRad="57150" rotWithShape="0" algn="bl" dir="5400000" dist="19050">
              <a:srgbClr val="000000">
                <a:alpha val="50000"/>
              </a:srgbClr>
            </a:outerShdw>
          </a:effectLst>
        </p:spPr>
      </p:sp>
      <p:sp>
        <p:nvSpPr>
          <p:cNvPr id="102" name="Google Shape;102;p23"/>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3" name="Google Shape;103;p23"/>
          <p:cNvSpPr txBox="1"/>
          <p:nvPr>
            <p:ph idx="1" type="subTitle"/>
          </p:nvPr>
        </p:nvSpPr>
        <p:spPr>
          <a:xfrm>
            <a:off x="713250" y="2436625"/>
            <a:ext cx="3734400" cy="18408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sz="1600"/>
            </a:lvl1pPr>
            <a:lvl2pPr lvl="1" rtl="0">
              <a:spcBef>
                <a:spcPts val="0"/>
              </a:spcBef>
              <a:spcAft>
                <a:spcPts val="0"/>
              </a:spcAft>
              <a:buSzPts val="1600"/>
              <a:buChar char="○"/>
              <a:defRPr sz="1600"/>
            </a:lvl2pPr>
            <a:lvl3pPr lvl="2" rtl="0">
              <a:spcBef>
                <a:spcPts val="1600"/>
              </a:spcBef>
              <a:spcAft>
                <a:spcPts val="0"/>
              </a:spcAft>
              <a:buSzPts val="1600"/>
              <a:buChar char="■"/>
              <a:defRPr sz="1600"/>
            </a:lvl3pPr>
            <a:lvl4pPr lvl="3" rtl="0">
              <a:spcBef>
                <a:spcPts val="1600"/>
              </a:spcBef>
              <a:spcAft>
                <a:spcPts val="0"/>
              </a:spcAft>
              <a:buSzPts val="1600"/>
              <a:buChar char="●"/>
              <a:defRPr sz="1600"/>
            </a:lvl4pPr>
            <a:lvl5pPr lvl="4" rtl="0">
              <a:spcBef>
                <a:spcPts val="1600"/>
              </a:spcBef>
              <a:spcAft>
                <a:spcPts val="0"/>
              </a:spcAft>
              <a:buSzPts val="1600"/>
              <a:buChar char="○"/>
              <a:defRPr sz="1600"/>
            </a:lvl5pPr>
            <a:lvl6pPr lvl="5" rtl="0">
              <a:spcBef>
                <a:spcPts val="1600"/>
              </a:spcBef>
              <a:spcAft>
                <a:spcPts val="0"/>
              </a:spcAft>
              <a:buSzPts val="1600"/>
              <a:buChar char="■"/>
              <a:defRPr sz="1600"/>
            </a:lvl6pPr>
            <a:lvl7pPr lvl="6" rtl="0">
              <a:spcBef>
                <a:spcPts val="1600"/>
              </a:spcBef>
              <a:spcAft>
                <a:spcPts val="0"/>
              </a:spcAft>
              <a:buSzPts val="1600"/>
              <a:buChar char="●"/>
              <a:defRPr sz="1600"/>
            </a:lvl7pPr>
            <a:lvl8pPr lvl="7" rtl="0">
              <a:spcBef>
                <a:spcPts val="1600"/>
              </a:spcBef>
              <a:spcAft>
                <a:spcPts val="0"/>
              </a:spcAft>
              <a:buSzPts val="1600"/>
              <a:buChar char="○"/>
              <a:defRPr sz="1600"/>
            </a:lvl8pPr>
            <a:lvl9pPr lvl="8" rtl="0">
              <a:spcBef>
                <a:spcPts val="1600"/>
              </a:spcBef>
              <a:spcAft>
                <a:spcPts val="1600"/>
              </a:spcAft>
              <a:buSzPts val="1600"/>
              <a:buChar char="■"/>
              <a:defRPr sz="1600"/>
            </a:lvl9pPr>
          </a:lstStyle>
          <a:p/>
        </p:txBody>
      </p:sp>
      <p:sp>
        <p:nvSpPr>
          <p:cNvPr id="104" name="Google Shape;104;p23"/>
          <p:cNvSpPr txBox="1"/>
          <p:nvPr>
            <p:ph idx="2" type="subTitle"/>
          </p:nvPr>
        </p:nvSpPr>
        <p:spPr>
          <a:xfrm>
            <a:off x="713250" y="1786100"/>
            <a:ext cx="3734400" cy="4005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Font typeface="Poppins"/>
              <a:buNone/>
              <a:defRPr b="1">
                <a:latin typeface="Poppins"/>
                <a:ea typeface="Poppins"/>
                <a:cs typeface="Poppins"/>
                <a:sym typeface="Poppins"/>
              </a:defRPr>
            </a:lvl1pPr>
            <a:lvl2pPr lvl="1" rtl="0">
              <a:spcBef>
                <a:spcPts val="1600"/>
              </a:spcBef>
              <a:spcAft>
                <a:spcPts val="0"/>
              </a:spcAft>
              <a:buSzPts val="1600"/>
              <a:buFont typeface="Poppins"/>
              <a:buNone/>
              <a:defRPr>
                <a:latin typeface="Poppins"/>
                <a:ea typeface="Poppins"/>
                <a:cs typeface="Poppins"/>
                <a:sym typeface="Poppins"/>
              </a:defRPr>
            </a:lvl2pPr>
            <a:lvl3pPr lvl="2" rtl="0">
              <a:spcBef>
                <a:spcPts val="1600"/>
              </a:spcBef>
              <a:spcAft>
                <a:spcPts val="0"/>
              </a:spcAft>
              <a:buSzPts val="1600"/>
              <a:buFont typeface="Poppins"/>
              <a:buNone/>
              <a:defRPr>
                <a:latin typeface="Poppins"/>
                <a:ea typeface="Poppins"/>
                <a:cs typeface="Poppins"/>
                <a:sym typeface="Poppins"/>
              </a:defRPr>
            </a:lvl3pPr>
            <a:lvl4pPr lvl="3" rtl="0">
              <a:spcBef>
                <a:spcPts val="1600"/>
              </a:spcBef>
              <a:spcAft>
                <a:spcPts val="0"/>
              </a:spcAft>
              <a:buSzPts val="1600"/>
              <a:buFont typeface="Poppins"/>
              <a:buNone/>
              <a:defRPr>
                <a:latin typeface="Poppins"/>
                <a:ea typeface="Poppins"/>
                <a:cs typeface="Poppins"/>
                <a:sym typeface="Poppins"/>
              </a:defRPr>
            </a:lvl4pPr>
            <a:lvl5pPr lvl="4" rtl="0">
              <a:spcBef>
                <a:spcPts val="1600"/>
              </a:spcBef>
              <a:spcAft>
                <a:spcPts val="0"/>
              </a:spcAft>
              <a:buSzPts val="1600"/>
              <a:buFont typeface="Poppins"/>
              <a:buNone/>
              <a:defRPr>
                <a:latin typeface="Poppins"/>
                <a:ea typeface="Poppins"/>
                <a:cs typeface="Poppins"/>
                <a:sym typeface="Poppins"/>
              </a:defRPr>
            </a:lvl5pPr>
            <a:lvl6pPr lvl="5" rtl="0">
              <a:spcBef>
                <a:spcPts val="1600"/>
              </a:spcBef>
              <a:spcAft>
                <a:spcPts val="0"/>
              </a:spcAft>
              <a:buSzPts val="1600"/>
              <a:buFont typeface="Poppins"/>
              <a:buNone/>
              <a:defRPr>
                <a:latin typeface="Poppins"/>
                <a:ea typeface="Poppins"/>
                <a:cs typeface="Poppins"/>
                <a:sym typeface="Poppins"/>
              </a:defRPr>
            </a:lvl6pPr>
            <a:lvl7pPr lvl="6" rtl="0">
              <a:spcBef>
                <a:spcPts val="1600"/>
              </a:spcBef>
              <a:spcAft>
                <a:spcPts val="0"/>
              </a:spcAft>
              <a:buSzPts val="1600"/>
              <a:buFont typeface="Poppins"/>
              <a:buNone/>
              <a:defRPr>
                <a:latin typeface="Poppins"/>
                <a:ea typeface="Poppins"/>
                <a:cs typeface="Poppins"/>
                <a:sym typeface="Poppins"/>
              </a:defRPr>
            </a:lvl7pPr>
            <a:lvl8pPr lvl="7" rtl="0">
              <a:spcBef>
                <a:spcPts val="1600"/>
              </a:spcBef>
              <a:spcAft>
                <a:spcPts val="0"/>
              </a:spcAft>
              <a:buSzPts val="1600"/>
              <a:buFont typeface="Poppins"/>
              <a:buNone/>
              <a:defRPr>
                <a:latin typeface="Poppins"/>
                <a:ea typeface="Poppins"/>
                <a:cs typeface="Poppins"/>
                <a:sym typeface="Poppins"/>
              </a:defRPr>
            </a:lvl8pPr>
            <a:lvl9pPr lvl="8" rtl="0">
              <a:spcBef>
                <a:spcPts val="1600"/>
              </a:spcBef>
              <a:spcAft>
                <a:spcPts val="1600"/>
              </a:spcAft>
              <a:buSzPts val="1600"/>
              <a:buFont typeface="Poppins"/>
              <a:buNone/>
              <a:defRPr>
                <a:latin typeface="Poppins"/>
                <a:ea typeface="Poppins"/>
                <a:cs typeface="Poppins"/>
                <a:sym typeface="Poppins"/>
              </a:defRPr>
            </a:lvl9pPr>
          </a:lstStyle>
          <a:p/>
        </p:txBody>
      </p:sp>
      <p:sp>
        <p:nvSpPr>
          <p:cNvPr id="105" name="Google Shape;105;p23"/>
          <p:cNvSpPr txBox="1"/>
          <p:nvPr>
            <p:ph idx="3" type="subTitle"/>
          </p:nvPr>
        </p:nvSpPr>
        <p:spPr>
          <a:xfrm>
            <a:off x="4696325" y="2436625"/>
            <a:ext cx="3734400" cy="1840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6"/>
              </a:buClr>
              <a:buSzPts val="1600"/>
              <a:buChar char="●"/>
              <a:defRPr sz="1600"/>
            </a:lvl1pPr>
            <a:lvl2pPr lvl="1" rtl="0">
              <a:spcBef>
                <a:spcPts val="0"/>
              </a:spcBef>
              <a:spcAft>
                <a:spcPts val="0"/>
              </a:spcAft>
              <a:buSzPts val="1600"/>
              <a:buChar char="○"/>
              <a:defRPr sz="1600"/>
            </a:lvl2pPr>
            <a:lvl3pPr lvl="2" rtl="0">
              <a:spcBef>
                <a:spcPts val="1600"/>
              </a:spcBef>
              <a:spcAft>
                <a:spcPts val="0"/>
              </a:spcAft>
              <a:buSzPts val="1600"/>
              <a:buChar char="■"/>
              <a:defRPr sz="1600"/>
            </a:lvl3pPr>
            <a:lvl4pPr lvl="3" rtl="0">
              <a:spcBef>
                <a:spcPts val="1600"/>
              </a:spcBef>
              <a:spcAft>
                <a:spcPts val="0"/>
              </a:spcAft>
              <a:buSzPts val="1600"/>
              <a:buChar char="●"/>
              <a:defRPr sz="1600"/>
            </a:lvl4pPr>
            <a:lvl5pPr lvl="4" rtl="0">
              <a:spcBef>
                <a:spcPts val="1600"/>
              </a:spcBef>
              <a:spcAft>
                <a:spcPts val="0"/>
              </a:spcAft>
              <a:buSzPts val="1600"/>
              <a:buChar char="○"/>
              <a:defRPr sz="1600"/>
            </a:lvl5pPr>
            <a:lvl6pPr lvl="5" rtl="0">
              <a:spcBef>
                <a:spcPts val="1600"/>
              </a:spcBef>
              <a:spcAft>
                <a:spcPts val="0"/>
              </a:spcAft>
              <a:buSzPts val="1600"/>
              <a:buChar char="■"/>
              <a:defRPr sz="1600"/>
            </a:lvl6pPr>
            <a:lvl7pPr lvl="6" rtl="0">
              <a:spcBef>
                <a:spcPts val="1600"/>
              </a:spcBef>
              <a:spcAft>
                <a:spcPts val="0"/>
              </a:spcAft>
              <a:buSzPts val="1600"/>
              <a:buChar char="●"/>
              <a:defRPr sz="1600"/>
            </a:lvl7pPr>
            <a:lvl8pPr lvl="7" rtl="0">
              <a:spcBef>
                <a:spcPts val="1600"/>
              </a:spcBef>
              <a:spcAft>
                <a:spcPts val="0"/>
              </a:spcAft>
              <a:buSzPts val="1600"/>
              <a:buChar char="○"/>
              <a:defRPr sz="1600"/>
            </a:lvl8pPr>
            <a:lvl9pPr lvl="8" rtl="0">
              <a:spcBef>
                <a:spcPts val="1600"/>
              </a:spcBef>
              <a:spcAft>
                <a:spcPts val="1600"/>
              </a:spcAft>
              <a:buSzPts val="1600"/>
              <a:buChar char="■"/>
              <a:defRPr sz="1600"/>
            </a:lvl9pPr>
          </a:lstStyle>
          <a:p/>
        </p:txBody>
      </p:sp>
      <p:sp>
        <p:nvSpPr>
          <p:cNvPr id="106" name="Google Shape;106;p23"/>
          <p:cNvSpPr txBox="1"/>
          <p:nvPr>
            <p:ph idx="4" type="subTitle"/>
          </p:nvPr>
        </p:nvSpPr>
        <p:spPr>
          <a:xfrm>
            <a:off x="4696325" y="1786100"/>
            <a:ext cx="3734400" cy="4005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Font typeface="Poppins"/>
              <a:buNone/>
              <a:defRPr b="1">
                <a:latin typeface="Poppins"/>
                <a:ea typeface="Poppins"/>
                <a:cs typeface="Poppins"/>
                <a:sym typeface="Poppins"/>
              </a:defRPr>
            </a:lvl1pPr>
            <a:lvl2pPr lvl="1" rtl="0">
              <a:spcBef>
                <a:spcPts val="1600"/>
              </a:spcBef>
              <a:spcAft>
                <a:spcPts val="0"/>
              </a:spcAft>
              <a:buSzPts val="1600"/>
              <a:buFont typeface="Poppins"/>
              <a:buNone/>
              <a:defRPr>
                <a:latin typeface="Poppins"/>
                <a:ea typeface="Poppins"/>
                <a:cs typeface="Poppins"/>
                <a:sym typeface="Poppins"/>
              </a:defRPr>
            </a:lvl2pPr>
            <a:lvl3pPr lvl="2" rtl="0">
              <a:spcBef>
                <a:spcPts val="1600"/>
              </a:spcBef>
              <a:spcAft>
                <a:spcPts val="0"/>
              </a:spcAft>
              <a:buSzPts val="1600"/>
              <a:buFont typeface="Poppins"/>
              <a:buNone/>
              <a:defRPr>
                <a:latin typeface="Poppins"/>
                <a:ea typeface="Poppins"/>
                <a:cs typeface="Poppins"/>
                <a:sym typeface="Poppins"/>
              </a:defRPr>
            </a:lvl3pPr>
            <a:lvl4pPr lvl="3" rtl="0">
              <a:spcBef>
                <a:spcPts val="1600"/>
              </a:spcBef>
              <a:spcAft>
                <a:spcPts val="0"/>
              </a:spcAft>
              <a:buSzPts val="1600"/>
              <a:buFont typeface="Poppins"/>
              <a:buNone/>
              <a:defRPr>
                <a:latin typeface="Poppins"/>
                <a:ea typeface="Poppins"/>
                <a:cs typeface="Poppins"/>
                <a:sym typeface="Poppins"/>
              </a:defRPr>
            </a:lvl4pPr>
            <a:lvl5pPr lvl="4" rtl="0">
              <a:spcBef>
                <a:spcPts val="1600"/>
              </a:spcBef>
              <a:spcAft>
                <a:spcPts val="0"/>
              </a:spcAft>
              <a:buSzPts val="1600"/>
              <a:buFont typeface="Poppins"/>
              <a:buNone/>
              <a:defRPr>
                <a:latin typeface="Poppins"/>
                <a:ea typeface="Poppins"/>
                <a:cs typeface="Poppins"/>
                <a:sym typeface="Poppins"/>
              </a:defRPr>
            </a:lvl5pPr>
            <a:lvl6pPr lvl="5" rtl="0">
              <a:spcBef>
                <a:spcPts val="1600"/>
              </a:spcBef>
              <a:spcAft>
                <a:spcPts val="0"/>
              </a:spcAft>
              <a:buSzPts val="1600"/>
              <a:buFont typeface="Poppins"/>
              <a:buNone/>
              <a:defRPr>
                <a:latin typeface="Poppins"/>
                <a:ea typeface="Poppins"/>
                <a:cs typeface="Poppins"/>
                <a:sym typeface="Poppins"/>
              </a:defRPr>
            </a:lvl6pPr>
            <a:lvl7pPr lvl="6" rtl="0">
              <a:spcBef>
                <a:spcPts val="1600"/>
              </a:spcBef>
              <a:spcAft>
                <a:spcPts val="0"/>
              </a:spcAft>
              <a:buSzPts val="1600"/>
              <a:buFont typeface="Poppins"/>
              <a:buNone/>
              <a:defRPr>
                <a:latin typeface="Poppins"/>
                <a:ea typeface="Poppins"/>
                <a:cs typeface="Poppins"/>
                <a:sym typeface="Poppins"/>
              </a:defRPr>
            </a:lvl7pPr>
            <a:lvl8pPr lvl="7" rtl="0">
              <a:spcBef>
                <a:spcPts val="1600"/>
              </a:spcBef>
              <a:spcAft>
                <a:spcPts val="0"/>
              </a:spcAft>
              <a:buSzPts val="1600"/>
              <a:buFont typeface="Poppins"/>
              <a:buNone/>
              <a:defRPr>
                <a:latin typeface="Poppins"/>
                <a:ea typeface="Poppins"/>
                <a:cs typeface="Poppins"/>
                <a:sym typeface="Poppins"/>
              </a:defRPr>
            </a:lvl8pPr>
            <a:lvl9pPr lvl="8" rtl="0">
              <a:spcBef>
                <a:spcPts val="1600"/>
              </a:spcBef>
              <a:spcAft>
                <a:spcPts val="1600"/>
              </a:spcAft>
              <a:buSzPts val="1600"/>
              <a:buFont typeface="Poppins"/>
              <a:buNone/>
              <a:defRPr>
                <a:latin typeface="Poppins"/>
                <a:ea typeface="Poppins"/>
                <a:cs typeface="Poppins"/>
                <a:sym typeface="Poppins"/>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4">
    <p:spTree>
      <p:nvGrpSpPr>
        <p:cNvPr id="107" name="Shape 107"/>
        <p:cNvGrpSpPr/>
        <p:nvPr/>
      </p:nvGrpSpPr>
      <p:grpSpPr>
        <a:xfrm>
          <a:off x="0" y="0"/>
          <a:ext cx="0" cy="0"/>
          <a:chOff x="0" y="0"/>
          <a:chExt cx="0" cy="0"/>
        </a:xfrm>
      </p:grpSpPr>
      <p:sp>
        <p:nvSpPr>
          <p:cNvPr id="108" name="Google Shape;108;p24"/>
          <p:cNvSpPr txBox="1"/>
          <p:nvPr>
            <p:ph type="title"/>
          </p:nvPr>
        </p:nvSpPr>
        <p:spPr>
          <a:xfrm>
            <a:off x="713225" y="539500"/>
            <a:ext cx="7717500" cy="612900"/>
          </a:xfrm>
          <a:prstGeom prst="rect">
            <a:avLst/>
          </a:prstGeom>
          <a:solidFill>
            <a:schemeClr val="accent1"/>
          </a:solidFill>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9" name="Google Shape;109;p24"/>
          <p:cNvSpPr txBox="1"/>
          <p:nvPr>
            <p:ph idx="1" type="subTitle"/>
          </p:nvPr>
        </p:nvSpPr>
        <p:spPr>
          <a:xfrm>
            <a:off x="798700" y="4063000"/>
            <a:ext cx="3648900" cy="54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Char char="●"/>
              <a:defRPr sz="1600"/>
            </a:lvl1pPr>
            <a:lvl2pPr lvl="1" rtl="0">
              <a:spcBef>
                <a:spcPts val="1600"/>
              </a:spcBef>
              <a:spcAft>
                <a:spcPts val="0"/>
              </a:spcAft>
              <a:buSzPts val="1600"/>
              <a:buChar char="○"/>
              <a:defRPr sz="1600"/>
            </a:lvl2pPr>
            <a:lvl3pPr lvl="2" rtl="0">
              <a:spcBef>
                <a:spcPts val="1600"/>
              </a:spcBef>
              <a:spcAft>
                <a:spcPts val="0"/>
              </a:spcAft>
              <a:buSzPts val="1600"/>
              <a:buChar char="■"/>
              <a:defRPr sz="1600"/>
            </a:lvl3pPr>
            <a:lvl4pPr lvl="3" rtl="0">
              <a:spcBef>
                <a:spcPts val="1600"/>
              </a:spcBef>
              <a:spcAft>
                <a:spcPts val="0"/>
              </a:spcAft>
              <a:buSzPts val="1600"/>
              <a:buChar char="●"/>
              <a:defRPr sz="1600"/>
            </a:lvl4pPr>
            <a:lvl5pPr lvl="4" rtl="0">
              <a:spcBef>
                <a:spcPts val="1600"/>
              </a:spcBef>
              <a:spcAft>
                <a:spcPts val="0"/>
              </a:spcAft>
              <a:buSzPts val="1600"/>
              <a:buChar char="○"/>
              <a:defRPr sz="1600"/>
            </a:lvl5pPr>
            <a:lvl6pPr lvl="5" rtl="0">
              <a:spcBef>
                <a:spcPts val="1600"/>
              </a:spcBef>
              <a:spcAft>
                <a:spcPts val="0"/>
              </a:spcAft>
              <a:buSzPts val="1600"/>
              <a:buChar char="■"/>
              <a:defRPr sz="1600"/>
            </a:lvl6pPr>
            <a:lvl7pPr lvl="6" rtl="0">
              <a:spcBef>
                <a:spcPts val="1600"/>
              </a:spcBef>
              <a:spcAft>
                <a:spcPts val="0"/>
              </a:spcAft>
              <a:buSzPts val="1600"/>
              <a:buChar char="●"/>
              <a:defRPr sz="1600"/>
            </a:lvl7pPr>
            <a:lvl8pPr lvl="7" rtl="0">
              <a:spcBef>
                <a:spcPts val="1600"/>
              </a:spcBef>
              <a:spcAft>
                <a:spcPts val="0"/>
              </a:spcAft>
              <a:buSzPts val="1600"/>
              <a:buChar char="○"/>
              <a:defRPr sz="1600"/>
            </a:lvl8pPr>
            <a:lvl9pPr lvl="8" rtl="0">
              <a:spcBef>
                <a:spcPts val="1600"/>
              </a:spcBef>
              <a:spcAft>
                <a:spcPts val="1600"/>
              </a:spcAft>
              <a:buSzPts val="1600"/>
              <a:buChar char="■"/>
              <a:defRPr sz="1600"/>
            </a:lvl9pPr>
          </a:lstStyle>
          <a:p/>
        </p:txBody>
      </p:sp>
      <p:sp>
        <p:nvSpPr>
          <p:cNvPr id="110" name="Google Shape;110;p24"/>
          <p:cNvSpPr txBox="1"/>
          <p:nvPr>
            <p:ph idx="2" type="subTitle"/>
          </p:nvPr>
        </p:nvSpPr>
        <p:spPr>
          <a:xfrm>
            <a:off x="798700" y="3781600"/>
            <a:ext cx="3648900" cy="281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b="1">
                <a:solidFill>
                  <a:schemeClr val="accent1"/>
                </a:solidFill>
                <a:latin typeface="Poppins"/>
                <a:ea typeface="Poppins"/>
                <a:cs typeface="Poppins"/>
                <a:sym typeface="Poppi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111" name="Google Shape;111;p24"/>
          <p:cNvSpPr txBox="1"/>
          <p:nvPr>
            <p:ph idx="3" type="subTitle"/>
          </p:nvPr>
        </p:nvSpPr>
        <p:spPr>
          <a:xfrm>
            <a:off x="4696325" y="4063000"/>
            <a:ext cx="3648900" cy="54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Char char="●"/>
              <a:defRPr sz="1600"/>
            </a:lvl1pPr>
            <a:lvl2pPr lvl="1" rtl="0">
              <a:spcBef>
                <a:spcPts val="1600"/>
              </a:spcBef>
              <a:spcAft>
                <a:spcPts val="0"/>
              </a:spcAft>
              <a:buSzPts val="1600"/>
              <a:buChar char="○"/>
              <a:defRPr sz="1600"/>
            </a:lvl2pPr>
            <a:lvl3pPr lvl="2" rtl="0">
              <a:spcBef>
                <a:spcPts val="1600"/>
              </a:spcBef>
              <a:spcAft>
                <a:spcPts val="0"/>
              </a:spcAft>
              <a:buSzPts val="1600"/>
              <a:buChar char="■"/>
              <a:defRPr sz="1600"/>
            </a:lvl3pPr>
            <a:lvl4pPr lvl="3" rtl="0">
              <a:spcBef>
                <a:spcPts val="1600"/>
              </a:spcBef>
              <a:spcAft>
                <a:spcPts val="0"/>
              </a:spcAft>
              <a:buSzPts val="1600"/>
              <a:buChar char="●"/>
              <a:defRPr sz="1600"/>
            </a:lvl4pPr>
            <a:lvl5pPr lvl="4" rtl="0">
              <a:spcBef>
                <a:spcPts val="1600"/>
              </a:spcBef>
              <a:spcAft>
                <a:spcPts val="0"/>
              </a:spcAft>
              <a:buSzPts val="1600"/>
              <a:buChar char="○"/>
              <a:defRPr sz="1600"/>
            </a:lvl5pPr>
            <a:lvl6pPr lvl="5" rtl="0">
              <a:spcBef>
                <a:spcPts val="1600"/>
              </a:spcBef>
              <a:spcAft>
                <a:spcPts val="0"/>
              </a:spcAft>
              <a:buSzPts val="1600"/>
              <a:buChar char="■"/>
              <a:defRPr sz="1600"/>
            </a:lvl6pPr>
            <a:lvl7pPr lvl="6" rtl="0">
              <a:spcBef>
                <a:spcPts val="1600"/>
              </a:spcBef>
              <a:spcAft>
                <a:spcPts val="0"/>
              </a:spcAft>
              <a:buSzPts val="1600"/>
              <a:buChar char="●"/>
              <a:defRPr sz="1600"/>
            </a:lvl7pPr>
            <a:lvl8pPr lvl="7" rtl="0">
              <a:spcBef>
                <a:spcPts val="1600"/>
              </a:spcBef>
              <a:spcAft>
                <a:spcPts val="0"/>
              </a:spcAft>
              <a:buSzPts val="1600"/>
              <a:buChar char="○"/>
              <a:defRPr sz="1600"/>
            </a:lvl8pPr>
            <a:lvl9pPr lvl="8" rtl="0">
              <a:spcBef>
                <a:spcPts val="1600"/>
              </a:spcBef>
              <a:spcAft>
                <a:spcPts val="1600"/>
              </a:spcAft>
              <a:buSzPts val="1600"/>
              <a:buChar char="■"/>
              <a:defRPr sz="1600"/>
            </a:lvl9pPr>
          </a:lstStyle>
          <a:p/>
        </p:txBody>
      </p:sp>
      <p:sp>
        <p:nvSpPr>
          <p:cNvPr id="112" name="Google Shape;112;p24"/>
          <p:cNvSpPr txBox="1"/>
          <p:nvPr>
            <p:ph idx="4" type="subTitle"/>
          </p:nvPr>
        </p:nvSpPr>
        <p:spPr>
          <a:xfrm>
            <a:off x="4696325" y="3781600"/>
            <a:ext cx="3648900" cy="281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b="1">
                <a:solidFill>
                  <a:schemeClr val="accent1"/>
                </a:solidFill>
                <a:latin typeface="Poppins"/>
                <a:ea typeface="Poppins"/>
                <a:cs typeface="Poppins"/>
                <a:sym typeface="Poppi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113" name="Google Shape;113;p24"/>
          <p:cNvSpPr/>
          <p:nvPr/>
        </p:nvSpPr>
        <p:spPr>
          <a:xfrm flipH="1" rot="10800000">
            <a:off x="76200" y="4842217"/>
            <a:ext cx="221400" cy="221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4"/>
          <p:cNvSpPr/>
          <p:nvPr/>
        </p:nvSpPr>
        <p:spPr>
          <a:xfrm flipH="1" rot="10800000">
            <a:off x="8846400" y="4842217"/>
            <a:ext cx="221400" cy="221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4"/>
          <p:cNvSpPr/>
          <p:nvPr/>
        </p:nvSpPr>
        <p:spPr>
          <a:xfrm>
            <a:off x="76200" y="105388"/>
            <a:ext cx="583971" cy="345275"/>
          </a:xfrm>
          <a:custGeom>
            <a:rect b="b" l="l" r="r" t="t"/>
            <a:pathLst>
              <a:path extrusionOk="0" h="13811" w="13812">
                <a:moveTo>
                  <a:pt x="0" y="13811"/>
                </a:moveTo>
                <a:lnTo>
                  <a:pt x="0" y="0"/>
                </a:lnTo>
                <a:lnTo>
                  <a:pt x="13812" y="0"/>
                </a:lnTo>
              </a:path>
            </a:pathLst>
          </a:custGeom>
          <a:noFill/>
          <a:ln cap="flat" cmpd="sng" w="19050">
            <a:solidFill>
              <a:schemeClr val="lt1"/>
            </a:solidFill>
            <a:prstDash val="solid"/>
            <a:round/>
            <a:headEnd len="med" w="med" type="none"/>
            <a:tailEnd len="med" w="med" type="none"/>
          </a:ln>
        </p:spPr>
      </p:sp>
      <p:sp>
        <p:nvSpPr>
          <p:cNvPr id="116" name="Google Shape;116;p24"/>
          <p:cNvSpPr/>
          <p:nvPr/>
        </p:nvSpPr>
        <p:spPr>
          <a:xfrm flipH="1">
            <a:off x="8483825" y="105388"/>
            <a:ext cx="583971" cy="345275"/>
          </a:xfrm>
          <a:custGeom>
            <a:rect b="b" l="l" r="r" t="t"/>
            <a:pathLst>
              <a:path extrusionOk="0" h="13811" w="13812">
                <a:moveTo>
                  <a:pt x="0" y="13811"/>
                </a:moveTo>
                <a:lnTo>
                  <a:pt x="0" y="0"/>
                </a:lnTo>
                <a:lnTo>
                  <a:pt x="13812" y="0"/>
                </a:lnTo>
              </a:path>
            </a:pathLst>
          </a:custGeom>
          <a:noFill/>
          <a:ln cap="flat" cmpd="sng" w="19050">
            <a:solidFill>
              <a:schemeClr val="lt1"/>
            </a:solidFill>
            <a:prstDash val="solid"/>
            <a:round/>
            <a:headEnd len="med" w="med" type="none"/>
            <a:tailEnd len="med" w="med" type="none"/>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
    <p:spTree>
      <p:nvGrpSpPr>
        <p:cNvPr id="117" name="Shape 117"/>
        <p:cNvGrpSpPr/>
        <p:nvPr/>
      </p:nvGrpSpPr>
      <p:grpSpPr>
        <a:xfrm>
          <a:off x="0" y="0"/>
          <a:ext cx="0" cy="0"/>
          <a:chOff x="0" y="0"/>
          <a:chExt cx="0" cy="0"/>
        </a:xfrm>
      </p:grpSpPr>
      <p:sp>
        <p:nvSpPr>
          <p:cNvPr id="118" name="Google Shape;118;p25"/>
          <p:cNvSpPr txBox="1"/>
          <p:nvPr>
            <p:ph type="title"/>
          </p:nvPr>
        </p:nvSpPr>
        <p:spPr>
          <a:xfrm>
            <a:off x="713225" y="539500"/>
            <a:ext cx="5014800" cy="61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9" name="Google Shape;119;p25"/>
          <p:cNvSpPr txBox="1"/>
          <p:nvPr>
            <p:ph idx="1" type="subTitle"/>
          </p:nvPr>
        </p:nvSpPr>
        <p:spPr>
          <a:xfrm>
            <a:off x="6214050" y="3865200"/>
            <a:ext cx="2335800" cy="6405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sz="1600"/>
            </a:lvl1pPr>
            <a:lvl2pPr lvl="1" rtl="0">
              <a:spcBef>
                <a:spcPts val="0"/>
              </a:spcBef>
              <a:spcAft>
                <a:spcPts val="0"/>
              </a:spcAft>
              <a:buSzPts val="1600"/>
              <a:buChar char="○"/>
              <a:defRPr sz="1600"/>
            </a:lvl2pPr>
            <a:lvl3pPr lvl="2" rtl="0">
              <a:spcBef>
                <a:spcPts val="1600"/>
              </a:spcBef>
              <a:spcAft>
                <a:spcPts val="0"/>
              </a:spcAft>
              <a:buSzPts val="1600"/>
              <a:buChar char="■"/>
              <a:defRPr sz="1600"/>
            </a:lvl3pPr>
            <a:lvl4pPr lvl="3" rtl="0">
              <a:spcBef>
                <a:spcPts val="1600"/>
              </a:spcBef>
              <a:spcAft>
                <a:spcPts val="0"/>
              </a:spcAft>
              <a:buSzPts val="1600"/>
              <a:buChar char="●"/>
              <a:defRPr sz="1600"/>
            </a:lvl4pPr>
            <a:lvl5pPr lvl="4" rtl="0">
              <a:spcBef>
                <a:spcPts val="1600"/>
              </a:spcBef>
              <a:spcAft>
                <a:spcPts val="0"/>
              </a:spcAft>
              <a:buSzPts val="1600"/>
              <a:buChar char="○"/>
              <a:defRPr sz="1600"/>
            </a:lvl5pPr>
            <a:lvl6pPr lvl="5" rtl="0">
              <a:spcBef>
                <a:spcPts val="1600"/>
              </a:spcBef>
              <a:spcAft>
                <a:spcPts val="0"/>
              </a:spcAft>
              <a:buSzPts val="1600"/>
              <a:buChar char="■"/>
              <a:defRPr sz="1600"/>
            </a:lvl6pPr>
            <a:lvl7pPr lvl="6" rtl="0">
              <a:spcBef>
                <a:spcPts val="1600"/>
              </a:spcBef>
              <a:spcAft>
                <a:spcPts val="0"/>
              </a:spcAft>
              <a:buSzPts val="1600"/>
              <a:buChar char="●"/>
              <a:defRPr sz="1600"/>
            </a:lvl7pPr>
            <a:lvl8pPr lvl="7" rtl="0">
              <a:spcBef>
                <a:spcPts val="1600"/>
              </a:spcBef>
              <a:spcAft>
                <a:spcPts val="0"/>
              </a:spcAft>
              <a:buSzPts val="1600"/>
              <a:buChar char="○"/>
              <a:defRPr sz="1600"/>
            </a:lvl8pPr>
            <a:lvl9pPr lvl="8" rtl="0">
              <a:spcBef>
                <a:spcPts val="1600"/>
              </a:spcBef>
              <a:spcAft>
                <a:spcPts val="1600"/>
              </a:spcAft>
              <a:buSzPts val="1600"/>
              <a:buChar char="■"/>
              <a:defRPr sz="1600"/>
            </a:lvl9pPr>
          </a:lstStyle>
          <a:p/>
        </p:txBody>
      </p:sp>
      <p:sp>
        <p:nvSpPr>
          <p:cNvPr id="120" name="Google Shape;120;p25"/>
          <p:cNvSpPr txBox="1"/>
          <p:nvPr>
            <p:ph idx="2" type="subTitle"/>
          </p:nvPr>
        </p:nvSpPr>
        <p:spPr>
          <a:xfrm>
            <a:off x="6214050" y="3525300"/>
            <a:ext cx="2335800" cy="3399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b="1">
                <a:latin typeface="Poppins"/>
                <a:ea typeface="Poppins"/>
                <a:cs typeface="Poppins"/>
                <a:sym typeface="Poppi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121" name="Google Shape;121;p25"/>
          <p:cNvSpPr txBox="1"/>
          <p:nvPr>
            <p:ph idx="3" type="subTitle"/>
          </p:nvPr>
        </p:nvSpPr>
        <p:spPr>
          <a:xfrm>
            <a:off x="6214050" y="1582538"/>
            <a:ext cx="2335800" cy="6405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sz="1600"/>
            </a:lvl1pPr>
            <a:lvl2pPr lvl="1" rtl="0">
              <a:spcBef>
                <a:spcPts val="0"/>
              </a:spcBef>
              <a:spcAft>
                <a:spcPts val="0"/>
              </a:spcAft>
              <a:buSzPts val="1600"/>
              <a:buChar char="○"/>
              <a:defRPr sz="1600"/>
            </a:lvl2pPr>
            <a:lvl3pPr lvl="2" rtl="0">
              <a:spcBef>
                <a:spcPts val="1600"/>
              </a:spcBef>
              <a:spcAft>
                <a:spcPts val="0"/>
              </a:spcAft>
              <a:buSzPts val="1600"/>
              <a:buChar char="■"/>
              <a:defRPr sz="1600"/>
            </a:lvl3pPr>
            <a:lvl4pPr lvl="3" rtl="0">
              <a:spcBef>
                <a:spcPts val="1600"/>
              </a:spcBef>
              <a:spcAft>
                <a:spcPts val="0"/>
              </a:spcAft>
              <a:buSzPts val="1600"/>
              <a:buChar char="●"/>
              <a:defRPr sz="1600"/>
            </a:lvl4pPr>
            <a:lvl5pPr lvl="4" rtl="0">
              <a:spcBef>
                <a:spcPts val="1600"/>
              </a:spcBef>
              <a:spcAft>
                <a:spcPts val="0"/>
              </a:spcAft>
              <a:buSzPts val="1600"/>
              <a:buChar char="○"/>
              <a:defRPr sz="1600"/>
            </a:lvl5pPr>
            <a:lvl6pPr lvl="5" rtl="0">
              <a:spcBef>
                <a:spcPts val="1600"/>
              </a:spcBef>
              <a:spcAft>
                <a:spcPts val="0"/>
              </a:spcAft>
              <a:buSzPts val="1600"/>
              <a:buChar char="■"/>
              <a:defRPr sz="1600"/>
            </a:lvl6pPr>
            <a:lvl7pPr lvl="6" rtl="0">
              <a:spcBef>
                <a:spcPts val="1600"/>
              </a:spcBef>
              <a:spcAft>
                <a:spcPts val="0"/>
              </a:spcAft>
              <a:buSzPts val="1600"/>
              <a:buChar char="●"/>
              <a:defRPr sz="1600"/>
            </a:lvl7pPr>
            <a:lvl8pPr lvl="7" rtl="0">
              <a:spcBef>
                <a:spcPts val="1600"/>
              </a:spcBef>
              <a:spcAft>
                <a:spcPts val="0"/>
              </a:spcAft>
              <a:buSzPts val="1600"/>
              <a:buChar char="○"/>
              <a:defRPr sz="1600"/>
            </a:lvl8pPr>
            <a:lvl9pPr lvl="8" rtl="0">
              <a:spcBef>
                <a:spcPts val="1600"/>
              </a:spcBef>
              <a:spcAft>
                <a:spcPts val="1600"/>
              </a:spcAft>
              <a:buSzPts val="1600"/>
              <a:buChar char="■"/>
              <a:defRPr sz="1600"/>
            </a:lvl9pPr>
          </a:lstStyle>
          <a:p/>
        </p:txBody>
      </p:sp>
      <p:sp>
        <p:nvSpPr>
          <p:cNvPr id="122" name="Google Shape;122;p25"/>
          <p:cNvSpPr txBox="1"/>
          <p:nvPr>
            <p:ph idx="4" type="subTitle"/>
          </p:nvPr>
        </p:nvSpPr>
        <p:spPr>
          <a:xfrm>
            <a:off x="6214050" y="1242638"/>
            <a:ext cx="2335800" cy="3399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b="1">
                <a:latin typeface="Poppins"/>
                <a:ea typeface="Poppins"/>
                <a:cs typeface="Poppins"/>
                <a:sym typeface="Poppi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123" name="Google Shape;123;p25"/>
          <p:cNvSpPr txBox="1"/>
          <p:nvPr>
            <p:ph idx="5" type="subTitle"/>
          </p:nvPr>
        </p:nvSpPr>
        <p:spPr>
          <a:xfrm>
            <a:off x="6214050" y="2723863"/>
            <a:ext cx="2335800" cy="6405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sz="1600"/>
            </a:lvl1pPr>
            <a:lvl2pPr lvl="1" rtl="0">
              <a:spcBef>
                <a:spcPts val="0"/>
              </a:spcBef>
              <a:spcAft>
                <a:spcPts val="0"/>
              </a:spcAft>
              <a:buSzPts val="1600"/>
              <a:buChar char="○"/>
              <a:defRPr sz="1600"/>
            </a:lvl2pPr>
            <a:lvl3pPr lvl="2" rtl="0">
              <a:spcBef>
                <a:spcPts val="1600"/>
              </a:spcBef>
              <a:spcAft>
                <a:spcPts val="0"/>
              </a:spcAft>
              <a:buSzPts val="1600"/>
              <a:buChar char="■"/>
              <a:defRPr sz="1600"/>
            </a:lvl3pPr>
            <a:lvl4pPr lvl="3" rtl="0">
              <a:spcBef>
                <a:spcPts val="1600"/>
              </a:spcBef>
              <a:spcAft>
                <a:spcPts val="0"/>
              </a:spcAft>
              <a:buSzPts val="1600"/>
              <a:buChar char="●"/>
              <a:defRPr sz="1600"/>
            </a:lvl4pPr>
            <a:lvl5pPr lvl="4" rtl="0">
              <a:spcBef>
                <a:spcPts val="1600"/>
              </a:spcBef>
              <a:spcAft>
                <a:spcPts val="0"/>
              </a:spcAft>
              <a:buSzPts val="1600"/>
              <a:buChar char="○"/>
              <a:defRPr sz="1600"/>
            </a:lvl5pPr>
            <a:lvl6pPr lvl="5" rtl="0">
              <a:spcBef>
                <a:spcPts val="1600"/>
              </a:spcBef>
              <a:spcAft>
                <a:spcPts val="0"/>
              </a:spcAft>
              <a:buSzPts val="1600"/>
              <a:buChar char="■"/>
              <a:defRPr sz="1600"/>
            </a:lvl6pPr>
            <a:lvl7pPr lvl="6" rtl="0">
              <a:spcBef>
                <a:spcPts val="1600"/>
              </a:spcBef>
              <a:spcAft>
                <a:spcPts val="0"/>
              </a:spcAft>
              <a:buSzPts val="1600"/>
              <a:buChar char="●"/>
              <a:defRPr sz="1600"/>
            </a:lvl7pPr>
            <a:lvl8pPr lvl="7" rtl="0">
              <a:spcBef>
                <a:spcPts val="1600"/>
              </a:spcBef>
              <a:spcAft>
                <a:spcPts val="0"/>
              </a:spcAft>
              <a:buSzPts val="1600"/>
              <a:buChar char="○"/>
              <a:defRPr sz="1600"/>
            </a:lvl8pPr>
            <a:lvl9pPr lvl="8" rtl="0">
              <a:spcBef>
                <a:spcPts val="1600"/>
              </a:spcBef>
              <a:spcAft>
                <a:spcPts val="1600"/>
              </a:spcAft>
              <a:buSzPts val="1600"/>
              <a:buChar char="■"/>
              <a:defRPr sz="1600"/>
            </a:lvl9pPr>
          </a:lstStyle>
          <a:p/>
        </p:txBody>
      </p:sp>
      <p:sp>
        <p:nvSpPr>
          <p:cNvPr id="124" name="Google Shape;124;p25"/>
          <p:cNvSpPr txBox="1"/>
          <p:nvPr>
            <p:ph idx="6" type="subTitle"/>
          </p:nvPr>
        </p:nvSpPr>
        <p:spPr>
          <a:xfrm>
            <a:off x="6214050" y="2383963"/>
            <a:ext cx="2335800" cy="3399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b="1">
                <a:latin typeface="Poppins"/>
                <a:ea typeface="Poppins"/>
                <a:cs typeface="Poppins"/>
                <a:sym typeface="Poppi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125" name="Google Shape;125;p25"/>
          <p:cNvSpPr/>
          <p:nvPr/>
        </p:nvSpPr>
        <p:spPr>
          <a:xfrm>
            <a:off x="6097000" y="1281300"/>
            <a:ext cx="3046800" cy="376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5"/>
          <p:cNvSpPr/>
          <p:nvPr/>
        </p:nvSpPr>
        <p:spPr>
          <a:xfrm>
            <a:off x="6097000" y="2403306"/>
            <a:ext cx="3046800" cy="376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5"/>
          <p:cNvSpPr/>
          <p:nvPr/>
        </p:nvSpPr>
        <p:spPr>
          <a:xfrm>
            <a:off x="6097000" y="3529575"/>
            <a:ext cx="3046800" cy="376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 name="Google Shape;128;p25"/>
          <p:cNvGrpSpPr/>
          <p:nvPr/>
        </p:nvGrpSpPr>
        <p:grpSpPr>
          <a:xfrm>
            <a:off x="0" y="49022"/>
            <a:ext cx="5875977" cy="376498"/>
            <a:chOff x="-10925" y="645925"/>
            <a:chExt cx="1285800" cy="357175"/>
          </a:xfrm>
        </p:grpSpPr>
        <p:cxnSp>
          <p:nvCxnSpPr>
            <p:cNvPr id="129" name="Google Shape;129;p25"/>
            <p:cNvCxnSpPr/>
            <p:nvPr/>
          </p:nvCxnSpPr>
          <p:spPr>
            <a:xfrm>
              <a:off x="-10925" y="735219"/>
              <a:ext cx="1285800" cy="0"/>
            </a:xfrm>
            <a:prstGeom prst="straightConnector1">
              <a:avLst/>
            </a:prstGeom>
            <a:noFill/>
            <a:ln cap="flat" cmpd="sng" w="9525">
              <a:solidFill>
                <a:schemeClr val="accent4"/>
              </a:solidFill>
              <a:prstDash val="solid"/>
              <a:round/>
              <a:headEnd len="med" w="med" type="none"/>
              <a:tailEnd len="med" w="med" type="none"/>
            </a:ln>
          </p:spPr>
        </p:cxnSp>
        <p:cxnSp>
          <p:nvCxnSpPr>
            <p:cNvPr id="130" name="Google Shape;130;p25"/>
            <p:cNvCxnSpPr/>
            <p:nvPr/>
          </p:nvCxnSpPr>
          <p:spPr>
            <a:xfrm>
              <a:off x="-10925" y="1003100"/>
              <a:ext cx="1285800" cy="0"/>
            </a:xfrm>
            <a:prstGeom prst="straightConnector1">
              <a:avLst/>
            </a:prstGeom>
            <a:noFill/>
            <a:ln cap="flat" cmpd="sng" w="9525">
              <a:solidFill>
                <a:schemeClr val="accent4"/>
              </a:solidFill>
              <a:prstDash val="solid"/>
              <a:round/>
              <a:headEnd len="med" w="med" type="none"/>
              <a:tailEnd len="med" w="med" type="none"/>
            </a:ln>
          </p:spPr>
        </p:cxnSp>
        <p:cxnSp>
          <p:nvCxnSpPr>
            <p:cNvPr id="131" name="Google Shape;131;p25"/>
            <p:cNvCxnSpPr/>
            <p:nvPr/>
          </p:nvCxnSpPr>
          <p:spPr>
            <a:xfrm>
              <a:off x="-10925" y="913806"/>
              <a:ext cx="1285800" cy="0"/>
            </a:xfrm>
            <a:prstGeom prst="straightConnector1">
              <a:avLst/>
            </a:prstGeom>
            <a:noFill/>
            <a:ln cap="flat" cmpd="sng" w="9525">
              <a:solidFill>
                <a:schemeClr val="accent4"/>
              </a:solidFill>
              <a:prstDash val="solid"/>
              <a:round/>
              <a:headEnd len="med" w="med" type="none"/>
              <a:tailEnd len="med" w="med" type="none"/>
            </a:ln>
          </p:spPr>
        </p:cxnSp>
        <p:cxnSp>
          <p:nvCxnSpPr>
            <p:cNvPr id="132" name="Google Shape;132;p25"/>
            <p:cNvCxnSpPr/>
            <p:nvPr/>
          </p:nvCxnSpPr>
          <p:spPr>
            <a:xfrm>
              <a:off x="-10925" y="824513"/>
              <a:ext cx="1285800" cy="0"/>
            </a:xfrm>
            <a:prstGeom prst="straightConnector1">
              <a:avLst/>
            </a:prstGeom>
            <a:noFill/>
            <a:ln cap="flat" cmpd="sng" w="9525">
              <a:solidFill>
                <a:schemeClr val="accent4"/>
              </a:solidFill>
              <a:prstDash val="solid"/>
              <a:round/>
              <a:headEnd len="med" w="med" type="none"/>
              <a:tailEnd len="med" w="med" type="none"/>
            </a:ln>
          </p:spPr>
        </p:cxnSp>
        <p:cxnSp>
          <p:nvCxnSpPr>
            <p:cNvPr id="133" name="Google Shape;133;p25"/>
            <p:cNvCxnSpPr/>
            <p:nvPr/>
          </p:nvCxnSpPr>
          <p:spPr>
            <a:xfrm>
              <a:off x="-10925" y="645925"/>
              <a:ext cx="1285800" cy="0"/>
            </a:xfrm>
            <a:prstGeom prst="straightConnector1">
              <a:avLst/>
            </a:prstGeom>
            <a:noFill/>
            <a:ln cap="flat" cmpd="sng" w="9525">
              <a:solidFill>
                <a:schemeClr val="accent4"/>
              </a:solidFill>
              <a:prstDash val="solid"/>
              <a:round/>
              <a:headEnd len="med" w="med" type="none"/>
              <a:tailEnd len="med" w="med" type="none"/>
            </a:ln>
          </p:spPr>
        </p:cxnSp>
      </p:grpSp>
      <p:grpSp>
        <p:nvGrpSpPr>
          <p:cNvPr id="134" name="Google Shape;134;p25"/>
          <p:cNvGrpSpPr/>
          <p:nvPr/>
        </p:nvGrpSpPr>
        <p:grpSpPr>
          <a:xfrm>
            <a:off x="0" y="4711747"/>
            <a:ext cx="5875977" cy="376498"/>
            <a:chOff x="-10925" y="645925"/>
            <a:chExt cx="1285800" cy="357175"/>
          </a:xfrm>
        </p:grpSpPr>
        <p:cxnSp>
          <p:nvCxnSpPr>
            <p:cNvPr id="135" name="Google Shape;135;p25"/>
            <p:cNvCxnSpPr/>
            <p:nvPr/>
          </p:nvCxnSpPr>
          <p:spPr>
            <a:xfrm>
              <a:off x="-10925" y="735219"/>
              <a:ext cx="1285800" cy="0"/>
            </a:xfrm>
            <a:prstGeom prst="straightConnector1">
              <a:avLst/>
            </a:prstGeom>
            <a:noFill/>
            <a:ln cap="flat" cmpd="sng" w="9525">
              <a:solidFill>
                <a:schemeClr val="accent4"/>
              </a:solidFill>
              <a:prstDash val="solid"/>
              <a:round/>
              <a:headEnd len="med" w="med" type="none"/>
              <a:tailEnd len="med" w="med" type="none"/>
            </a:ln>
          </p:spPr>
        </p:cxnSp>
        <p:cxnSp>
          <p:nvCxnSpPr>
            <p:cNvPr id="136" name="Google Shape;136;p25"/>
            <p:cNvCxnSpPr/>
            <p:nvPr/>
          </p:nvCxnSpPr>
          <p:spPr>
            <a:xfrm>
              <a:off x="-10925" y="1003100"/>
              <a:ext cx="1285800" cy="0"/>
            </a:xfrm>
            <a:prstGeom prst="straightConnector1">
              <a:avLst/>
            </a:prstGeom>
            <a:noFill/>
            <a:ln cap="flat" cmpd="sng" w="9525">
              <a:solidFill>
                <a:schemeClr val="accent4"/>
              </a:solidFill>
              <a:prstDash val="solid"/>
              <a:round/>
              <a:headEnd len="med" w="med" type="none"/>
              <a:tailEnd len="med" w="med" type="none"/>
            </a:ln>
          </p:spPr>
        </p:cxnSp>
        <p:cxnSp>
          <p:nvCxnSpPr>
            <p:cNvPr id="137" name="Google Shape;137;p25"/>
            <p:cNvCxnSpPr/>
            <p:nvPr/>
          </p:nvCxnSpPr>
          <p:spPr>
            <a:xfrm>
              <a:off x="-10925" y="913806"/>
              <a:ext cx="1285800" cy="0"/>
            </a:xfrm>
            <a:prstGeom prst="straightConnector1">
              <a:avLst/>
            </a:prstGeom>
            <a:noFill/>
            <a:ln cap="flat" cmpd="sng" w="9525">
              <a:solidFill>
                <a:schemeClr val="accent4"/>
              </a:solidFill>
              <a:prstDash val="solid"/>
              <a:round/>
              <a:headEnd len="med" w="med" type="none"/>
              <a:tailEnd len="med" w="med" type="none"/>
            </a:ln>
          </p:spPr>
        </p:cxnSp>
        <p:cxnSp>
          <p:nvCxnSpPr>
            <p:cNvPr id="138" name="Google Shape;138;p25"/>
            <p:cNvCxnSpPr/>
            <p:nvPr/>
          </p:nvCxnSpPr>
          <p:spPr>
            <a:xfrm>
              <a:off x="-10925" y="824513"/>
              <a:ext cx="1285800" cy="0"/>
            </a:xfrm>
            <a:prstGeom prst="straightConnector1">
              <a:avLst/>
            </a:prstGeom>
            <a:noFill/>
            <a:ln cap="flat" cmpd="sng" w="9525">
              <a:solidFill>
                <a:schemeClr val="accent4"/>
              </a:solidFill>
              <a:prstDash val="solid"/>
              <a:round/>
              <a:headEnd len="med" w="med" type="none"/>
              <a:tailEnd len="med" w="med" type="none"/>
            </a:ln>
          </p:spPr>
        </p:cxnSp>
        <p:cxnSp>
          <p:nvCxnSpPr>
            <p:cNvPr id="139" name="Google Shape;139;p25"/>
            <p:cNvCxnSpPr/>
            <p:nvPr/>
          </p:nvCxnSpPr>
          <p:spPr>
            <a:xfrm>
              <a:off x="-10925" y="645925"/>
              <a:ext cx="1285800" cy="0"/>
            </a:xfrm>
            <a:prstGeom prst="straightConnector1">
              <a:avLst/>
            </a:prstGeom>
            <a:noFill/>
            <a:ln cap="flat" cmpd="sng" w="9525">
              <a:solidFill>
                <a:schemeClr val="accent4"/>
              </a:solidFill>
              <a:prstDash val="solid"/>
              <a:round/>
              <a:headEnd len="med" w="med" type="none"/>
              <a:tailEnd len="med" w="med" type="none"/>
            </a:ln>
          </p:spPr>
        </p:cxn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1">
    <p:spTree>
      <p:nvGrpSpPr>
        <p:cNvPr id="140" name="Shape 140"/>
        <p:cNvGrpSpPr/>
        <p:nvPr/>
      </p:nvGrpSpPr>
      <p:grpSpPr>
        <a:xfrm>
          <a:off x="0" y="0"/>
          <a:ext cx="0" cy="0"/>
          <a:chOff x="0" y="0"/>
          <a:chExt cx="0" cy="0"/>
        </a:xfrm>
      </p:grpSpPr>
      <p:sp>
        <p:nvSpPr>
          <p:cNvPr id="141" name="Google Shape;141;p26"/>
          <p:cNvSpPr txBox="1"/>
          <p:nvPr>
            <p:ph type="title"/>
          </p:nvPr>
        </p:nvSpPr>
        <p:spPr>
          <a:xfrm flipH="1">
            <a:off x="3415775" y="539500"/>
            <a:ext cx="5014800" cy="61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2" name="Google Shape;142;p26"/>
          <p:cNvSpPr txBox="1"/>
          <p:nvPr>
            <p:ph idx="1" type="subTitle"/>
          </p:nvPr>
        </p:nvSpPr>
        <p:spPr>
          <a:xfrm flipH="1">
            <a:off x="593950" y="3865200"/>
            <a:ext cx="2335800" cy="6405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sz="1600"/>
            </a:lvl1pPr>
            <a:lvl2pPr lvl="1" rtl="0">
              <a:spcBef>
                <a:spcPts val="0"/>
              </a:spcBef>
              <a:spcAft>
                <a:spcPts val="0"/>
              </a:spcAft>
              <a:buSzPts val="1600"/>
              <a:buChar char="○"/>
              <a:defRPr sz="1600"/>
            </a:lvl2pPr>
            <a:lvl3pPr lvl="2" rtl="0">
              <a:spcBef>
                <a:spcPts val="1600"/>
              </a:spcBef>
              <a:spcAft>
                <a:spcPts val="0"/>
              </a:spcAft>
              <a:buSzPts val="1600"/>
              <a:buChar char="■"/>
              <a:defRPr sz="1600"/>
            </a:lvl3pPr>
            <a:lvl4pPr lvl="3" rtl="0">
              <a:spcBef>
                <a:spcPts val="1600"/>
              </a:spcBef>
              <a:spcAft>
                <a:spcPts val="0"/>
              </a:spcAft>
              <a:buSzPts val="1600"/>
              <a:buChar char="●"/>
              <a:defRPr sz="1600"/>
            </a:lvl4pPr>
            <a:lvl5pPr lvl="4" rtl="0">
              <a:spcBef>
                <a:spcPts val="1600"/>
              </a:spcBef>
              <a:spcAft>
                <a:spcPts val="0"/>
              </a:spcAft>
              <a:buSzPts val="1600"/>
              <a:buChar char="○"/>
              <a:defRPr sz="1600"/>
            </a:lvl5pPr>
            <a:lvl6pPr lvl="5" rtl="0">
              <a:spcBef>
                <a:spcPts val="1600"/>
              </a:spcBef>
              <a:spcAft>
                <a:spcPts val="0"/>
              </a:spcAft>
              <a:buSzPts val="1600"/>
              <a:buChar char="■"/>
              <a:defRPr sz="1600"/>
            </a:lvl6pPr>
            <a:lvl7pPr lvl="6" rtl="0">
              <a:spcBef>
                <a:spcPts val="1600"/>
              </a:spcBef>
              <a:spcAft>
                <a:spcPts val="0"/>
              </a:spcAft>
              <a:buSzPts val="1600"/>
              <a:buChar char="●"/>
              <a:defRPr sz="1600"/>
            </a:lvl7pPr>
            <a:lvl8pPr lvl="7" rtl="0">
              <a:spcBef>
                <a:spcPts val="1600"/>
              </a:spcBef>
              <a:spcAft>
                <a:spcPts val="0"/>
              </a:spcAft>
              <a:buSzPts val="1600"/>
              <a:buChar char="○"/>
              <a:defRPr sz="1600"/>
            </a:lvl8pPr>
            <a:lvl9pPr lvl="8" rtl="0">
              <a:spcBef>
                <a:spcPts val="1600"/>
              </a:spcBef>
              <a:spcAft>
                <a:spcPts val="1600"/>
              </a:spcAft>
              <a:buSzPts val="1600"/>
              <a:buChar char="■"/>
              <a:defRPr sz="1600"/>
            </a:lvl9pPr>
          </a:lstStyle>
          <a:p/>
        </p:txBody>
      </p:sp>
      <p:sp>
        <p:nvSpPr>
          <p:cNvPr id="143" name="Google Shape;143;p26"/>
          <p:cNvSpPr txBox="1"/>
          <p:nvPr>
            <p:ph idx="2" type="subTitle"/>
          </p:nvPr>
        </p:nvSpPr>
        <p:spPr>
          <a:xfrm flipH="1">
            <a:off x="593950" y="3525300"/>
            <a:ext cx="2335800" cy="3399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b="1">
                <a:latin typeface="Poppins"/>
                <a:ea typeface="Poppins"/>
                <a:cs typeface="Poppins"/>
                <a:sym typeface="Poppi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144" name="Google Shape;144;p26"/>
          <p:cNvSpPr txBox="1"/>
          <p:nvPr>
            <p:ph idx="3" type="subTitle"/>
          </p:nvPr>
        </p:nvSpPr>
        <p:spPr>
          <a:xfrm flipH="1">
            <a:off x="593950" y="1582538"/>
            <a:ext cx="2335800" cy="6405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sz="1600"/>
            </a:lvl1pPr>
            <a:lvl2pPr lvl="1" rtl="0">
              <a:spcBef>
                <a:spcPts val="0"/>
              </a:spcBef>
              <a:spcAft>
                <a:spcPts val="0"/>
              </a:spcAft>
              <a:buSzPts val="1600"/>
              <a:buChar char="○"/>
              <a:defRPr sz="1600"/>
            </a:lvl2pPr>
            <a:lvl3pPr lvl="2" rtl="0">
              <a:spcBef>
                <a:spcPts val="1600"/>
              </a:spcBef>
              <a:spcAft>
                <a:spcPts val="0"/>
              </a:spcAft>
              <a:buSzPts val="1600"/>
              <a:buChar char="■"/>
              <a:defRPr sz="1600"/>
            </a:lvl3pPr>
            <a:lvl4pPr lvl="3" rtl="0">
              <a:spcBef>
                <a:spcPts val="1600"/>
              </a:spcBef>
              <a:spcAft>
                <a:spcPts val="0"/>
              </a:spcAft>
              <a:buSzPts val="1600"/>
              <a:buChar char="●"/>
              <a:defRPr sz="1600"/>
            </a:lvl4pPr>
            <a:lvl5pPr lvl="4" rtl="0">
              <a:spcBef>
                <a:spcPts val="1600"/>
              </a:spcBef>
              <a:spcAft>
                <a:spcPts val="0"/>
              </a:spcAft>
              <a:buSzPts val="1600"/>
              <a:buChar char="○"/>
              <a:defRPr sz="1600"/>
            </a:lvl5pPr>
            <a:lvl6pPr lvl="5" rtl="0">
              <a:spcBef>
                <a:spcPts val="1600"/>
              </a:spcBef>
              <a:spcAft>
                <a:spcPts val="0"/>
              </a:spcAft>
              <a:buSzPts val="1600"/>
              <a:buChar char="■"/>
              <a:defRPr sz="1600"/>
            </a:lvl6pPr>
            <a:lvl7pPr lvl="6" rtl="0">
              <a:spcBef>
                <a:spcPts val="1600"/>
              </a:spcBef>
              <a:spcAft>
                <a:spcPts val="0"/>
              </a:spcAft>
              <a:buSzPts val="1600"/>
              <a:buChar char="●"/>
              <a:defRPr sz="1600"/>
            </a:lvl7pPr>
            <a:lvl8pPr lvl="7" rtl="0">
              <a:spcBef>
                <a:spcPts val="1600"/>
              </a:spcBef>
              <a:spcAft>
                <a:spcPts val="0"/>
              </a:spcAft>
              <a:buSzPts val="1600"/>
              <a:buChar char="○"/>
              <a:defRPr sz="1600"/>
            </a:lvl8pPr>
            <a:lvl9pPr lvl="8" rtl="0">
              <a:spcBef>
                <a:spcPts val="1600"/>
              </a:spcBef>
              <a:spcAft>
                <a:spcPts val="1600"/>
              </a:spcAft>
              <a:buSzPts val="1600"/>
              <a:buChar char="■"/>
              <a:defRPr sz="1600"/>
            </a:lvl9pPr>
          </a:lstStyle>
          <a:p/>
        </p:txBody>
      </p:sp>
      <p:sp>
        <p:nvSpPr>
          <p:cNvPr id="145" name="Google Shape;145;p26"/>
          <p:cNvSpPr txBox="1"/>
          <p:nvPr>
            <p:ph idx="4" type="subTitle"/>
          </p:nvPr>
        </p:nvSpPr>
        <p:spPr>
          <a:xfrm flipH="1">
            <a:off x="593950" y="1242638"/>
            <a:ext cx="2335800" cy="3399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b="1">
                <a:latin typeface="Poppins"/>
                <a:ea typeface="Poppins"/>
                <a:cs typeface="Poppins"/>
                <a:sym typeface="Poppi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146" name="Google Shape;146;p26"/>
          <p:cNvSpPr txBox="1"/>
          <p:nvPr>
            <p:ph idx="5" type="subTitle"/>
          </p:nvPr>
        </p:nvSpPr>
        <p:spPr>
          <a:xfrm flipH="1">
            <a:off x="593950" y="2723863"/>
            <a:ext cx="2335800" cy="6405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sz="1600"/>
            </a:lvl1pPr>
            <a:lvl2pPr lvl="1" rtl="0">
              <a:spcBef>
                <a:spcPts val="0"/>
              </a:spcBef>
              <a:spcAft>
                <a:spcPts val="0"/>
              </a:spcAft>
              <a:buSzPts val="1600"/>
              <a:buChar char="○"/>
              <a:defRPr sz="1600"/>
            </a:lvl2pPr>
            <a:lvl3pPr lvl="2" rtl="0">
              <a:spcBef>
                <a:spcPts val="1600"/>
              </a:spcBef>
              <a:spcAft>
                <a:spcPts val="0"/>
              </a:spcAft>
              <a:buSzPts val="1600"/>
              <a:buChar char="■"/>
              <a:defRPr sz="1600"/>
            </a:lvl3pPr>
            <a:lvl4pPr lvl="3" rtl="0">
              <a:spcBef>
                <a:spcPts val="1600"/>
              </a:spcBef>
              <a:spcAft>
                <a:spcPts val="0"/>
              </a:spcAft>
              <a:buSzPts val="1600"/>
              <a:buChar char="●"/>
              <a:defRPr sz="1600"/>
            </a:lvl4pPr>
            <a:lvl5pPr lvl="4" rtl="0">
              <a:spcBef>
                <a:spcPts val="1600"/>
              </a:spcBef>
              <a:spcAft>
                <a:spcPts val="0"/>
              </a:spcAft>
              <a:buSzPts val="1600"/>
              <a:buChar char="○"/>
              <a:defRPr sz="1600"/>
            </a:lvl5pPr>
            <a:lvl6pPr lvl="5" rtl="0">
              <a:spcBef>
                <a:spcPts val="1600"/>
              </a:spcBef>
              <a:spcAft>
                <a:spcPts val="0"/>
              </a:spcAft>
              <a:buSzPts val="1600"/>
              <a:buChar char="■"/>
              <a:defRPr sz="1600"/>
            </a:lvl6pPr>
            <a:lvl7pPr lvl="6" rtl="0">
              <a:spcBef>
                <a:spcPts val="1600"/>
              </a:spcBef>
              <a:spcAft>
                <a:spcPts val="0"/>
              </a:spcAft>
              <a:buSzPts val="1600"/>
              <a:buChar char="●"/>
              <a:defRPr sz="1600"/>
            </a:lvl7pPr>
            <a:lvl8pPr lvl="7" rtl="0">
              <a:spcBef>
                <a:spcPts val="1600"/>
              </a:spcBef>
              <a:spcAft>
                <a:spcPts val="0"/>
              </a:spcAft>
              <a:buSzPts val="1600"/>
              <a:buChar char="○"/>
              <a:defRPr sz="1600"/>
            </a:lvl8pPr>
            <a:lvl9pPr lvl="8" rtl="0">
              <a:spcBef>
                <a:spcPts val="1600"/>
              </a:spcBef>
              <a:spcAft>
                <a:spcPts val="1600"/>
              </a:spcAft>
              <a:buSzPts val="1600"/>
              <a:buChar char="■"/>
              <a:defRPr sz="1600"/>
            </a:lvl9pPr>
          </a:lstStyle>
          <a:p/>
        </p:txBody>
      </p:sp>
      <p:sp>
        <p:nvSpPr>
          <p:cNvPr id="147" name="Google Shape;147;p26"/>
          <p:cNvSpPr txBox="1"/>
          <p:nvPr>
            <p:ph idx="6" type="subTitle"/>
          </p:nvPr>
        </p:nvSpPr>
        <p:spPr>
          <a:xfrm flipH="1">
            <a:off x="593950" y="2383963"/>
            <a:ext cx="2335800" cy="3399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b="1">
                <a:latin typeface="Poppins"/>
                <a:ea typeface="Poppins"/>
                <a:cs typeface="Poppins"/>
                <a:sym typeface="Poppi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148" name="Google Shape;148;p26"/>
          <p:cNvSpPr/>
          <p:nvPr/>
        </p:nvSpPr>
        <p:spPr>
          <a:xfrm flipH="1">
            <a:off x="0" y="1281300"/>
            <a:ext cx="3046800" cy="376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6"/>
          <p:cNvSpPr/>
          <p:nvPr/>
        </p:nvSpPr>
        <p:spPr>
          <a:xfrm flipH="1">
            <a:off x="0" y="2403306"/>
            <a:ext cx="3046800" cy="376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6"/>
          <p:cNvSpPr/>
          <p:nvPr/>
        </p:nvSpPr>
        <p:spPr>
          <a:xfrm flipH="1">
            <a:off x="0" y="3529575"/>
            <a:ext cx="3046800" cy="376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 name="Google Shape;151;p26"/>
          <p:cNvGrpSpPr/>
          <p:nvPr/>
        </p:nvGrpSpPr>
        <p:grpSpPr>
          <a:xfrm flipH="1">
            <a:off x="3267823" y="49022"/>
            <a:ext cx="5875977" cy="376498"/>
            <a:chOff x="-10925" y="645925"/>
            <a:chExt cx="1285800" cy="357175"/>
          </a:xfrm>
        </p:grpSpPr>
        <p:cxnSp>
          <p:nvCxnSpPr>
            <p:cNvPr id="152" name="Google Shape;152;p26"/>
            <p:cNvCxnSpPr/>
            <p:nvPr/>
          </p:nvCxnSpPr>
          <p:spPr>
            <a:xfrm>
              <a:off x="-10925" y="735219"/>
              <a:ext cx="1285800" cy="0"/>
            </a:xfrm>
            <a:prstGeom prst="straightConnector1">
              <a:avLst/>
            </a:prstGeom>
            <a:noFill/>
            <a:ln cap="flat" cmpd="sng" w="9525">
              <a:solidFill>
                <a:schemeClr val="accent4"/>
              </a:solidFill>
              <a:prstDash val="solid"/>
              <a:round/>
              <a:headEnd len="med" w="med" type="none"/>
              <a:tailEnd len="med" w="med" type="none"/>
            </a:ln>
          </p:spPr>
        </p:cxnSp>
        <p:cxnSp>
          <p:nvCxnSpPr>
            <p:cNvPr id="153" name="Google Shape;153;p26"/>
            <p:cNvCxnSpPr/>
            <p:nvPr/>
          </p:nvCxnSpPr>
          <p:spPr>
            <a:xfrm>
              <a:off x="-10925" y="1003100"/>
              <a:ext cx="1285800" cy="0"/>
            </a:xfrm>
            <a:prstGeom prst="straightConnector1">
              <a:avLst/>
            </a:prstGeom>
            <a:noFill/>
            <a:ln cap="flat" cmpd="sng" w="9525">
              <a:solidFill>
                <a:schemeClr val="accent4"/>
              </a:solidFill>
              <a:prstDash val="solid"/>
              <a:round/>
              <a:headEnd len="med" w="med" type="none"/>
              <a:tailEnd len="med" w="med" type="none"/>
            </a:ln>
          </p:spPr>
        </p:cxnSp>
        <p:cxnSp>
          <p:nvCxnSpPr>
            <p:cNvPr id="154" name="Google Shape;154;p26"/>
            <p:cNvCxnSpPr/>
            <p:nvPr/>
          </p:nvCxnSpPr>
          <p:spPr>
            <a:xfrm>
              <a:off x="-10925" y="913806"/>
              <a:ext cx="1285800" cy="0"/>
            </a:xfrm>
            <a:prstGeom prst="straightConnector1">
              <a:avLst/>
            </a:prstGeom>
            <a:noFill/>
            <a:ln cap="flat" cmpd="sng" w="9525">
              <a:solidFill>
                <a:schemeClr val="accent4"/>
              </a:solidFill>
              <a:prstDash val="solid"/>
              <a:round/>
              <a:headEnd len="med" w="med" type="none"/>
              <a:tailEnd len="med" w="med" type="none"/>
            </a:ln>
          </p:spPr>
        </p:cxnSp>
        <p:cxnSp>
          <p:nvCxnSpPr>
            <p:cNvPr id="155" name="Google Shape;155;p26"/>
            <p:cNvCxnSpPr/>
            <p:nvPr/>
          </p:nvCxnSpPr>
          <p:spPr>
            <a:xfrm>
              <a:off x="-10925" y="824513"/>
              <a:ext cx="1285800" cy="0"/>
            </a:xfrm>
            <a:prstGeom prst="straightConnector1">
              <a:avLst/>
            </a:prstGeom>
            <a:noFill/>
            <a:ln cap="flat" cmpd="sng" w="9525">
              <a:solidFill>
                <a:schemeClr val="accent4"/>
              </a:solidFill>
              <a:prstDash val="solid"/>
              <a:round/>
              <a:headEnd len="med" w="med" type="none"/>
              <a:tailEnd len="med" w="med" type="none"/>
            </a:ln>
          </p:spPr>
        </p:cxnSp>
        <p:cxnSp>
          <p:nvCxnSpPr>
            <p:cNvPr id="156" name="Google Shape;156;p26"/>
            <p:cNvCxnSpPr/>
            <p:nvPr/>
          </p:nvCxnSpPr>
          <p:spPr>
            <a:xfrm>
              <a:off x="-10925" y="645925"/>
              <a:ext cx="1285800" cy="0"/>
            </a:xfrm>
            <a:prstGeom prst="straightConnector1">
              <a:avLst/>
            </a:prstGeom>
            <a:noFill/>
            <a:ln cap="flat" cmpd="sng" w="9525">
              <a:solidFill>
                <a:schemeClr val="accent4"/>
              </a:solidFill>
              <a:prstDash val="solid"/>
              <a:round/>
              <a:headEnd len="med" w="med" type="none"/>
              <a:tailEnd len="med" w="med" type="none"/>
            </a:ln>
          </p:spPr>
        </p:cxnSp>
      </p:grpSp>
      <p:grpSp>
        <p:nvGrpSpPr>
          <p:cNvPr id="157" name="Google Shape;157;p26"/>
          <p:cNvGrpSpPr/>
          <p:nvPr/>
        </p:nvGrpSpPr>
        <p:grpSpPr>
          <a:xfrm flipH="1">
            <a:off x="3267823" y="4711747"/>
            <a:ext cx="5875977" cy="376498"/>
            <a:chOff x="-10925" y="645925"/>
            <a:chExt cx="1285800" cy="357175"/>
          </a:xfrm>
        </p:grpSpPr>
        <p:cxnSp>
          <p:nvCxnSpPr>
            <p:cNvPr id="158" name="Google Shape;158;p26"/>
            <p:cNvCxnSpPr/>
            <p:nvPr/>
          </p:nvCxnSpPr>
          <p:spPr>
            <a:xfrm>
              <a:off x="-10925" y="735219"/>
              <a:ext cx="1285800" cy="0"/>
            </a:xfrm>
            <a:prstGeom prst="straightConnector1">
              <a:avLst/>
            </a:prstGeom>
            <a:noFill/>
            <a:ln cap="flat" cmpd="sng" w="9525">
              <a:solidFill>
                <a:schemeClr val="accent4"/>
              </a:solidFill>
              <a:prstDash val="solid"/>
              <a:round/>
              <a:headEnd len="med" w="med" type="none"/>
              <a:tailEnd len="med" w="med" type="none"/>
            </a:ln>
          </p:spPr>
        </p:cxnSp>
        <p:cxnSp>
          <p:nvCxnSpPr>
            <p:cNvPr id="159" name="Google Shape;159;p26"/>
            <p:cNvCxnSpPr/>
            <p:nvPr/>
          </p:nvCxnSpPr>
          <p:spPr>
            <a:xfrm>
              <a:off x="-10925" y="1003100"/>
              <a:ext cx="1285800" cy="0"/>
            </a:xfrm>
            <a:prstGeom prst="straightConnector1">
              <a:avLst/>
            </a:prstGeom>
            <a:noFill/>
            <a:ln cap="flat" cmpd="sng" w="9525">
              <a:solidFill>
                <a:schemeClr val="accent4"/>
              </a:solidFill>
              <a:prstDash val="solid"/>
              <a:round/>
              <a:headEnd len="med" w="med" type="none"/>
              <a:tailEnd len="med" w="med" type="none"/>
            </a:ln>
          </p:spPr>
        </p:cxnSp>
        <p:cxnSp>
          <p:nvCxnSpPr>
            <p:cNvPr id="160" name="Google Shape;160;p26"/>
            <p:cNvCxnSpPr/>
            <p:nvPr/>
          </p:nvCxnSpPr>
          <p:spPr>
            <a:xfrm>
              <a:off x="-10925" y="913806"/>
              <a:ext cx="1285800" cy="0"/>
            </a:xfrm>
            <a:prstGeom prst="straightConnector1">
              <a:avLst/>
            </a:prstGeom>
            <a:noFill/>
            <a:ln cap="flat" cmpd="sng" w="9525">
              <a:solidFill>
                <a:schemeClr val="accent4"/>
              </a:solidFill>
              <a:prstDash val="solid"/>
              <a:round/>
              <a:headEnd len="med" w="med" type="none"/>
              <a:tailEnd len="med" w="med" type="none"/>
            </a:ln>
          </p:spPr>
        </p:cxnSp>
        <p:cxnSp>
          <p:nvCxnSpPr>
            <p:cNvPr id="161" name="Google Shape;161;p26"/>
            <p:cNvCxnSpPr/>
            <p:nvPr/>
          </p:nvCxnSpPr>
          <p:spPr>
            <a:xfrm>
              <a:off x="-10925" y="824513"/>
              <a:ext cx="1285800" cy="0"/>
            </a:xfrm>
            <a:prstGeom prst="straightConnector1">
              <a:avLst/>
            </a:prstGeom>
            <a:noFill/>
            <a:ln cap="flat" cmpd="sng" w="9525">
              <a:solidFill>
                <a:schemeClr val="accent4"/>
              </a:solidFill>
              <a:prstDash val="solid"/>
              <a:round/>
              <a:headEnd len="med" w="med" type="none"/>
              <a:tailEnd len="med" w="med" type="none"/>
            </a:ln>
          </p:spPr>
        </p:cxnSp>
        <p:cxnSp>
          <p:nvCxnSpPr>
            <p:cNvPr id="162" name="Google Shape;162;p26"/>
            <p:cNvCxnSpPr/>
            <p:nvPr/>
          </p:nvCxnSpPr>
          <p:spPr>
            <a:xfrm>
              <a:off x="-10925" y="645925"/>
              <a:ext cx="1285800" cy="0"/>
            </a:xfrm>
            <a:prstGeom prst="straightConnector1">
              <a:avLst/>
            </a:prstGeom>
            <a:noFill/>
            <a:ln cap="flat" cmpd="sng" w="9525">
              <a:solidFill>
                <a:schemeClr val="accent4"/>
              </a:solidFill>
              <a:prstDash val="solid"/>
              <a:round/>
              <a:headEnd len="med" w="med" type="none"/>
              <a:tailEnd len="med" w="med" type="none"/>
            </a:ln>
          </p:spPr>
        </p:cxn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
    <p:spTree>
      <p:nvGrpSpPr>
        <p:cNvPr id="163" name="Shape 163"/>
        <p:cNvGrpSpPr/>
        <p:nvPr/>
      </p:nvGrpSpPr>
      <p:grpSpPr>
        <a:xfrm>
          <a:off x="0" y="0"/>
          <a:ext cx="0" cy="0"/>
          <a:chOff x="0" y="0"/>
          <a:chExt cx="0" cy="0"/>
        </a:xfrm>
      </p:grpSpPr>
      <p:sp>
        <p:nvSpPr>
          <p:cNvPr id="164" name="Google Shape;164;p27"/>
          <p:cNvSpPr/>
          <p:nvPr/>
        </p:nvSpPr>
        <p:spPr>
          <a:xfrm>
            <a:off x="941125" y="1275950"/>
            <a:ext cx="552000" cy="552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5" name="Google Shape;165;p27"/>
          <p:cNvSpPr/>
          <p:nvPr/>
        </p:nvSpPr>
        <p:spPr>
          <a:xfrm>
            <a:off x="941150" y="3905625"/>
            <a:ext cx="552000" cy="552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6" name="Google Shape;166;p27"/>
          <p:cNvSpPr/>
          <p:nvPr/>
        </p:nvSpPr>
        <p:spPr>
          <a:xfrm>
            <a:off x="941125" y="3029067"/>
            <a:ext cx="552000" cy="552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7" name="Google Shape;167;p27"/>
          <p:cNvSpPr/>
          <p:nvPr/>
        </p:nvSpPr>
        <p:spPr>
          <a:xfrm>
            <a:off x="941125" y="2152508"/>
            <a:ext cx="552000" cy="552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8" name="Google Shape;168;p27"/>
          <p:cNvSpPr txBox="1"/>
          <p:nvPr>
            <p:ph idx="1" type="subTitle"/>
          </p:nvPr>
        </p:nvSpPr>
        <p:spPr>
          <a:xfrm>
            <a:off x="1557025" y="3905638"/>
            <a:ext cx="1657200" cy="5520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169" name="Google Shape;169;p27"/>
          <p:cNvSpPr txBox="1"/>
          <p:nvPr>
            <p:ph idx="2" type="subTitle"/>
          </p:nvPr>
        </p:nvSpPr>
        <p:spPr>
          <a:xfrm>
            <a:off x="877225" y="3981388"/>
            <a:ext cx="679800" cy="40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Font typeface="Poppins"/>
              <a:buNone/>
              <a:defRPr b="1">
                <a:latin typeface="Poppins"/>
                <a:ea typeface="Poppins"/>
                <a:cs typeface="Poppins"/>
                <a:sym typeface="Poppins"/>
              </a:defRPr>
            </a:lvl1pPr>
            <a:lvl2pPr lvl="1" rtl="0">
              <a:spcBef>
                <a:spcPts val="1600"/>
              </a:spcBef>
              <a:spcAft>
                <a:spcPts val="0"/>
              </a:spcAft>
              <a:buSzPts val="1600"/>
              <a:buFont typeface="Poppins"/>
              <a:buNone/>
              <a:defRPr>
                <a:latin typeface="Poppins"/>
                <a:ea typeface="Poppins"/>
                <a:cs typeface="Poppins"/>
                <a:sym typeface="Poppins"/>
              </a:defRPr>
            </a:lvl2pPr>
            <a:lvl3pPr lvl="2" rtl="0">
              <a:spcBef>
                <a:spcPts val="1600"/>
              </a:spcBef>
              <a:spcAft>
                <a:spcPts val="0"/>
              </a:spcAft>
              <a:buSzPts val="1600"/>
              <a:buFont typeface="Poppins"/>
              <a:buNone/>
              <a:defRPr>
                <a:latin typeface="Poppins"/>
                <a:ea typeface="Poppins"/>
                <a:cs typeface="Poppins"/>
                <a:sym typeface="Poppins"/>
              </a:defRPr>
            </a:lvl3pPr>
            <a:lvl4pPr lvl="3" rtl="0">
              <a:spcBef>
                <a:spcPts val="1600"/>
              </a:spcBef>
              <a:spcAft>
                <a:spcPts val="0"/>
              </a:spcAft>
              <a:buSzPts val="1600"/>
              <a:buFont typeface="Poppins"/>
              <a:buNone/>
              <a:defRPr>
                <a:latin typeface="Poppins"/>
                <a:ea typeface="Poppins"/>
                <a:cs typeface="Poppins"/>
                <a:sym typeface="Poppins"/>
              </a:defRPr>
            </a:lvl4pPr>
            <a:lvl5pPr lvl="4" rtl="0">
              <a:spcBef>
                <a:spcPts val="1600"/>
              </a:spcBef>
              <a:spcAft>
                <a:spcPts val="0"/>
              </a:spcAft>
              <a:buSzPts val="1600"/>
              <a:buFont typeface="Poppins"/>
              <a:buNone/>
              <a:defRPr>
                <a:latin typeface="Poppins"/>
                <a:ea typeface="Poppins"/>
                <a:cs typeface="Poppins"/>
                <a:sym typeface="Poppins"/>
              </a:defRPr>
            </a:lvl5pPr>
            <a:lvl6pPr lvl="5" rtl="0">
              <a:spcBef>
                <a:spcPts val="1600"/>
              </a:spcBef>
              <a:spcAft>
                <a:spcPts val="0"/>
              </a:spcAft>
              <a:buSzPts val="1600"/>
              <a:buFont typeface="Poppins"/>
              <a:buNone/>
              <a:defRPr>
                <a:latin typeface="Poppins"/>
                <a:ea typeface="Poppins"/>
                <a:cs typeface="Poppins"/>
                <a:sym typeface="Poppins"/>
              </a:defRPr>
            </a:lvl6pPr>
            <a:lvl7pPr lvl="6" rtl="0">
              <a:spcBef>
                <a:spcPts val="1600"/>
              </a:spcBef>
              <a:spcAft>
                <a:spcPts val="0"/>
              </a:spcAft>
              <a:buSzPts val="1600"/>
              <a:buFont typeface="Poppins"/>
              <a:buNone/>
              <a:defRPr>
                <a:latin typeface="Poppins"/>
                <a:ea typeface="Poppins"/>
                <a:cs typeface="Poppins"/>
                <a:sym typeface="Poppins"/>
              </a:defRPr>
            </a:lvl7pPr>
            <a:lvl8pPr lvl="7" rtl="0">
              <a:spcBef>
                <a:spcPts val="1600"/>
              </a:spcBef>
              <a:spcAft>
                <a:spcPts val="0"/>
              </a:spcAft>
              <a:buSzPts val="1600"/>
              <a:buFont typeface="Poppins"/>
              <a:buNone/>
              <a:defRPr>
                <a:latin typeface="Poppins"/>
                <a:ea typeface="Poppins"/>
                <a:cs typeface="Poppins"/>
                <a:sym typeface="Poppins"/>
              </a:defRPr>
            </a:lvl8pPr>
            <a:lvl9pPr lvl="8" rtl="0">
              <a:spcBef>
                <a:spcPts val="1600"/>
              </a:spcBef>
              <a:spcAft>
                <a:spcPts val="1600"/>
              </a:spcAft>
              <a:buSzPts val="1600"/>
              <a:buFont typeface="Poppins"/>
              <a:buNone/>
              <a:defRPr>
                <a:latin typeface="Poppins"/>
                <a:ea typeface="Poppins"/>
                <a:cs typeface="Poppins"/>
                <a:sym typeface="Poppins"/>
              </a:defRPr>
            </a:lvl9pPr>
          </a:lstStyle>
          <a:p/>
        </p:txBody>
      </p:sp>
      <p:sp>
        <p:nvSpPr>
          <p:cNvPr id="170" name="Google Shape;170;p27"/>
          <p:cNvSpPr txBox="1"/>
          <p:nvPr>
            <p:ph idx="3" type="subTitle"/>
          </p:nvPr>
        </p:nvSpPr>
        <p:spPr>
          <a:xfrm>
            <a:off x="1557025" y="3024550"/>
            <a:ext cx="1657200" cy="5520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171" name="Google Shape;171;p27"/>
          <p:cNvSpPr txBox="1"/>
          <p:nvPr>
            <p:ph idx="4" type="subTitle"/>
          </p:nvPr>
        </p:nvSpPr>
        <p:spPr>
          <a:xfrm>
            <a:off x="877225" y="3100300"/>
            <a:ext cx="679800" cy="40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Font typeface="Poppins"/>
              <a:buNone/>
              <a:defRPr b="1">
                <a:latin typeface="Poppins"/>
                <a:ea typeface="Poppins"/>
                <a:cs typeface="Poppins"/>
                <a:sym typeface="Poppins"/>
              </a:defRPr>
            </a:lvl1pPr>
            <a:lvl2pPr lvl="1" rtl="0">
              <a:spcBef>
                <a:spcPts val="1600"/>
              </a:spcBef>
              <a:spcAft>
                <a:spcPts val="0"/>
              </a:spcAft>
              <a:buSzPts val="1600"/>
              <a:buFont typeface="Poppins"/>
              <a:buNone/>
              <a:defRPr>
                <a:latin typeface="Poppins"/>
                <a:ea typeface="Poppins"/>
                <a:cs typeface="Poppins"/>
                <a:sym typeface="Poppins"/>
              </a:defRPr>
            </a:lvl2pPr>
            <a:lvl3pPr lvl="2" rtl="0">
              <a:spcBef>
                <a:spcPts val="1600"/>
              </a:spcBef>
              <a:spcAft>
                <a:spcPts val="0"/>
              </a:spcAft>
              <a:buSzPts val="1600"/>
              <a:buFont typeface="Poppins"/>
              <a:buNone/>
              <a:defRPr>
                <a:latin typeface="Poppins"/>
                <a:ea typeface="Poppins"/>
                <a:cs typeface="Poppins"/>
                <a:sym typeface="Poppins"/>
              </a:defRPr>
            </a:lvl3pPr>
            <a:lvl4pPr lvl="3" rtl="0">
              <a:spcBef>
                <a:spcPts val="1600"/>
              </a:spcBef>
              <a:spcAft>
                <a:spcPts val="0"/>
              </a:spcAft>
              <a:buSzPts val="1600"/>
              <a:buFont typeface="Poppins"/>
              <a:buNone/>
              <a:defRPr>
                <a:latin typeface="Poppins"/>
                <a:ea typeface="Poppins"/>
                <a:cs typeface="Poppins"/>
                <a:sym typeface="Poppins"/>
              </a:defRPr>
            </a:lvl4pPr>
            <a:lvl5pPr lvl="4" rtl="0">
              <a:spcBef>
                <a:spcPts val="1600"/>
              </a:spcBef>
              <a:spcAft>
                <a:spcPts val="0"/>
              </a:spcAft>
              <a:buSzPts val="1600"/>
              <a:buFont typeface="Poppins"/>
              <a:buNone/>
              <a:defRPr>
                <a:latin typeface="Poppins"/>
                <a:ea typeface="Poppins"/>
                <a:cs typeface="Poppins"/>
                <a:sym typeface="Poppins"/>
              </a:defRPr>
            </a:lvl5pPr>
            <a:lvl6pPr lvl="5" rtl="0">
              <a:spcBef>
                <a:spcPts val="1600"/>
              </a:spcBef>
              <a:spcAft>
                <a:spcPts val="0"/>
              </a:spcAft>
              <a:buSzPts val="1600"/>
              <a:buFont typeface="Poppins"/>
              <a:buNone/>
              <a:defRPr>
                <a:latin typeface="Poppins"/>
                <a:ea typeface="Poppins"/>
                <a:cs typeface="Poppins"/>
                <a:sym typeface="Poppins"/>
              </a:defRPr>
            </a:lvl6pPr>
            <a:lvl7pPr lvl="6" rtl="0">
              <a:spcBef>
                <a:spcPts val="1600"/>
              </a:spcBef>
              <a:spcAft>
                <a:spcPts val="0"/>
              </a:spcAft>
              <a:buSzPts val="1600"/>
              <a:buFont typeface="Poppins"/>
              <a:buNone/>
              <a:defRPr>
                <a:latin typeface="Poppins"/>
                <a:ea typeface="Poppins"/>
                <a:cs typeface="Poppins"/>
                <a:sym typeface="Poppins"/>
              </a:defRPr>
            </a:lvl7pPr>
            <a:lvl8pPr lvl="7" rtl="0">
              <a:spcBef>
                <a:spcPts val="1600"/>
              </a:spcBef>
              <a:spcAft>
                <a:spcPts val="0"/>
              </a:spcAft>
              <a:buSzPts val="1600"/>
              <a:buFont typeface="Poppins"/>
              <a:buNone/>
              <a:defRPr>
                <a:latin typeface="Poppins"/>
                <a:ea typeface="Poppins"/>
                <a:cs typeface="Poppins"/>
                <a:sym typeface="Poppins"/>
              </a:defRPr>
            </a:lvl8pPr>
            <a:lvl9pPr lvl="8" rtl="0">
              <a:spcBef>
                <a:spcPts val="1600"/>
              </a:spcBef>
              <a:spcAft>
                <a:spcPts val="1600"/>
              </a:spcAft>
              <a:buSzPts val="1600"/>
              <a:buFont typeface="Poppins"/>
              <a:buNone/>
              <a:defRPr>
                <a:latin typeface="Poppins"/>
                <a:ea typeface="Poppins"/>
                <a:cs typeface="Poppins"/>
                <a:sym typeface="Poppins"/>
              </a:defRPr>
            </a:lvl9pPr>
          </a:lstStyle>
          <a:p/>
        </p:txBody>
      </p:sp>
      <p:sp>
        <p:nvSpPr>
          <p:cNvPr id="172" name="Google Shape;172;p27"/>
          <p:cNvSpPr txBox="1"/>
          <p:nvPr>
            <p:ph idx="5" type="subTitle"/>
          </p:nvPr>
        </p:nvSpPr>
        <p:spPr>
          <a:xfrm>
            <a:off x="1557025" y="2152513"/>
            <a:ext cx="1657200" cy="5520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173" name="Google Shape;173;p27"/>
          <p:cNvSpPr txBox="1"/>
          <p:nvPr>
            <p:ph idx="6" type="subTitle"/>
          </p:nvPr>
        </p:nvSpPr>
        <p:spPr>
          <a:xfrm>
            <a:off x="877225" y="2228263"/>
            <a:ext cx="679800" cy="40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Font typeface="Poppins"/>
              <a:buNone/>
              <a:defRPr b="1">
                <a:latin typeface="Poppins"/>
                <a:ea typeface="Poppins"/>
                <a:cs typeface="Poppins"/>
                <a:sym typeface="Poppins"/>
              </a:defRPr>
            </a:lvl1pPr>
            <a:lvl2pPr lvl="1" rtl="0">
              <a:spcBef>
                <a:spcPts val="1600"/>
              </a:spcBef>
              <a:spcAft>
                <a:spcPts val="0"/>
              </a:spcAft>
              <a:buSzPts val="1600"/>
              <a:buFont typeface="Poppins"/>
              <a:buNone/>
              <a:defRPr>
                <a:latin typeface="Poppins"/>
                <a:ea typeface="Poppins"/>
                <a:cs typeface="Poppins"/>
                <a:sym typeface="Poppins"/>
              </a:defRPr>
            </a:lvl2pPr>
            <a:lvl3pPr lvl="2" rtl="0">
              <a:spcBef>
                <a:spcPts val="1600"/>
              </a:spcBef>
              <a:spcAft>
                <a:spcPts val="0"/>
              </a:spcAft>
              <a:buSzPts val="1600"/>
              <a:buFont typeface="Poppins"/>
              <a:buNone/>
              <a:defRPr>
                <a:latin typeface="Poppins"/>
                <a:ea typeface="Poppins"/>
                <a:cs typeface="Poppins"/>
                <a:sym typeface="Poppins"/>
              </a:defRPr>
            </a:lvl3pPr>
            <a:lvl4pPr lvl="3" rtl="0">
              <a:spcBef>
                <a:spcPts val="1600"/>
              </a:spcBef>
              <a:spcAft>
                <a:spcPts val="0"/>
              </a:spcAft>
              <a:buSzPts val="1600"/>
              <a:buFont typeface="Poppins"/>
              <a:buNone/>
              <a:defRPr>
                <a:latin typeface="Poppins"/>
                <a:ea typeface="Poppins"/>
                <a:cs typeface="Poppins"/>
                <a:sym typeface="Poppins"/>
              </a:defRPr>
            </a:lvl4pPr>
            <a:lvl5pPr lvl="4" rtl="0">
              <a:spcBef>
                <a:spcPts val="1600"/>
              </a:spcBef>
              <a:spcAft>
                <a:spcPts val="0"/>
              </a:spcAft>
              <a:buSzPts val="1600"/>
              <a:buFont typeface="Poppins"/>
              <a:buNone/>
              <a:defRPr>
                <a:latin typeface="Poppins"/>
                <a:ea typeface="Poppins"/>
                <a:cs typeface="Poppins"/>
                <a:sym typeface="Poppins"/>
              </a:defRPr>
            </a:lvl5pPr>
            <a:lvl6pPr lvl="5" rtl="0">
              <a:spcBef>
                <a:spcPts val="1600"/>
              </a:spcBef>
              <a:spcAft>
                <a:spcPts val="0"/>
              </a:spcAft>
              <a:buSzPts val="1600"/>
              <a:buFont typeface="Poppins"/>
              <a:buNone/>
              <a:defRPr>
                <a:latin typeface="Poppins"/>
                <a:ea typeface="Poppins"/>
                <a:cs typeface="Poppins"/>
                <a:sym typeface="Poppins"/>
              </a:defRPr>
            </a:lvl6pPr>
            <a:lvl7pPr lvl="6" rtl="0">
              <a:spcBef>
                <a:spcPts val="1600"/>
              </a:spcBef>
              <a:spcAft>
                <a:spcPts val="0"/>
              </a:spcAft>
              <a:buSzPts val="1600"/>
              <a:buFont typeface="Poppins"/>
              <a:buNone/>
              <a:defRPr>
                <a:latin typeface="Poppins"/>
                <a:ea typeface="Poppins"/>
                <a:cs typeface="Poppins"/>
                <a:sym typeface="Poppins"/>
              </a:defRPr>
            </a:lvl7pPr>
            <a:lvl8pPr lvl="7" rtl="0">
              <a:spcBef>
                <a:spcPts val="1600"/>
              </a:spcBef>
              <a:spcAft>
                <a:spcPts val="0"/>
              </a:spcAft>
              <a:buSzPts val="1600"/>
              <a:buFont typeface="Poppins"/>
              <a:buNone/>
              <a:defRPr>
                <a:latin typeface="Poppins"/>
                <a:ea typeface="Poppins"/>
                <a:cs typeface="Poppins"/>
                <a:sym typeface="Poppins"/>
              </a:defRPr>
            </a:lvl8pPr>
            <a:lvl9pPr lvl="8" rtl="0">
              <a:spcBef>
                <a:spcPts val="1600"/>
              </a:spcBef>
              <a:spcAft>
                <a:spcPts val="1600"/>
              </a:spcAft>
              <a:buSzPts val="1600"/>
              <a:buFont typeface="Poppins"/>
              <a:buNone/>
              <a:defRPr>
                <a:latin typeface="Poppins"/>
                <a:ea typeface="Poppins"/>
                <a:cs typeface="Poppins"/>
                <a:sym typeface="Poppins"/>
              </a:defRPr>
            </a:lvl9pPr>
          </a:lstStyle>
          <a:p/>
        </p:txBody>
      </p:sp>
      <p:sp>
        <p:nvSpPr>
          <p:cNvPr id="174" name="Google Shape;174;p27"/>
          <p:cNvSpPr txBox="1"/>
          <p:nvPr>
            <p:ph idx="7" type="subTitle"/>
          </p:nvPr>
        </p:nvSpPr>
        <p:spPr>
          <a:xfrm>
            <a:off x="1557025" y="1275938"/>
            <a:ext cx="1657200" cy="5520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175" name="Google Shape;175;p27"/>
          <p:cNvSpPr txBox="1"/>
          <p:nvPr>
            <p:ph idx="8" type="subTitle"/>
          </p:nvPr>
        </p:nvSpPr>
        <p:spPr>
          <a:xfrm>
            <a:off x="877225" y="1351688"/>
            <a:ext cx="679800" cy="40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Font typeface="Poppins"/>
              <a:buNone/>
              <a:defRPr b="1">
                <a:latin typeface="Poppins"/>
                <a:ea typeface="Poppins"/>
                <a:cs typeface="Poppins"/>
                <a:sym typeface="Poppins"/>
              </a:defRPr>
            </a:lvl1pPr>
            <a:lvl2pPr lvl="1" rtl="0">
              <a:spcBef>
                <a:spcPts val="1600"/>
              </a:spcBef>
              <a:spcAft>
                <a:spcPts val="0"/>
              </a:spcAft>
              <a:buSzPts val="1600"/>
              <a:buFont typeface="Poppins"/>
              <a:buNone/>
              <a:defRPr>
                <a:latin typeface="Poppins"/>
                <a:ea typeface="Poppins"/>
                <a:cs typeface="Poppins"/>
                <a:sym typeface="Poppins"/>
              </a:defRPr>
            </a:lvl2pPr>
            <a:lvl3pPr lvl="2" rtl="0">
              <a:spcBef>
                <a:spcPts val="1600"/>
              </a:spcBef>
              <a:spcAft>
                <a:spcPts val="0"/>
              </a:spcAft>
              <a:buSzPts val="1600"/>
              <a:buFont typeface="Poppins"/>
              <a:buNone/>
              <a:defRPr>
                <a:latin typeface="Poppins"/>
                <a:ea typeface="Poppins"/>
                <a:cs typeface="Poppins"/>
                <a:sym typeface="Poppins"/>
              </a:defRPr>
            </a:lvl3pPr>
            <a:lvl4pPr lvl="3" rtl="0">
              <a:spcBef>
                <a:spcPts val="1600"/>
              </a:spcBef>
              <a:spcAft>
                <a:spcPts val="0"/>
              </a:spcAft>
              <a:buSzPts val="1600"/>
              <a:buFont typeface="Poppins"/>
              <a:buNone/>
              <a:defRPr>
                <a:latin typeface="Poppins"/>
                <a:ea typeface="Poppins"/>
                <a:cs typeface="Poppins"/>
                <a:sym typeface="Poppins"/>
              </a:defRPr>
            </a:lvl4pPr>
            <a:lvl5pPr lvl="4" rtl="0">
              <a:spcBef>
                <a:spcPts val="1600"/>
              </a:spcBef>
              <a:spcAft>
                <a:spcPts val="0"/>
              </a:spcAft>
              <a:buSzPts val="1600"/>
              <a:buFont typeface="Poppins"/>
              <a:buNone/>
              <a:defRPr>
                <a:latin typeface="Poppins"/>
                <a:ea typeface="Poppins"/>
                <a:cs typeface="Poppins"/>
                <a:sym typeface="Poppins"/>
              </a:defRPr>
            </a:lvl5pPr>
            <a:lvl6pPr lvl="5" rtl="0">
              <a:spcBef>
                <a:spcPts val="1600"/>
              </a:spcBef>
              <a:spcAft>
                <a:spcPts val="0"/>
              </a:spcAft>
              <a:buSzPts val="1600"/>
              <a:buFont typeface="Poppins"/>
              <a:buNone/>
              <a:defRPr>
                <a:latin typeface="Poppins"/>
                <a:ea typeface="Poppins"/>
                <a:cs typeface="Poppins"/>
                <a:sym typeface="Poppins"/>
              </a:defRPr>
            </a:lvl6pPr>
            <a:lvl7pPr lvl="6" rtl="0">
              <a:spcBef>
                <a:spcPts val="1600"/>
              </a:spcBef>
              <a:spcAft>
                <a:spcPts val="0"/>
              </a:spcAft>
              <a:buSzPts val="1600"/>
              <a:buFont typeface="Poppins"/>
              <a:buNone/>
              <a:defRPr>
                <a:latin typeface="Poppins"/>
                <a:ea typeface="Poppins"/>
                <a:cs typeface="Poppins"/>
                <a:sym typeface="Poppins"/>
              </a:defRPr>
            </a:lvl7pPr>
            <a:lvl8pPr lvl="7" rtl="0">
              <a:spcBef>
                <a:spcPts val="1600"/>
              </a:spcBef>
              <a:spcAft>
                <a:spcPts val="0"/>
              </a:spcAft>
              <a:buSzPts val="1600"/>
              <a:buFont typeface="Poppins"/>
              <a:buNone/>
              <a:defRPr>
                <a:latin typeface="Poppins"/>
                <a:ea typeface="Poppins"/>
                <a:cs typeface="Poppins"/>
                <a:sym typeface="Poppins"/>
              </a:defRPr>
            </a:lvl8pPr>
            <a:lvl9pPr lvl="8" rtl="0">
              <a:spcBef>
                <a:spcPts val="1600"/>
              </a:spcBef>
              <a:spcAft>
                <a:spcPts val="1600"/>
              </a:spcAft>
              <a:buSzPts val="1600"/>
              <a:buFont typeface="Poppins"/>
              <a:buNone/>
              <a:defRPr>
                <a:latin typeface="Poppins"/>
                <a:ea typeface="Poppins"/>
                <a:cs typeface="Poppins"/>
                <a:sym typeface="Poppins"/>
              </a:defRPr>
            </a:lvl9pPr>
          </a:lstStyle>
          <a:p/>
        </p:txBody>
      </p:sp>
      <p:sp>
        <p:nvSpPr>
          <p:cNvPr id="176" name="Google Shape;176;p27"/>
          <p:cNvSpPr txBox="1"/>
          <p:nvPr>
            <p:ph type="title"/>
          </p:nvPr>
        </p:nvSpPr>
        <p:spPr>
          <a:xfrm>
            <a:off x="3918013" y="539500"/>
            <a:ext cx="4287000" cy="61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7" name="Google Shape;177;p27"/>
          <p:cNvSpPr/>
          <p:nvPr/>
        </p:nvSpPr>
        <p:spPr>
          <a:xfrm>
            <a:off x="0" y="0"/>
            <a:ext cx="9144000" cy="1689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1">
  <p:cSld name="CUSTOM_10">
    <p:spTree>
      <p:nvGrpSpPr>
        <p:cNvPr id="178" name="Shape 178"/>
        <p:cNvGrpSpPr/>
        <p:nvPr/>
      </p:nvGrpSpPr>
      <p:grpSpPr>
        <a:xfrm>
          <a:off x="0" y="0"/>
          <a:ext cx="0" cy="0"/>
          <a:chOff x="0" y="0"/>
          <a:chExt cx="0" cy="0"/>
        </a:xfrm>
      </p:grpSpPr>
      <p:sp>
        <p:nvSpPr>
          <p:cNvPr id="179" name="Google Shape;179;p28"/>
          <p:cNvSpPr/>
          <p:nvPr/>
        </p:nvSpPr>
        <p:spPr>
          <a:xfrm flipH="1" rot="10800000">
            <a:off x="-12775" y="-33350"/>
            <a:ext cx="9169500" cy="1584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8"/>
          <p:cNvSpPr txBox="1"/>
          <p:nvPr>
            <p:ph idx="1" type="subTitle"/>
          </p:nvPr>
        </p:nvSpPr>
        <p:spPr>
          <a:xfrm>
            <a:off x="713225" y="4120900"/>
            <a:ext cx="1510500" cy="532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181" name="Google Shape;181;p28"/>
          <p:cNvSpPr txBox="1"/>
          <p:nvPr>
            <p:ph idx="2" type="subTitle"/>
          </p:nvPr>
        </p:nvSpPr>
        <p:spPr>
          <a:xfrm>
            <a:off x="713250" y="3801700"/>
            <a:ext cx="1510500" cy="319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b="1">
                <a:solidFill>
                  <a:schemeClr val="accent3"/>
                </a:solidFill>
                <a:latin typeface="Poppins"/>
                <a:ea typeface="Poppins"/>
                <a:cs typeface="Poppins"/>
                <a:sym typeface="Poppi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182" name="Google Shape;182;p28"/>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solidFill>
                  <a:schemeClr val="dk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83" name="Google Shape;183;p28"/>
          <p:cNvSpPr txBox="1"/>
          <p:nvPr>
            <p:ph idx="3" type="subTitle"/>
          </p:nvPr>
        </p:nvSpPr>
        <p:spPr>
          <a:xfrm>
            <a:off x="6920250" y="4120900"/>
            <a:ext cx="1510500" cy="532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184" name="Google Shape;184;p28"/>
          <p:cNvSpPr txBox="1"/>
          <p:nvPr>
            <p:ph idx="4" type="subTitle"/>
          </p:nvPr>
        </p:nvSpPr>
        <p:spPr>
          <a:xfrm>
            <a:off x="6920275" y="3801700"/>
            <a:ext cx="1510500" cy="319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b="1">
                <a:solidFill>
                  <a:schemeClr val="accent3"/>
                </a:solidFill>
                <a:latin typeface="Poppins"/>
                <a:ea typeface="Poppins"/>
                <a:cs typeface="Poppins"/>
                <a:sym typeface="Poppi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185" name="Google Shape;185;p28"/>
          <p:cNvSpPr txBox="1"/>
          <p:nvPr>
            <p:ph idx="5" type="subTitle"/>
          </p:nvPr>
        </p:nvSpPr>
        <p:spPr>
          <a:xfrm>
            <a:off x="3816738" y="4120900"/>
            <a:ext cx="1510500" cy="532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186" name="Google Shape;186;p28"/>
          <p:cNvSpPr txBox="1"/>
          <p:nvPr>
            <p:ph idx="6" type="subTitle"/>
          </p:nvPr>
        </p:nvSpPr>
        <p:spPr>
          <a:xfrm>
            <a:off x="3816763" y="3801700"/>
            <a:ext cx="1510500" cy="319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b="1">
                <a:solidFill>
                  <a:schemeClr val="accent3"/>
                </a:solidFill>
                <a:latin typeface="Poppins"/>
                <a:ea typeface="Poppins"/>
                <a:cs typeface="Poppins"/>
                <a:sym typeface="Poppi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187" name="Google Shape;187;p28"/>
          <p:cNvSpPr txBox="1"/>
          <p:nvPr>
            <p:ph idx="7" type="subTitle"/>
          </p:nvPr>
        </p:nvSpPr>
        <p:spPr>
          <a:xfrm>
            <a:off x="2264981" y="4120900"/>
            <a:ext cx="1510500" cy="532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188" name="Google Shape;188;p28"/>
          <p:cNvSpPr txBox="1"/>
          <p:nvPr>
            <p:ph idx="8" type="subTitle"/>
          </p:nvPr>
        </p:nvSpPr>
        <p:spPr>
          <a:xfrm>
            <a:off x="2265006" y="3801700"/>
            <a:ext cx="1510500" cy="319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b="1">
                <a:solidFill>
                  <a:schemeClr val="accent3"/>
                </a:solidFill>
                <a:latin typeface="Poppins"/>
                <a:ea typeface="Poppins"/>
                <a:cs typeface="Poppins"/>
                <a:sym typeface="Poppi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189" name="Google Shape;189;p28"/>
          <p:cNvSpPr txBox="1"/>
          <p:nvPr>
            <p:ph idx="9" type="subTitle"/>
          </p:nvPr>
        </p:nvSpPr>
        <p:spPr>
          <a:xfrm>
            <a:off x="5368494" y="4120900"/>
            <a:ext cx="1510500" cy="532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190" name="Google Shape;190;p28"/>
          <p:cNvSpPr txBox="1"/>
          <p:nvPr>
            <p:ph idx="13" type="subTitle"/>
          </p:nvPr>
        </p:nvSpPr>
        <p:spPr>
          <a:xfrm>
            <a:off x="5368519" y="3801700"/>
            <a:ext cx="1510500" cy="319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b="1">
                <a:solidFill>
                  <a:schemeClr val="accent3"/>
                </a:solidFill>
                <a:latin typeface="Poppins"/>
                <a:ea typeface="Poppins"/>
                <a:cs typeface="Poppins"/>
                <a:sym typeface="Poppi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7">
    <p:spTree>
      <p:nvGrpSpPr>
        <p:cNvPr id="191" name="Shape 191"/>
        <p:cNvGrpSpPr/>
        <p:nvPr/>
      </p:nvGrpSpPr>
      <p:grpSpPr>
        <a:xfrm>
          <a:off x="0" y="0"/>
          <a:ext cx="0" cy="0"/>
          <a:chOff x="0" y="0"/>
          <a:chExt cx="0" cy="0"/>
        </a:xfrm>
      </p:grpSpPr>
      <p:sp>
        <p:nvSpPr>
          <p:cNvPr id="192" name="Google Shape;192;p29"/>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3" name="Google Shape;193;p29"/>
          <p:cNvSpPr txBox="1"/>
          <p:nvPr>
            <p:ph idx="1" type="subTitle"/>
          </p:nvPr>
        </p:nvSpPr>
        <p:spPr>
          <a:xfrm>
            <a:off x="6920237" y="2792888"/>
            <a:ext cx="1510500" cy="640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194" name="Google Shape;194;p29"/>
          <p:cNvSpPr txBox="1"/>
          <p:nvPr>
            <p:ph idx="2" type="subTitle"/>
          </p:nvPr>
        </p:nvSpPr>
        <p:spPr>
          <a:xfrm>
            <a:off x="6920248" y="2420888"/>
            <a:ext cx="1510500" cy="372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b="1">
                <a:solidFill>
                  <a:schemeClr val="accent3"/>
                </a:solidFill>
                <a:latin typeface="Poppins"/>
                <a:ea typeface="Poppins"/>
                <a:cs typeface="Poppins"/>
                <a:sym typeface="Poppi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195" name="Google Shape;195;p29"/>
          <p:cNvSpPr txBox="1"/>
          <p:nvPr>
            <p:ph idx="3" type="subTitle"/>
          </p:nvPr>
        </p:nvSpPr>
        <p:spPr>
          <a:xfrm>
            <a:off x="713225" y="4120900"/>
            <a:ext cx="1510500" cy="5322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196" name="Google Shape;196;p29"/>
          <p:cNvSpPr txBox="1"/>
          <p:nvPr>
            <p:ph idx="4" type="subTitle"/>
          </p:nvPr>
        </p:nvSpPr>
        <p:spPr>
          <a:xfrm>
            <a:off x="713244" y="3748900"/>
            <a:ext cx="1510500" cy="3720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b="1">
                <a:solidFill>
                  <a:schemeClr val="accent3"/>
                </a:solidFill>
                <a:latin typeface="Poppins"/>
                <a:ea typeface="Poppins"/>
                <a:cs typeface="Poppins"/>
                <a:sym typeface="Poppi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197" name="Google Shape;197;p29"/>
          <p:cNvSpPr txBox="1"/>
          <p:nvPr>
            <p:ph idx="5" type="subTitle"/>
          </p:nvPr>
        </p:nvSpPr>
        <p:spPr>
          <a:xfrm>
            <a:off x="6920250" y="4120900"/>
            <a:ext cx="1510500" cy="5322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198" name="Google Shape;198;p29"/>
          <p:cNvSpPr txBox="1"/>
          <p:nvPr>
            <p:ph idx="6" type="subTitle"/>
          </p:nvPr>
        </p:nvSpPr>
        <p:spPr>
          <a:xfrm>
            <a:off x="6920268" y="3748900"/>
            <a:ext cx="1510500" cy="372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b="1">
                <a:solidFill>
                  <a:schemeClr val="accent3"/>
                </a:solidFill>
                <a:latin typeface="Poppins"/>
                <a:ea typeface="Poppins"/>
                <a:cs typeface="Poppins"/>
                <a:sym typeface="Poppi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199" name="Google Shape;199;p29"/>
          <p:cNvSpPr txBox="1"/>
          <p:nvPr>
            <p:ph idx="7" type="subTitle"/>
          </p:nvPr>
        </p:nvSpPr>
        <p:spPr>
          <a:xfrm>
            <a:off x="713213" y="2792888"/>
            <a:ext cx="1510500" cy="6405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200" name="Google Shape;200;p29"/>
          <p:cNvSpPr txBox="1"/>
          <p:nvPr>
            <p:ph idx="8" type="subTitle"/>
          </p:nvPr>
        </p:nvSpPr>
        <p:spPr>
          <a:xfrm>
            <a:off x="713224" y="2420888"/>
            <a:ext cx="1510500" cy="3720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b="1">
                <a:solidFill>
                  <a:schemeClr val="accent3"/>
                </a:solidFill>
                <a:latin typeface="Poppins"/>
                <a:ea typeface="Poppins"/>
                <a:cs typeface="Poppins"/>
                <a:sym typeface="Poppi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201" name="Google Shape;201;p29"/>
          <p:cNvSpPr txBox="1"/>
          <p:nvPr>
            <p:ph idx="9" type="subTitle"/>
          </p:nvPr>
        </p:nvSpPr>
        <p:spPr>
          <a:xfrm>
            <a:off x="6920237" y="1464863"/>
            <a:ext cx="1510500" cy="640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202" name="Google Shape;202;p29"/>
          <p:cNvSpPr txBox="1"/>
          <p:nvPr>
            <p:ph idx="13" type="subTitle"/>
          </p:nvPr>
        </p:nvSpPr>
        <p:spPr>
          <a:xfrm>
            <a:off x="6920248" y="1092863"/>
            <a:ext cx="1510500" cy="372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b="1">
                <a:solidFill>
                  <a:schemeClr val="accent3"/>
                </a:solidFill>
                <a:latin typeface="Poppins"/>
                <a:ea typeface="Poppins"/>
                <a:cs typeface="Poppins"/>
                <a:sym typeface="Poppi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203" name="Google Shape;203;p29"/>
          <p:cNvSpPr txBox="1"/>
          <p:nvPr>
            <p:ph idx="14" type="subTitle"/>
          </p:nvPr>
        </p:nvSpPr>
        <p:spPr>
          <a:xfrm>
            <a:off x="713213" y="1464863"/>
            <a:ext cx="1510500" cy="6405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204" name="Google Shape;204;p29"/>
          <p:cNvSpPr txBox="1"/>
          <p:nvPr>
            <p:ph idx="15" type="subTitle"/>
          </p:nvPr>
        </p:nvSpPr>
        <p:spPr>
          <a:xfrm>
            <a:off x="713224" y="1092863"/>
            <a:ext cx="1510500" cy="3720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b="1">
                <a:solidFill>
                  <a:schemeClr val="accent3"/>
                </a:solidFill>
                <a:latin typeface="Poppins"/>
                <a:ea typeface="Poppins"/>
                <a:cs typeface="Poppins"/>
                <a:sym typeface="Poppins"/>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205" name="Google Shape;205;p29"/>
          <p:cNvSpPr/>
          <p:nvPr/>
        </p:nvSpPr>
        <p:spPr>
          <a:xfrm flipH="1" rot="10800000">
            <a:off x="76200" y="4845892"/>
            <a:ext cx="221400" cy="221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9"/>
          <p:cNvSpPr/>
          <p:nvPr/>
        </p:nvSpPr>
        <p:spPr>
          <a:xfrm flipH="1" rot="10800000">
            <a:off x="8846400" y="76192"/>
            <a:ext cx="221400" cy="221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
    <p:spTree>
      <p:nvGrpSpPr>
        <p:cNvPr id="207" name="Shape 207"/>
        <p:cNvGrpSpPr/>
        <p:nvPr/>
      </p:nvGrpSpPr>
      <p:grpSpPr>
        <a:xfrm>
          <a:off x="0" y="0"/>
          <a:ext cx="0" cy="0"/>
          <a:chOff x="0" y="0"/>
          <a:chExt cx="0" cy="0"/>
        </a:xfrm>
      </p:grpSpPr>
      <p:sp>
        <p:nvSpPr>
          <p:cNvPr id="208" name="Google Shape;208;p30"/>
          <p:cNvSpPr/>
          <p:nvPr/>
        </p:nvSpPr>
        <p:spPr>
          <a:xfrm>
            <a:off x="1595575" y="1846825"/>
            <a:ext cx="5953200" cy="2851800"/>
          </a:xfrm>
          <a:prstGeom prst="rect">
            <a:avLst/>
          </a:prstGeom>
          <a:solidFill>
            <a:schemeClr val="dk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0"/>
          <p:cNvSpPr/>
          <p:nvPr/>
        </p:nvSpPr>
        <p:spPr>
          <a:xfrm>
            <a:off x="1595375" y="1458075"/>
            <a:ext cx="5953200" cy="2851800"/>
          </a:xfrm>
          <a:prstGeom prst="rect">
            <a:avLst/>
          </a:prstGeom>
          <a:solidFill>
            <a:schemeClr val="dk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0"/>
          <p:cNvSpPr txBox="1"/>
          <p:nvPr>
            <p:ph type="title"/>
          </p:nvPr>
        </p:nvSpPr>
        <p:spPr>
          <a:xfrm>
            <a:off x="2766150" y="615700"/>
            <a:ext cx="3611700" cy="685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4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1" name="Google Shape;211;p30"/>
          <p:cNvSpPr txBox="1"/>
          <p:nvPr>
            <p:ph idx="1" type="subTitle"/>
          </p:nvPr>
        </p:nvSpPr>
        <p:spPr>
          <a:xfrm>
            <a:off x="2334300" y="1908600"/>
            <a:ext cx="4475400" cy="901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solidFill>
                  <a:schemeClr val="dk1"/>
                </a:solidFill>
              </a:defRPr>
            </a:lvl1pPr>
            <a:lvl2pPr lvl="1" rtl="0">
              <a:spcBef>
                <a:spcPts val="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212" name="Google Shape;212;p30"/>
          <p:cNvSpPr txBox="1"/>
          <p:nvPr>
            <p:ph idx="2" type="subTitle"/>
          </p:nvPr>
        </p:nvSpPr>
        <p:spPr>
          <a:xfrm>
            <a:off x="2793750" y="1458075"/>
            <a:ext cx="3556500" cy="3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solidFill>
                  <a:schemeClr val="accent2"/>
                </a:solidFill>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p:txBody>
      </p:sp>
      <p:sp>
        <p:nvSpPr>
          <p:cNvPr id="213" name="Google Shape;213;p30"/>
          <p:cNvSpPr txBox="1"/>
          <p:nvPr/>
        </p:nvSpPr>
        <p:spPr>
          <a:xfrm>
            <a:off x="2793750" y="3716150"/>
            <a:ext cx="3556500" cy="486300"/>
          </a:xfrm>
          <a:prstGeom prst="rect">
            <a:avLst/>
          </a:prstGeom>
          <a:noFill/>
          <a:ln>
            <a:noFill/>
          </a:ln>
        </p:spPr>
        <p:txBody>
          <a:bodyPr anchorCtr="0" anchor="ctr" bIns="91425" lIns="91425" spcFirstLastPara="1" rIns="91425" wrap="square" tIns="91425">
            <a:noAutofit/>
          </a:bodyPr>
          <a:lstStyle/>
          <a:p>
            <a:pPr indent="0" lvl="0" marL="0" rtl="0" algn="ctr">
              <a:lnSpc>
                <a:spcPct val="80000"/>
              </a:lnSpc>
              <a:spcBef>
                <a:spcPts val="0"/>
              </a:spcBef>
              <a:spcAft>
                <a:spcPts val="0"/>
              </a:spcAft>
              <a:buNone/>
            </a:pPr>
            <a:r>
              <a:rPr lang="en">
                <a:solidFill>
                  <a:schemeClr val="lt1"/>
                </a:solidFill>
                <a:latin typeface="Barlow Semi Condensed Light"/>
                <a:ea typeface="Barlow Semi Condensed Light"/>
                <a:cs typeface="Barlow Semi Condensed Light"/>
                <a:sym typeface="Barlow Semi Condensed Light"/>
              </a:rPr>
              <a:t>CREDITS: This presentation template was created by </a:t>
            </a:r>
            <a:r>
              <a:rPr b="1" lang="en">
                <a:solidFill>
                  <a:schemeClr val="lt1"/>
                </a:solidFill>
                <a:uFill>
                  <a:noFill/>
                </a:uFill>
                <a:latin typeface="Barlow Semi Condensed"/>
                <a:ea typeface="Barlow Semi Condensed"/>
                <a:cs typeface="Barlow Semi Condensed"/>
                <a:sym typeface="Barlow Semi Condensed"/>
                <a:hlinkClick r:id="rId2">
                  <a:extLst>
                    <a:ext uri="{A12FA001-AC4F-418D-AE19-62706E023703}">
                      <ahyp:hlinkClr val="tx"/>
                    </a:ext>
                  </a:extLst>
                </a:hlinkClick>
              </a:rPr>
              <a:t>Slidesgo</a:t>
            </a:r>
            <a:r>
              <a:rPr lang="en">
                <a:solidFill>
                  <a:schemeClr val="lt1"/>
                </a:solidFill>
                <a:latin typeface="Barlow Semi Condensed Light"/>
                <a:ea typeface="Barlow Semi Condensed Light"/>
                <a:cs typeface="Barlow Semi Condensed Light"/>
                <a:sym typeface="Barlow Semi Condensed Light"/>
              </a:rPr>
              <a:t>, including icons by </a:t>
            </a:r>
            <a:r>
              <a:rPr b="1" lang="en">
                <a:solidFill>
                  <a:schemeClr val="lt1"/>
                </a:solidFill>
                <a:uFill>
                  <a:noFill/>
                </a:uFill>
                <a:latin typeface="Barlow Semi Condensed"/>
                <a:ea typeface="Barlow Semi Condensed"/>
                <a:cs typeface="Barlow Semi Condensed"/>
                <a:sym typeface="Barlow Semi Condensed"/>
                <a:hlinkClick r:id="rId3">
                  <a:extLst>
                    <a:ext uri="{A12FA001-AC4F-418D-AE19-62706E023703}">
                      <ahyp:hlinkClr val="tx"/>
                    </a:ext>
                  </a:extLst>
                </a:hlinkClick>
              </a:rPr>
              <a:t>Flaticon</a:t>
            </a:r>
            <a:r>
              <a:rPr lang="en">
                <a:solidFill>
                  <a:schemeClr val="lt1"/>
                </a:solidFill>
                <a:latin typeface="Barlow Semi Condensed Light"/>
                <a:ea typeface="Barlow Semi Condensed Light"/>
                <a:cs typeface="Barlow Semi Condensed Light"/>
                <a:sym typeface="Barlow Semi Condensed Light"/>
              </a:rPr>
              <a:t>, and infographics &amp; images by </a:t>
            </a:r>
            <a:r>
              <a:rPr b="1" lang="en">
                <a:solidFill>
                  <a:schemeClr val="lt1"/>
                </a:solidFill>
                <a:uFill>
                  <a:noFill/>
                </a:uFill>
                <a:latin typeface="Barlow Semi Condensed"/>
                <a:ea typeface="Barlow Semi Condensed"/>
                <a:cs typeface="Barlow Semi Condensed"/>
                <a:sym typeface="Barlow Semi Condensed"/>
                <a:hlinkClick r:id="rId4">
                  <a:extLst>
                    <a:ext uri="{A12FA001-AC4F-418D-AE19-62706E023703}">
                      <ahyp:hlinkClr val="tx"/>
                    </a:ext>
                  </a:extLst>
                </a:hlinkClick>
              </a:rPr>
              <a:t>Freepik</a:t>
            </a:r>
            <a:endParaRPr b="1">
              <a:solidFill>
                <a:schemeClr val="lt1"/>
              </a:solidFill>
              <a:latin typeface="Barlow Semi Condensed"/>
              <a:ea typeface="Barlow Semi Condensed"/>
              <a:cs typeface="Barlow Semi Condensed"/>
              <a:sym typeface="Barlow Semi Condensed"/>
            </a:endParaRPr>
          </a:p>
        </p:txBody>
      </p:sp>
      <p:sp>
        <p:nvSpPr>
          <p:cNvPr id="214" name="Google Shape;214;p30"/>
          <p:cNvSpPr/>
          <p:nvPr/>
        </p:nvSpPr>
        <p:spPr>
          <a:xfrm flipH="1" rot="10800000">
            <a:off x="7298250" y="4448423"/>
            <a:ext cx="174000" cy="174000"/>
          </a:xfrm>
          <a:prstGeom prst="rect">
            <a:avLst/>
          </a:pr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7" name="Google Shape;17;p4"/>
          <p:cNvSpPr txBox="1"/>
          <p:nvPr>
            <p:ph idx="1" type="body"/>
          </p:nvPr>
        </p:nvSpPr>
        <p:spPr>
          <a:xfrm>
            <a:off x="713225" y="1241225"/>
            <a:ext cx="7717500" cy="3367200"/>
          </a:xfrm>
          <a:prstGeom prst="rect">
            <a:avLst/>
          </a:prstGeom>
        </p:spPr>
        <p:txBody>
          <a:bodyPr anchorCtr="0" anchor="t" bIns="91425" lIns="91425" spcFirstLastPara="1" rIns="91425" wrap="square" tIns="91425">
            <a:noAutofit/>
          </a:bodyPr>
          <a:lstStyle>
            <a:lvl1pPr indent="-298450" lvl="0" marL="457200" rtl="0">
              <a:spcBef>
                <a:spcPts val="0"/>
              </a:spcBef>
              <a:spcAft>
                <a:spcPts val="0"/>
              </a:spcAft>
              <a:buSzPts val="1100"/>
              <a:buFont typeface="Livvic"/>
              <a:buChar char="●"/>
              <a:defRPr sz="1200"/>
            </a:lvl1pPr>
            <a:lvl2pPr indent="-298450" lvl="1" marL="914400" rtl="0">
              <a:spcBef>
                <a:spcPts val="1600"/>
              </a:spcBef>
              <a:spcAft>
                <a:spcPts val="0"/>
              </a:spcAft>
              <a:buSzPts val="1100"/>
              <a:buFont typeface="Roboto Condensed Light"/>
              <a:buChar char="○"/>
              <a:defRPr sz="1100"/>
            </a:lvl2pPr>
            <a:lvl3pPr indent="-298450" lvl="2" marL="1371600" rtl="0">
              <a:spcBef>
                <a:spcPts val="1600"/>
              </a:spcBef>
              <a:spcAft>
                <a:spcPts val="0"/>
              </a:spcAft>
              <a:buSzPts val="1100"/>
              <a:buFont typeface="Roboto Condensed Light"/>
              <a:buChar char="■"/>
              <a:defRPr sz="1100"/>
            </a:lvl3pPr>
            <a:lvl4pPr indent="-298450" lvl="3" marL="1828800" rtl="0">
              <a:spcBef>
                <a:spcPts val="1600"/>
              </a:spcBef>
              <a:spcAft>
                <a:spcPts val="0"/>
              </a:spcAft>
              <a:buSzPts val="1100"/>
              <a:buFont typeface="Roboto Condensed Light"/>
              <a:buChar char="●"/>
              <a:defRPr sz="1100"/>
            </a:lvl4pPr>
            <a:lvl5pPr indent="-298450" lvl="4" marL="2286000" rtl="0">
              <a:spcBef>
                <a:spcPts val="1600"/>
              </a:spcBef>
              <a:spcAft>
                <a:spcPts val="0"/>
              </a:spcAft>
              <a:buSzPts val="1100"/>
              <a:buFont typeface="Roboto Condensed Light"/>
              <a:buChar char="○"/>
              <a:defRPr sz="1100"/>
            </a:lvl5pPr>
            <a:lvl6pPr indent="-298450" lvl="5" marL="2743200" rtl="0">
              <a:spcBef>
                <a:spcPts val="1600"/>
              </a:spcBef>
              <a:spcAft>
                <a:spcPts val="0"/>
              </a:spcAft>
              <a:buSzPts val="1100"/>
              <a:buFont typeface="Roboto Condensed Light"/>
              <a:buChar char="■"/>
              <a:defRPr sz="1100"/>
            </a:lvl6pPr>
            <a:lvl7pPr indent="-298450" lvl="6" marL="3200400" rtl="0">
              <a:spcBef>
                <a:spcPts val="1600"/>
              </a:spcBef>
              <a:spcAft>
                <a:spcPts val="0"/>
              </a:spcAft>
              <a:buSzPts val="1100"/>
              <a:buFont typeface="Roboto Condensed Light"/>
              <a:buChar char="●"/>
              <a:defRPr sz="1100"/>
            </a:lvl7pPr>
            <a:lvl8pPr indent="-298450" lvl="7" marL="3657600" rtl="0">
              <a:spcBef>
                <a:spcPts val="1600"/>
              </a:spcBef>
              <a:spcAft>
                <a:spcPts val="0"/>
              </a:spcAft>
              <a:buSzPts val="1100"/>
              <a:buFont typeface="Roboto Condensed Light"/>
              <a:buChar char="○"/>
              <a:defRPr sz="1100"/>
            </a:lvl8pPr>
            <a:lvl9pPr indent="-298450" lvl="8" marL="4114800" rtl="0">
              <a:spcBef>
                <a:spcPts val="1600"/>
              </a:spcBef>
              <a:spcAft>
                <a:spcPts val="1600"/>
              </a:spcAft>
              <a:buSzPts val="1100"/>
              <a:buFont typeface="Roboto Condensed Light"/>
              <a:buChar char="■"/>
              <a:defRPr sz="1100"/>
            </a:lvl9pPr>
          </a:lstStyle>
          <a:p/>
        </p:txBody>
      </p:sp>
      <p:sp>
        <p:nvSpPr>
          <p:cNvPr id="18" name="Google Shape;18;p4"/>
          <p:cNvSpPr/>
          <p:nvPr/>
        </p:nvSpPr>
        <p:spPr>
          <a:xfrm flipH="1" rot="10800000">
            <a:off x="76200" y="4842217"/>
            <a:ext cx="221400" cy="221400"/>
          </a:xfrm>
          <a:prstGeom prst="rect">
            <a:avLst/>
          </a:pr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p:nvPr/>
        </p:nvSpPr>
        <p:spPr>
          <a:xfrm flipH="1" rot="10800000">
            <a:off x="8846400" y="4842217"/>
            <a:ext cx="221400" cy="221400"/>
          </a:xfrm>
          <a:prstGeom prst="rect">
            <a:avLst/>
          </a:pr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76200" y="105388"/>
            <a:ext cx="583971" cy="345275"/>
          </a:xfrm>
          <a:custGeom>
            <a:rect b="b" l="l" r="r" t="t"/>
            <a:pathLst>
              <a:path extrusionOk="0" h="13811" w="13812">
                <a:moveTo>
                  <a:pt x="0" y="13811"/>
                </a:moveTo>
                <a:lnTo>
                  <a:pt x="0" y="0"/>
                </a:lnTo>
                <a:lnTo>
                  <a:pt x="13812" y="0"/>
                </a:lnTo>
              </a:path>
            </a:pathLst>
          </a:custGeom>
          <a:noFill/>
          <a:ln cap="flat" cmpd="sng" w="19050">
            <a:solidFill>
              <a:schemeClr val="accent1"/>
            </a:solidFill>
            <a:prstDash val="solid"/>
            <a:round/>
            <a:headEnd len="med" w="med" type="none"/>
            <a:tailEnd len="med" w="med" type="none"/>
          </a:ln>
          <a:effectLst>
            <a:outerShdw blurRad="57150" rotWithShape="0" algn="bl" dir="5400000" dist="19050">
              <a:srgbClr val="000000">
                <a:alpha val="50000"/>
              </a:srgbClr>
            </a:outerShdw>
          </a:effectLst>
        </p:spPr>
      </p:sp>
      <p:sp>
        <p:nvSpPr>
          <p:cNvPr id="21" name="Google Shape;21;p4"/>
          <p:cNvSpPr/>
          <p:nvPr/>
        </p:nvSpPr>
        <p:spPr>
          <a:xfrm flipH="1">
            <a:off x="8483825" y="105388"/>
            <a:ext cx="583971" cy="345275"/>
          </a:xfrm>
          <a:custGeom>
            <a:rect b="b" l="l" r="r" t="t"/>
            <a:pathLst>
              <a:path extrusionOk="0" h="13811" w="13812">
                <a:moveTo>
                  <a:pt x="0" y="13811"/>
                </a:moveTo>
                <a:lnTo>
                  <a:pt x="0" y="0"/>
                </a:lnTo>
                <a:lnTo>
                  <a:pt x="13812" y="0"/>
                </a:lnTo>
              </a:path>
            </a:pathLst>
          </a:custGeom>
          <a:noFill/>
          <a:ln cap="flat" cmpd="sng" w="19050">
            <a:solidFill>
              <a:schemeClr val="accent1"/>
            </a:solidFill>
            <a:prstDash val="solid"/>
            <a:round/>
            <a:headEnd len="med" w="med" type="none"/>
            <a:tailEnd len="med" w="med" type="none"/>
          </a:ln>
          <a:effectLst>
            <a:outerShdw blurRad="57150" rotWithShape="0" algn="bl" dir="5400000" dist="19050">
              <a:srgbClr val="000000">
                <a:alpha val="50000"/>
              </a:srgbClr>
            </a:outerShdw>
          </a:effectLst>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713225" y="539500"/>
            <a:ext cx="5822400" cy="635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subTitle"/>
          </p:nvPr>
        </p:nvSpPr>
        <p:spPr>
          <a:xfrm>
            <a:off x="6918525" y="2095250"/>
            <a:ext cx="1512000" cy="635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25" name="Google Shape;25;p5"/>
          <p:cNvSpPr txBox="1"/>
          <p:nvPr>
            <p:ph idx="2" type="subTitle"/>
          </p:nvPr>
        </p:nvSpPr>
        <p:spPr>
          <a:xfrm>
            <a:off x="6918536" y="1712675"/>
            <a:ext cx="1512000" cy="382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Font typeface="Work Sans"/>
              <a:buNone/>
              <a:defRPr b="1">
                <a:latin typeface="Poppins"/>
                <a:ea typeface="Poppins"/>
                <a:cs typeface="Poppins"/>
                <a:sym typeface="Poppins"/>
              </a:defRPr>
            </a:lvl1pPr>
            <a:lvl2pPr lvl="1" rtl="0">
              <a:spcBef>
                <a:spcPts val="1600"/>
              </a:spcBef>
              <a:spcAft>
                <a:spcPts val="0"/>
              </a:spcAft>
              <a:buSzPts val="3000"/>
              <a:buFont typeface="Work Sans"/>
              <a:buNone/>
              <a:defRPr b="1" sz="3000">
                <a:latin typeface="Work Sans"/>
                <a:ea typeface="Work Sans"/>
                <a:cs typeface="Work Sans"/>
                <a:sym typeface="Work Sans"/>
              </a:defRPr>
            </a:lvl2pPr>
            <a:lvl3pPr lvl="2" rtl="0">
              <a:spcBef>
                <a:spcPts val="1600"/>
              </a:spcBef>
              <a:spcAft>
                <a:spcPts val="0"/>
              </a:spcAft>
              <a:buSzPts val="3000"/>
              <a:buFont typeface="Work Sans"/>
              <a:buNone/>
              <a:defRPr b="1" sz="3000">
                <a:latin typeface="Work Sans"/>
                <a:ea typeface="Work Sans"/>
                <a:cs typeface="Work Sans"/>
                <a:sym typeface="Work Sans"/>
              </a:defRPr>
            </a:lvl3pPr>
            <a:lvl4pPr lvl="3" rtl="0">
              <a:spcBef>
                <a:spcPts val="1600"/>
              </a:spcBef>
              <a:spcAft>
                <a:spcPts val="0"/>
              </a:spcAft>
              <a:buSzPts val="3000"/>
              <a:buFont typeface="Work Sans"/>
              <a:buNone/>
              <a:defRPr b="1" sz="3000">
                <a:latin typeface="Work Sans"/>
                <a:ea typeface="Work Sans"/>
                <a:cs typeface="Work Sans"/>
                <a:sym typeface="Work Sans"/>
              </a:defRPr>
            </a:lvl4pPr>
            <a:lvl5pPr lvl="4" rtl="0">
              <a:spcBef>
                <a:spcPts val="1600"/>
              </a:spcBef>
              <a:spcAft>
                <a:spcPts val="0"/>
              </a:spcAft>
              <a:buSzPts val="3000"/>
              <a:buFont typeface="Work Sans"/>
              <a:buNone/>
              <a:defRPr b="1" sz="3000">
                <a:latin typeface="Work Sans"/>
                <a:ea typeface="Work Sans"/>
                <a:cs typeface="Work Sans"/>
                <a:sym typeface="Work Sans"/>
              </a:defRPr>
            </a:lvl5pPr>
            <a:lvl6pPr lvl="5" rtl="0">
              <a:spcBef>
                <a:spcPts val="1600"/>
              </a:spcBef>
              <a:spcAft>
                <a:spcPts val="0"/>
              </a:spcAft>
              <a:buSzPts val="3000"/>
              <a:buFont typeface="Work Sans"/>
              <a:buNone/>
              <a:defRPr b="1" sz="3000">
                <a:latin typeface="Work Sans"/>
                <a:ea typeface="Work Sans"/>
                <a:cs typeface="Work Sans"/>
                <a:sym typeface="Work Sans"/>
              </a:defRPr>
            </a:lvl6pPr>
            <a:lvl7pPr lvl="6" rtl="0">
              <a:spcBef>
                <a:spcPts val="1600"/>
              </a:spcBef>
              <a:spcAft>
                <a:spcPts val="0"/>
              </a:spcAft>
              <a:buSzPts val="3000"/>
              <a:buFont typeface="Work Sans"/>
              <a:buNone/>
              <a:defRPr b="1" sz="3000">
                <a:latin typeface="Work Sans"/>
                <a:ea typeface="Work Sans"/>
                <a:cs typeface="Work Sans"/>
                <a:sym typeface="Work Sans"/>
              </a:defRPr>
            </a:lvl7pPr>
            <a:lvl8pPr lvl="7" rtl="0">
              <a:spcBef>
                <a:spcPts val="1600"/>
              </a:spcBef>
              <a:spcAft>
                <a:spcPts val="0"/>
              </a:spcAft>
              <a:buSzPts val="3000"/>
              <a:buFont typeface="Work Sans"/>
              <a:buNone/>
              <a:defRPr b="1" sz="3000">
                <a:latin typeface="Work Sans"/>
                <a:ea typeface="Work Sans"/>
                <a:cs typeface="Work Sans"/>
                <a:sym typeface="Work Sans"/>
              </a:defRPr>
            </a:lvl8pPr>
            <a:lvl9pPr lvl="8" rtl="0">
              <a:spcBef>
                <a:spcPts val="1600"/>
              </a:spcBef>
              <a:spcAft>
                <a:spcPts val="1600"/>
              </a:spcAft>
              <a:buSzPts val="3000"/>
              <a:buFont typeface="Work Sans"/>
              <a:buNone/>
              <a:defRPr b="1" sz="3000">
                <a:latin typeface="Work Sans"/>
                <a:ea typeface="Work Sans"/>
                <a:cs typeface="Work Sans"/>
                <a:sym typeface="Work Sans"/>
              </a:defRPr>
            </a:lvl9pPr>
          </a:lstStyle>
          <a:p/>
        </p:txBody>
      </p:sp>
      <p:sp>
        <p:nvSpPr>
          <p:cNvPr id="26" name="Google Shape;26;p5"/>
          <p:cNvSpPr txBox="1"/>
          <p:nvPr>
            <p:ph idx="3" type="subTitle"/>
          </p:nvPr>
        </p:nvSpPr>
        <p:spPr>
          <a:xfrm>
            <a:off x="6918541" y="3379050"/>
            <a:ext cx="1512000" cy="635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27" name="Google Shape;27;p5"/>
          <p:cNvSpPr txBox="1"/>
          <p:nvPr>
            <p:ph idx="4" type="subTitle"/>
          </p:nvPr>
        </p:nvSpPr>
        <p:spPr>
          <a:xfrm>
            <a:off x="6918543" y="2996475"/>
            <a:ext cx="1512000" cy="382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Font typeface="Work Sans"/>
              <a:buNone/>
              <a:defRPr b="1">
                <a:latin typeface="Poppins"/>
                <a:ea typeface="Poppins"/>
                <a:cs typeface="Poppins"/>
                <a:sym typeface="Poppins"/>
              </a:defRPr>
            </a:lvl1pPr>
            <a:lvl2pPr lvl="1" rtl="0">
              <a:spcBef>
                <a:spcPts val="1600"/>
              </a:spcBef>
              <a:spcAft>
                <a:spcPts val="0"/>
              </a:spcAft>
              <a:buSzPts val="3000"/>
              <a:buFont typeface="Work Sans"/>
              <a:buNone/>
              <a:defRPr b="1" sz="3000">
                <a:latin typeface="Work Sans"/>
                <a:ea typeface="Work Sans"/>
                <a:cs typeface="Work Sans"/>
                <a:sym typeface="Work Sans"/>
              </a:defRPr>
            </a:lvl2pPr>
            <a:lvl3pPr lvl="2" rtl="0">
              <a:spcBef>
                <a:spcPts val="1600"/>
              </a:spcBef>
              <a:spcAft>
                <a:spcPts val="0"/>
              </a:spcAft>
              <a:buSzPts val="3000"/>
              <a:buFont typeface="Work Sans"/>
              <a:buNone/>
              <a:defRPr b="1" sz="3000">
                <a:latin typeface="Work Sans"/>
                <a:ea typeface="Work Sans"/>
                <a:cs typeface="Work Sans"/>
                <a:sym typeface="Work Sans"/>
              </a:defRPr>
            </a:lvl3pPr>
            <a:lvl4pPr lvl="3" rtl="0">
              <a:spcBef>
                <a:spcPts val="1600"/>
              </a:spcBef>
              <a:spcAft>
                <a:spcPts val="0"/>
              </a:spcAft>
              <a:buSzPts val="3000"/>
              <a:buFont typeface="Work Sans"/>
              <a:buNone/>
              <a:defRPr b="1" sz="3000">
                <a:latin typeface="Work Sans"/>
                <a:ea typeface="Work Sans"/>
                <a:cs typeface="Work Sans"/>
                <a:sym typeface="Work Sans"/>
              </a:defRPr>
            </a:lvl4pPr>
            <a:lvl5pPr lvl="4" rtl="0">
              <a:spcBef>
                <a:spcPts val="1600"/>
              </a:spcBef>
              <a:spcAft>
                <a:spcPts val="0"/>
              </a:spcAft>
              <a:buSzPts val="3000"/>
              <a:buFont typeface="Work Sans"/>
              <a:buNone/>
              <a:defRPr b="1" sz="3000">
                <a:latin typeface="Work Sans"/>
                <a:ea typeface="Work Sans"/>
                <a:cs typeface="Work Sans"/>
                <a:sym typeface="Work Sans"/>
              </a:defRPr>
            </a:lvl5pPr>
            <a:lvl6pPr lvl="5" rtl="0">
              <a:spcBef>
                <a:spcPts val="1600"/>
              </a:spcBef>
              <a:spcAft>
                <a:spcPts val="0"/>
              </a:spcAft>
              <a:buSzPts val="3000"/>
              <a:buFont typeface="Work Sans"/>
              <a:buNone/>
              <a:defRPr b="1" sz="3000">
                <a:latin typeface="Work Sans"/>
                <a:ea typeface="Work Sans"/>
                <a:cs typeface="Work Sans"/>
                <a:sym typeface="Work Sans"/>
              </a:defRPr>
            </a:lvl6pPr>
            <a:lvl7pPr lvl="6" rtl="0">
              <a:spcBef>
                <a:spcPts val="1600"/>
              </a:spcBef>
              <a:spcAft>
                <a:spcPts val="0"/>
              </a:spcAft>
              <a:buSzPts val="3000"/>
              <a:buFont typeface="Work Sans"/>
              <a:buNone/>
              <a:defRPr b="1" sz="3000">
                <a:latin typeface="Work Sans"/>
                <a:ea typeface="Work Sans"/>
                <a:cs typeface="Work Sans"/>
                <a:sym typeface="Work Sans"/>
              </a:defRPr>
            </a:lvl7pPr>
            <a:lvl8pPr lvl="7" rtl="0">
              <a:spcBef>
                <a:spcPts val="1600"/>
              </a:spcBef>
              <a:spcAft>
                <a:spcPts val="0"/>
              </a:spcAft>
              <a:buSzPts val="3000"/>
              <a:buFont typeface="Work Sans"/>
              <a:buNone/>
              <a:defRPr b="1" sz="3000">
                <a:latin typeface="Work Sans"/>
                <a:ea typeface="Work Sans"/>
                <a:cs typeface="Work Sans"/>
                <a:sym typeface="Work Sans"/>
              </a:defRPr>
            </a:lvl8pPr>
            <a:lvl9pPr lvl="8" rtl="0">
              <a:spcBef>
                <a:spcPts val="1600"/>
              </a:spcBef>
              <a:spcAft>
                <a:spcPts val="1600"/>
              </a:spcAft>
              <a:buSzPts val="3000"/>
              <a:buFont typeface="Work Sans"/>
              <a:buNone/>
              <a:defRPr b="1" sz="3000">
                <a:latin typeface="Work Sans"/>
                <a:ea typeface="Work Sans"/>
                <a:cs typeface="Work Sans"/>
                <a:sym typeface="Work Sans"/>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713225" y="2696550"/>
            <a:ext cx="2520600" cy="571200"/>
          </a:xfrm>
          <a:prstGeom prst="rect">
            <a:avLst/>
          </a:prstGeom>
        </p:spPr>
        <p:txBody>
          <a:bodyPr anchorCtr="0" anchor="ctr" bIns="91425" lIns="91425" spcFirstLastPara="1" rIns="91425" wrap="square" tIns="91425">
            <a:noAutofit/>
          </a:bodyPr>
          <a:lstStyle>
            <a:lvl1pPr lvl="0" algn="l">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 type="subTitle"/>
          </p:nvPr>
        </p:nvSpPr>
        <p:spPr>
          <a:xfrm>
            <a:off x="713225" y="1875750"/>
            <a:ext cx="1680900" cy="82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Font typeface="Poppins"/>
              <a:buNone/>
              <a:defRPr b="1" sz="6000">
                <a:latin typeface="Poppins"/>
                <a:ea typeface="Poppins"/>
                <a:cs typeface="Poppins"/>
                <a:sym typeface="Poppins"/>
              </a:defRPr>
            </a:lvl1pPr>
            <a:lvl2pPr lvl="1">
              <a:spcBef>
                <a:spcPts val="0"/>
              </a:spcBef>
              <a:spcAft>
                <a:spcPts val="0"/>
              </a:spcAft>
              <a:buSzPts val="6000"/>
              <a:buNone/>
              <a:defRPr sz="6000"/>
            </a:lvl2pPr>
            <a:lvl3pPr lvl="2">
              <a:spcBef>
                <a:spcPts val="1600"/>
              </a:spcBef>
              <a:spcAft>
                <a:spcPts val="0"/>
              </a:spcAft>
              <a:buSzPts val="6000"/>
              <a:buNone/>
              <a:defRPr sz="6000"/>
            </a:lvl3pPr>
            <a:lvl4pPr lvl="3">
              <a:spcBef>
                <a:spcPts val="1600"/>
              </a:spcBef>
              <a:spcAft>
                <a:spcPts val="0"/>
              </a:spcAft>
              <a:buSzPts val="6000"/>
              <a:buNone/>
              <a:defRPr sz="6000"/>
            </a:lvl4pPr>
            <a:lvl5pPr lvl="4">
              <a:spcBef>
                <a:spcPts val="1600"/>
              </a:spcBef>
              <a:spcAft>
                <a:spcPts val="0"/>
              </a:spcAft>
              <a:buSzPts val="6000"/>
              <a:buNone/>
              <a:defRPr sz="6000"/>
            </a:lvl5pPr>
            <a:lvl6pPr lvl="5">
              <a:spcBef>
                <a:spcPts val="1600"/>
              </a:spcBef>
              <a:spcAft>
                <a:spcPts val="0"/>
              </a:spcAft>
              <a:buSzPts val="6000"/>
              <a:buNone/>
              <a:defRPr sz="6000"/>
            </a:lvl6pPr>
            <a:lvl7pPr lvl="6">
              <a:spcBef>
                <a:spcPts val="1600"/>
              </a:spcBef>
              <a:spcAft>
                <a:spcPts val="0"/>
              </a:spcAft>
              <a:buSzPts val="6000"/>
              <a:buNone/>
              <a:defRPr sz="6000"/>
            </a:lvl7pPr>
            <a:lvl8pPr lvl="7">
              <a:spcBef>
                <a:spcPts val="1600"/>
              </a:spcBef>
              <a:spcAft>
                <a:spcPts val="0"/>
              </a:spcAft>
              <a:buSzPts val="6000"/>
              <a:buNone/>
              <a:defRPr sz="6000"/>
            </a:lvl8pPr>
            <a:lvl9pPr lvl="8">
              <a:spcBef>
                <a:spcPts val="1600"/>
              </a:spcBef>
              <a:spcAft>
                <a:spcPts val="1600"/>
              </a:spcAft>
              <a:buSzPts val="6000"/>
              <a:buNone/>
              <a:defRPr sz="60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idx="1" type="subTitle"/>
          </p:nvPr>
        </p:nvSpPr>
        <p:spPr>
          <a:xfrm>
            <a:off x="713225" y="1718200"/>
            <a:ext cx="3502500" cy="2190000"/>
          </a:xfrm>
          <a:prstGeom prst="rect">
            <a:avLst/>
          </a:prstGeom>
        </p:spPr>
        <p:txBody>
          <a:bodyPr anchorCtr="0" anchor="t" bIns="91425" lIns="91425" spcFirstLastPara="1" rIns="91425" wrap="square" tIns="91425">
            <a:noAutofit/>
          </a:bodyPr>
          <a:lstStyle>
            <a:lvl1pPr lvl="0">
              <a:spcBef>
                <a:spcPts val="0"/>
              </a:spcBef>
              <a:spcAft>
                <a:spcPts val="0"/>
              </a:spcAft>
              <a:buSzPts val="1600"/>
              <a:buChar char="●"/>
              <a:defRPr sz="1600"/>
            </a:lvl1pPr>
            <a:lvl2pPr lvl="1">
              <a:spcBef>
                <a:spcPts val="1600"/>
              </a:spcBef>
              <a:spcAft>
                <a:spcPts val="0"/>
              </a:spcAft>
              <a:buSzPts val="1600"/>
              <a:buChar char="○"/>
              <a:defRPr sz="1600"/>
            </a:lvl2pPr>
            <a:lvl3pPr lvl="2">
              <a:spcBef>
                <a:spcPts val="1600"/>
              </a:spcBef>
              <a:spcAft>
                <a:spcPts val="0"/>
              </a:spcAft>
              <a:buSzPts val="1600"/>
              <a:buChar char="■"/>
              <a:defRPr sz="1600"/>
            </a:lvl3pPr>
            <a:lvl4pPr lvl="3">
              <a:spcBef>
                <a:spcPts val="1600"/>
              </a:spcBef>
              <a:spcAft>
                <a:spcPts val="0"/>
              </a:spcAft>
              <a:buSzPts val="1600"/>
              <a:buChar char="●"/>
              <a:defRPr sz="1600"/>
            </a:lvl4pPr>
            <a:lvl5pPr lvl="4">
              <a:spcBef>
                <a:spcPts val="1600"/>
              </a:spcBef>
              <a:spcAft>
                <a:spcPts val="0"/>
              </a:spcAft>
              <a:buSzPts val="1600"/>
              <a:buChar char="○"/>
              <a:defRPr sz="1600"/>
            </a:lvl5pPr>
            <a:lvl6pPr lvl="5">
              <a:spcBef>
                <a:spcPts val="1600"/>
              </a:spcBef>
              <a:spcAft>
                <a:spcPts val="0"/>
              </a:spcAft>
              <a:buSzPts val="1600"/>
              <a:buChar char="■"/>
              <a:defRPr sz="1600"/>
            </a:lvl6pPr>
            <a:lvl7pPr lvl="6">
              <a:spcBef>
                <a:spcPts val="1600"/>
              </a:spcBef>
              <a:spcAft>
                <a:spcPts val="0"/>
              </a:spcAft>
              <a:buSzPts val="1600"/>
              <a:buChar char="●"/>
              <a:defRPr sz="1600"/>
            </a:lvl7pPr>
            <a:lvl8pPr lvl="7">
              <a:spcBef>
                <a:spcPts val="1600"/>
              </a:spcBef>
              <a:spcAft>
                <a:spcPts val="0"/>
              </a:spcAft>
              <a:buSzPts val="1600"/>
              <a:buChar char="○"/>
              <a:defRPr sz="1600"/>
            </a:lvl8pPr>
            <a:lvl9pPr lvl="8">
              <a:spcBef>
                <a:spcPts val="1600"/>
              </a:spcBef>
              <a:spcAft>
                <a:spcPts val="1600"/>
              </a:spcAft>
              <a:buSzPts val="1600"/>
              <a:buChar char="■"/>
              <a:defRPr sz="1600"/>
            </a:lvl9pPr>
          </a:lstStyle>
          <a:p/>
        </p:txBody>
      </p:sp>
      <p:sp>
        <p:nvSpPr>
          <p:cNvPr id="33" name="Google Shape;33;p7"/>
          <p:cNvSpPr txBox="1"/>
          <p:nvPr>
            <p:ph type="title"/>
          </p:nvPr>
        </p:nvSpPr>
        <p:spPr>
          <a:xfrm>
            <a:off x="713225" y="1001100"/>
            <a:ext cx="3502500" cy="6129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8"/>
          <p:cNvSpPr txBox="1"/>
          <p:nvPr>
            <p:ph type="title"/>
          </p:nvPr>
        </p:nvSpPr>
        <p:spPr>
          <a:xfrm>
            <a:off x="1974650" y="539500"/>
            <a:ext cx="2905800" cy="523800"/>
          </a:xfrm>
          <a:prstGeom prst="rect">
            <a:avLst/>
          </a:prstGeom>
        </p:spPr>
        <p:txBody>
          <a:bodyPr anchorCtr="0" anchor="ctr" bIns="91425" lIns="91425" spcFirstLastPara="1" rIns="91425" wrap="square" tIns="91425">
            <a:noAutofit/>
          </a:bodyPr>
          <a:lstStyle>
            <a:lvl1pPr lvl="0" algn="l">
              <a:spcBef>
                <a:spcPts val="0"/>
              </a:spcBef>
              <a:spcAft>
                <a:spcPts val="0"/>
              </a:spcAft>
              <a:buSzPts val="4800"/>
              <a:buNone/>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6" name="Google Shape;36;p8"/>
          <p:cNvSpPr txBox="1"/>
          <p:nvPr>
            <p:ph idx="1" type="subTitle"/>
          </p:nvPr>
        </p:nvSpPr>
        <p:spPr>
          <a:xfrm>
            <a:off x="1974225" y="1063300"/>
            <a:ext cx="2905800" cy="416100"/>
          </a:xfrm>
          <a:prstGeom prst="rect">
            <a:avLst/>
          </a:prstGeom>
        </p:spPr>
        <p:txBody>
          <a:bodyPr anchorCtr="0" anchor="ctr" bIns="91425" lIns="91425" spcFirstLastPara="1" rIns="91425" wrap="square" tIns="91425">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1600"/>
              </a:spcBef>
              <a:spcAft>
                <a:spcPts val="0"/>
              </a:spcAft>
              <a:buSzPts val="1600"/>
              <a:buNone/>
              <a:defRPr/>
            </a:lvl3pPr>
            <a:lvl4pPr lvl="3">
              <a:spcBef>
                <a:spcPts val="1600"/>
              </a:spcBef>
              <a:spcAft>
                <a:spcPts val="0"/>
              </a:spcAft>
              <a:buSzPts val="1600"/>
              <a:buNone/>
              <a:defRPr/>
            </a:lvl4pPr>
            <a:lvl5pPr lvl="4">
              <a:spcBef>
                <a:spcPts val="1600"/>
              </a:spcBef>
              <a:spcAft>
                <a:spcPts val="0"/>
              </a:spcAft>
              <a:buSzPts val="1600"/>
              <a:buNone/>
              <a:defRPr/>
            </a:lvl5pPr>
            <a:lvl6pPr lvl="5">
              <a:spcBef>
                <a:spcPts val="1600"/>
              </a:spcBef>
              <a:spcAft>
                <a:spcPts val="0"/>
              </a:spcAft>
              <a:buSzPts val="1600"/>
              <a:buNone/>
              <a:defRPr/>
            </a:lvl6pPr>
            <a:lvl7pPr lvl="6">
              <a:spcBef>
                <a:spcPts val="1600"/>
              </a:spcBef>
              <a:spcAft>
                <a:spcPts val="0"/>
              </a:spcAft>
              <a:buSzPts val="1600"/>
              <a:buNone/>
              <a:defRPr/>
            </a:lvl7pPr>
            <a:lvl8pPr lvl="7">
              <a:spcBef>
                <a:spcPts val="1600"/>
              </a:spcBef>
              <a:spcAft>
                <a:spcPts val="0"/>
              </a:spcAft>
              <a:buSzPts val="1600"/>
              <a:buNone/>
              <a:defRPr/>
            </a:lvl8pPr>
            <a:lvl9pPr lvl="8">
              <a:spcBef>
                <a:spcPts val="1600"/>
              </a:spcBef>
              <a:spcAft>
                <a:spcPts val="1600"/>
              </a:spcAft>
              <a:buSzPts val="1600"/>
              <a:buNone/>
              <a:defRPr/>
            </a:lvl9pPr>
          </a:lstStyle>
          <a:p/>
        </p:txBody>
      </p:sp>
      <p:sp>
        <p:nvSpPr>
          <p:cNvPr id="37" name="Google Shape;37;p8"/>
          <p:cNvSpPr/>
          <p:nvPr/>
        </p:nvSpPr>
        <p:spPr>
          <a:xfrm flipH="1" rot="10800000">
            <a:off x="8623800" y="11"/>
            <a:ext cx="520200" cy="5202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txBox="1"/>
          <p:nvPr>
            <p:ph type="title"/>
          </p:nvPr>
        </p:nvSpPr>
        <p:spPr>
          <a:xfrm flipH="1">
            <a:off x="5118050" y="2232000"/>
            <a:ext cx="3229500" cy="679500"/>
          </a:xfrm>
          <a:prstGeom prst="rect">
            <a:avLst/>
          </a:prstGeom>
        </p:spPr>
        <p:txBody>
          <a:bodyPr anchorCtr="0" anchor="ctr" bIns="91425" lIns="91425" spcFirstLastPara="1" rIns="91425" wrap="square" tIns="91425">
            <a:noAutofit/>
          </a:bodyPr>
          <a:lstStyle>
            <a:lvl1pPr lvl="0" algn="r">
              <a:spcBef>
                <a:spcPts val="0"/>
              </a:spcBef>
              <a:spcAft>
                <a:spcPts val="0"/>
              </a:spcAft>
              <a:buSzPts val="4200"/>
              <a:buNone/>
              <a:defRPr sz="36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0" name="Google Shape;40;p9"/>
          <p:cNvSpPr txBox="1"/>
          <p:nvPr>
            <p:ph idx="1" type="subTitle"/>
          </p:nvPr>
        </p:nvSpPr>
        <p:spPr>
          <a:xfrm flipH="1">
            <a:off x="5887250" y="2911500"/>
            <a:ext cx="2460300" cy="10425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type="title"/>
          </p:nvPr>
        </p:nvSpPr>
        <p:spPr>
          <a:xfrm>
            <a:off x="2406000" y="539500"/>
            <a:ext cx="4332000" cy="1140000"/>
          </a:xfrm>
          <a:prstGeom prst="rect">
            <a:avLst/>
          </a:prstGeom>
        </p:spPr>
        <p:txBody>
          <a:bodyPr anchorCtr="0" anchor="t" bIns="91425" lIns="91425" spcFirstLastPara="1" rIns="91425" wrap="square" tIns="91425">
            <a:noAutofit/>
          </a:bodyPr>
          <a:lstStyle>
            <a:lvl1pPr lvl="0" algn="ctr">
              <a:spcBef>
                <a:spcPts val="0"/>
              </a:spcBef>
              <a:spcAft>
                <a:spcPts val="0"/>
              </a:spcAft>
              <a:buSzPts val="2400"/>
              <a:buNone/>
              <a:defRPr>
                <a:solidFill>
                  <a:schemeClr val="dk2"/>
                </a:solidFill>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7717500" cy="6129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Clr>
                <a:schemeClr val="lt1"/>
              </a:buClr>
              <a:buSzPts val="3000"/>
              <a:buFont typeface="Poppins"/>
              <a:buNone/>
              <a:defRPr b="1" sz="3000">
                <a:solidFill>
                  <a:schemeClr val="lt1"/>
                </a:solidFill>
                <a:latin typeface="Poppins"/>
                <a:ea typeface="Poppins"/>
                <a:cs typeface="Poppins"/>
                <a:sym typeface="Poppins"/>
              </a:defRPr>
            </a:lvl1pPr>
            <a:lvl2pPr lvl="1" algn="ctr">
              <a:spcBef>
                <a:spcPts val="0"/>
              </a:spcBef>
              <a:spcAft>
                <a:spcPts val="0"/>
              </a:spcAft>
              <a:buClr>
                <a:schemeClr val="lt1"/>
              </a:buClr>
              <a:buSzPts val="3000"/>
              <a:buFont typeface="Poppins"/>
              <a:buNone/>
              <a:defRPr b="1" sz="3000">
                <a:solidFill>
                  <a:schemeClr val="lt1"/>
                </a:solidFill>
                <a:latin typeface="Poppins"/>
                <a:ea typeface="Poppins"/>
                <a:cs typeface="Poppins"/>
                <a:sym typeface="Poppins"/>
              </a:defRPr>
            </a:lvl2pPr>
            <a:lvl3pPr lvl="2" algn="ctr">
              <a:spcBef>
                <a:spcPts val="0"/>
              </a:spcBef>
              <a:spcAft>
                <a:spcPts val="0"/>
              </a:spcAft>
              <a:buClr>
                <a:schemeClr val="lt1"/>
              </a:buClr>
              <a:buSzPts val="3000"/>
              <a:buFont typeface="Poppins"/>
              <a:buNone/>
              <a:defRPr b="1" sz="3000">
                <a:solidFill>
                  <a:schemeClr val="lt1"/>
                </a:solidFill>
                <a:latin typeface="Poppins"/>
                <a:ea typeface="Poppins"/>
                <a:cs typeface="Poppins"/>
                <a:sym typeface="Poppins"/>
              </a:defRPr>
            </a:lvl3pPr>
            <a:lvl4pPr lvl="3" algn="ctr">
              <a:spcBef>
                <a:spcPts val="0"/>
              </a:spcBef>
              <a:spcAft>
                <a:spcPts val="0"/>
              </a:spcAft>
              <a:buClr>
                <a:schemeClr val="lt1"/>
              </a:buClr>
              <a:buSzPts val="3000"/>
              <a:buFont typeface="Poppins"/>
              <a:buNone/>
              <a:defRPr b="1" sz="3000">
                <a:solidFill>
                  <a:schemeClr val="lt1"/>
                </a:solidFill>
                <a:latin typeface="Poppins"/>
                <a:ea typeface="Poppins"/>
                <a:cs typeface="Poppins"/>
                <a:sym typeface="Poppins"/>
              </a:defRPr>
            </a:lvl4pPr>
            <a:lvl5pPr lvl="4" algn="ctr">
              <a:spcBef>
                <a:spcPts val="0"/>
              </a:spcBef>
              <a:spcAft>
                <a:spcPts val="0"/>
              </a:spcAft>
              <a:buClr>
                <a:schemeClr val="lt1"/>
              </a:buClr>
              <a:buSzPts val="3000"/>
              <a:buFont typeface="Poppins"/>
              <a:buNone/>
              <a:defRPr b="1" sz="3000">
                <a:solidFill>
                  <a:schemeClr val="lt1"/>
                </a:solidFill>
                <a:latin typeface="Poppins"/>
                <a:ea typeface="Poppins"/>
                <a:cs typeface="Poppins"/>
                <a:sym typeface="Poppins"/>
              </a:defRPr>
            </a:lvl5pPr>
            <a:lvl6pPr lvl="5" algn="ctr">
              <a:spcBef>
                <a:spcPts val="0"/>
              </a:spcBef>
              <a:spcAft>
                <a:spcPts val="0"/>
              </a:spcAft>
              <a:buClr>
                <a:schemeClr val="lt1"/>
              </a:buClr>
              <a:buSzPts val="3000"/>
              <a:buFont typeface="Poppins"/>
              <a:buNone/>
              <a:defRPr b="1" sz="3000">
                <a:solidFill>
                  <a:schemeClr val="lt1"/>
                </a:solidFill>
                <a:latin typeface="Poppins"/>
                <a:ea typeface="Poppins"/>
                <a:cs typeface="Poppins"/>
                <a:sym typeface="Poppins"/>
              </a:defRPr>
            </a:lvl6pPr>
            <a:lvl7pPr lvl="6" algn="ctr">
              <a:spcBef>
                <a:spcPts val="0"/>
              </a:spcBef>
              <a:spcAft>
                <a:spcPts val="0"/>
              </a:spcAft>
              <a:buClr>
                <a:schemeClr val="lt1"/>
              </a:buClr>
              <a:buSzPts val="3000"/>
              <a:buFont typeface="Poppins"/>
              <a:buNone/>
              <a:defRPr b="1" sz="3000">
                <a:solidFill>
                  <a:schemeClr val="lt1"/>
                </a:solidFill>
                <a:latin typeface="Poppins"/>
                <a:ea typeface="Poppins"/>
                <a:cs typeface="Poppins"/>
                <a:sym typeface="Poppins"/>
              </a:defRPr>
            </a:lvl7pPr>
            <a:lvl8pPr lvl="7" algn="ctr">
              <a:spcBef>
                <a:spcPts val="0"/>
              </a:spcBef>
              <a:spcAft>
                <a:spcPts val="0"/>
              </a:spcAft>
              <a:buClr>
                <a:schemeClr val="lt1"/>
              </a:buClr>
              <a:buSzPts val="3000"/>
              <a:buFont typeface="Poppins"/>
              <a:buNone/>
              <a:defRPr b="1" sz="3000">
                <a:solidFill>
                  <a:schemeClr val="lt1"/>
                </a:solidFill>
                <a:latin typeface="Poppins"/>
                <a:ea typeface="Poppins"/>
                <a:cs typeface="Poppins"/>
                <a:sym typeface="Poppins"/>
              </a:defRPr>
            </a:lvl8pPr>
            <a:lvl9pPr lvl="8" algn="ctr">
              <a:spcBef>
                <a:spcPts val="0"/>
              </a:spcBef>
              <a:spcAft>
                <a:spcPts val="0"/>
              </a:spcAft>
              <a:buClr>
                <a:schemeClr val="lt1"/>
              </a:buClr>
              <a:buSzPts val="3000"/>
              <a:buFont typeface="Poppins"/>
              <a:buNone/>
              <a:defRPr b="1" sz="3000">
                <a:solidFill>
                  <a:schemeClr val="lt1"/>
                </a:solidFill>
                <a:latin typeface="Poppins"/>
                <a:ea typeface="Poppins"/>
                <a:cs typeface="Poppins"/>
                <a:sym typeface="Poppins"/>
              </a:defRPr>
            </a:lvl9pPr>
          </a:lstStyle>
          <a:p/>
        </p:txBody>
      </p:sp>
      <p:sp>
        <p:nvSpPr>
          <p:cNvPr id="7" name="Google Shape;7;p1"/>
          <p:cNvSpPr txBox="1"/>
          <p:nvPr>
            <p:ph idx="1" type="body"/>
          </p:nvPr>
        </p:nvSpPr>
        <p:spPr>
          <a:xfrm>
            <a:off x="713225" y="1152475"/>
            <a:ext cx="7717500" cy="3456000"/>
          </a:xfrm>
          <a:prstGeom prst="rect">
            <a:avLst/>
          </a:prstGeom>
          <a:noFill/>
          <a:ln>
            <a:noFill/>
          </a:ln>
        </p:spPr>
        <p:txBody>
          <a:bodyPr anchorCtr="0" anchor="t" bIns="91425" lIns="91425" spcFirstLastPara="1" rIns="91425" wrap="square" tIns="91425">
            <a:noAutofit/>
          </a:bodyPr>
          <a:lstStyle>
            <a:lvl1pPr indent="-330200" lvl="0" marL="457200">
              <a:lnSpc>
                <a:spcPct val="100000"/>
              </a:lnSpc>
              <a:spcBef>
                <a:spcPts val="0"/>
              </a:spcBef>
              <a:spcAft>
                <a:spcPts val="0"/>
              </a:spcAft>
              <a:buClr>
                <a:schemeClr val="lt1"/>
              </a:buClr>
              <a:buSzPts val="1600"/>
              <a:buFont typeface="Barlow Semi Condensed"/>
              <a:buChar char="●"/>
              <a:defRPr sz="1600">
                <a:solidFill>
                  <a:schemeClr val="lt1"/>
                </a:solidFill>
                <a:latin typeface="Barlow Semi Condensed"/>
                <a:ea typeface="Barlow Semi Condensed"/>
                <a:cs typeface="Barlow Semi Condensed"/>
                <a:sym typeface="Barlow Semi Condensed"/>
              </a:defRPr>
            </a:lvl1pPr>
            <a:lvl2pPr indent="-330200" lvl="1" marL="914400">
              <a:lnSpc>
                <a:spcPct val="100000"/>
              </a:lnSpc>
              <a:spcBef>
                <a:spcPts val="1600"/>
              </a:spcBef>
              <a:spcAft>
                <a:spcPts val="0"/>
              </a:spcAft>
              <a:buClr>
                <a:schemeClr val="lt1"/>
              </a:buClr>
              <a:buSzPts val="1600"/>
              <a:buFont typeface="Barlow Semi Condensed"/>
              <a:buChar char="○"/>
              <a:defRPr sz="1600">
                <a:solidFill>
                  <a:schemeClr val="lt1"/>
                </a:solidFill>
                <a:latin typeface="Barlow Semi Condensed"/>
                <a:ea typeface="Barlow Semi Condensed"/>
                <a:cs typeface="Barlow Semi Condensed"/>
                <a:sym typeface="Barlow Semi Condensed"/>
              </a:defRPr>
            </a:lvl2pPr>
            <a:lvl3pPr indent="-330200" lvl="2" marL="1371600">
              <a:lnSpc>
                <a:spcPct val="100000"/>
              </a:lnSpc>
              <a:spcBef>
                <a:spcPts val="1600"/>
              </a:spcBef>
              <a:spcAft>
                <a:spcPts val="0"/>
              </a:spcAft>
              <a:buClr>
                <a:schemeClr val="lt1"/>
              </a:buClr>
              <a:buSzPts val="1600"/>
              <a:buFont typeface="Barlow Semi Condensed"/>
              <a:buChar char="■"/>
              <a:defRPr sz="1600">
                <a:solidFill>
                  <a:schemeClr val="lt1"/>
                </a:solidFill>
                <a:latin typeface="Barlow Semi Condensed"/>
                <a:ea typeface="Barlow Semi Condensed"/>
                <a:cs typeface="Barlow Semi Condensed"/>
                <a:sym typeface="Barlow Semi Condensed"/>
              </a:defRPr>
            </a:lvl3pPr>
            <a:lvl4pPr indent="-330200" lvl="3" marL="1828800">
              <a:lnSpc>
                <a:spcPct val="100000"/>
              </a:lnSpc>
              <a:spcBef>
                <a:spcPts val="1600"/>
              </a:spcBef>
              <a:spcAft>
                <a:spcPts val="0"/>
              </a:spcAft>
              <a:buClr>
                <a:schemeClr val="lt1"/>
              </a:buClr>
              <a:buSzPts val="1600"/>
              <a:buFont typeface="Barlow Semi Condensed"/>
              <a:buChar char="●"/>
              <a:defRPr sz="1600">
                <a:solidFill>
                  <a:schemeClr val="lt1"/>
                </a:solidFill>
                <a:latin typeface="Barlow Semi Condensed"/>
                <a:ea typeface="Barlow Semi Condensed"/>
                <a:cs typeface="Barlow Semi Condensed"/>
                <a:sym typeface="Barlow Semi Condensed"/>
              </a:defRPr>
            </a:lvl4pPr>
            <a:lvl5pPr indent="-330200" lvl="4" marL="2286000">
              <a:lnSpc>
                <a:spcPct val="100000"/>
              </a:lnSpc>
              <a:spcBef>
                <a:spcPts val="1600"/>
              </a:spcBef>
              <a:spcAft>
                <a:spcPts val="0"/>
              </a:spcAft>
              <a:buClr>
                <a:schemeClr val="lt1"/>
              </a:buClr>
              <a:buSzPts val="1600"/>
              <a:buFont typeface="Barlow Semi Condensed"/>
              <a:buChar char="○"/>
              <a:defRPr sz="1600">
                <a:solidFill>
                  <a:schemeClr val="lt1"/>
                </a:solidFill>
                <a:latin typeface="Barlow Semi Condensed"/>
                <a:ea typeface="Barlow Semi Condensed"/>
                <a:cs typeface="Barlow Semi Condensed"/>
                <a:sym typeface="Barlow Semi Condensed"/>
              </a:defRPr>
            </a:lvl5pPr>
            <a:lvl6pPr indent="-330200" lvl="5" marL="2743200">
              <a:lnSpc>
                <a:spcPct val="100000"/>
              </a:lnSpc>
              <a:spcBef>
                <a:spcPts val="1600"/>
              </a:spcBef>
              <a:spcAft>
                <a:spcPts val="0"/>
              </a:spcAft>
              <a:buClr>
                <a:schemeClr val="lt1"/>
              </a:buClr>
              <a:buSzPts val="1600"/>
              <a:buFont typeface="Barlow Semi Condensed"/>
              <a:buChar char="■"/>
              <a:defRPr sz="1600">
                <a:solidFill>
                  <a:schemeClr val="lt1"/>
                </a:solidFill>
                <a:latin typeface="Barlow Semi Condensed"/>
                <a:ea typeface="Barlow Semi Condensed"/>
                <a:cs typeface="Barlow Semi Condensed"/>
                <a:sym typeface="Barlow Semi Condensed"/>
              </a:defRPr>
            </a:lvl6pPr>
            <a:lvl7pPr indent="-330200" lvl="6" marL="3200400">
              <a:lnSpc>
                <a:spcPct val="100000"/>
              </a:lnSpc>
              <a:spcBef>
                <a:spcPts val="1600"/>
              </a:spcBef>
              <a:spcAft>
                <a:spcPts val="0"/>
              </a:spcAft>
              <a:buClr>
                <a:schemeClr val="lt1"/>
              </a:buClr>
              <a:buSzPts val="1600"/>
              <a:buFont typeface="Barlow Semi Condensed"/>
              <a:buChar char="●"/>
              <a:defRPr sz="1600">
                <a:solidFill>
                  <a:schemeClr val="lt1"/>
                </a:solidFill>
                <a:latin typeface="Barlow Semi Condensed"/>
                <a:ea typeface="Barlow Semi Condensed"/>
                <a:cs typeface="Barlow Semi Condensed"/>
                <a:sym typeface="Barlow Semi Condensed"/>
              </a:defRPr>
            </a:lvl7pPr>
            <a:lvl8pPr indent="-330200" lvl="7" marL="3657600">
              <a:lnSpc>
                <a:spcPct val="100000"/>
              </a:lnSpc>
              <a:spcBef>
                <a:spcPts val="1600"/>
              </a:spcBef>
              <a:spcAft>
                <a:spcPts val="0"/>
              </a:spcAft>
              <a:buClr>
                <a:schemeClr val="lt1"/>
              </a:buClr>
              <a:buSzPts val="1600"/>
              <a:buFont typeface="Barlow Semi Condensed"/>
              <a:buChar char="○"/>
              <a:defRPr sz="1600">
                <a:solidFill>
                  <a:schemeClr val="lt1"/>
                </a:solidFill>
                <a:latin typeface="Barlow Semi Condensed"/>
                <a:ea typeface="Barlow Semi Condensed"/>
                <a:cs typeface="Barlow Semi Condensed"/>
                <a:sym typeface="Barlow Semi Condensed"/>
              </a:defRPr>
            </a:lvl8pPr>
            <a:lvl9pPr indent="-330200" lvl="8" marL="4114800">
              <a:lnSpc>
                <a:spcPct val="100000"/>
              </a:lnSpc>
              <a:spcBef>
                <a:spcPts val="1600"/>
              </a:spcBef>
              <a:spcAft>
                <a:spcPts val="1600"/>
              </a:spcAft>
              <a:buClr>
                <a:schemeClr val="lt1"/>
              </a:buClr>
              <a:buSzPts val="1600"/>
              <a:buFont typeface="Barlow Semi Condensed"/>
              <a:buChar char="■"/>
              <a:defRPr sz="1600">
                <a:solidFill>
                  <a:schemeClr val="lt1"/>
                </a:solidFill>
                <a:latin typeface="Barlow Semi Condensed"/>
                <a:ea typeface="Barlow Semi Condensed"/>
                <a:cs typeface="Barlow Semi Condensed"/>
                <a:sym typeface="Barlow Semi Condensed"/>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png"/><Relationship Id="rId4" Type="http://schemas.openxmlformats.org/officeDocument/2006/relationships/image" Target="../media/image9.png"/><Relationship Id="rId5" Type="http://schemas.openxmlformats.org/officeDocument/2006/relationships/image" Target="../media/image15.png"/><Relationship Id="rId6"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drive.google.com/file/d/1_6-g02-j_C-ozZSf49kzg9alG_tjhUET/view" TargetMode="Externa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8" name="Shape 218"/>
        <p:cNvGrpSpPr/>
        <p:nvPr/>
      </p:nvGrpSpPr>
      <p:grpSpPr>
        <a:xfrm>
          <a:off x="0" y="0"/>
          <a:ext cx="0" cy="0"/>
          <a:chOff x="0" y="0"/>
          <a:chExt cx="0" cy="0"/>
        </a:xfrm>
      </p:grpSpPr>
      <p:sp>
        <p:nvSpPr>
          <p:cNvPr id="219" name="Google Shape;219;p31"/>
          <p:cNvSpPr txBox="1"/>
          <p:nvPr>
            <p:ph type="ctrTitle"/>
          </p:nvPr>
        </p:nvSpPr>
        <p:spPr>
          <a:xfrm>
            <a:off x="4440550" y="1291825"/>
            <a:ext cx="4035000" cy="108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Calendar Automation Project</a:t>
            </a:r>
            <a:endParaRPr/>
          </a:p>
        </p:txBody>
      </p:sp>
      <p:sp>
        <p:nvSpPr>
          <p:cNvPr id="220" name="Google Shape;220;p31"/>
          <p:cNvSpPr txBox="1"/>
          <p:nvPr>
            <p:ph idx="1" type="subTitle"/>
          </p:nvPr>
        </p:nvSpPr>
        <p:spPr>
          <a:xfrm>
            <a:off x="4440550" y="3204600"/>
            <a:ext cx="3410100" cy="925800"/>
          </a:xfrm>
          <a:prstGeom prst="rect">
            <a:avLst/>
          </a:prstGeom>
        </p:spPr>
        <p:txBody>
          <a:bodyPr anchorCtr="0" anchor="ctr" bIns="91425" lIns="91425" spcFirstLastPara="1" rIns="91425" wrap="square" tIns="91425">
            <a:noAutofit/>
          </a:bodyPr>
          <a:lstStyle/>
          <a:p>
            <a:pPr indent="-330200" lvl="0" marL="457200" rtl="0" algn="l">
              <a:spcBef>
                <a:spcPts val="0"/>
              </a:spcBef>
              <a:spcAft>
                <a:spcPts val="0"/>
              </a:spcAft>
              <a:buSzPts val="1600"/>
              <a:buChar char="-"/>
            </a:pPr>
            <a:r>
              <a:rPr lang="en"/>
              <a:t>Jayden Carter, Nathan Ho, Tommy Henry, Yahir Moreno</a:t>
            </a:r>
            <a:endParaRPr/>
          </a:p>
        </p:txBody>
      </p:sp>
      <p:pic>
        <p:nvPicPr>
          <p:cNvPr id="221" name="Google Shape;221;p31" title="download.png"/>
          <p:cNvPicPr preferRelativeResize="0"/>
          <p:nvPr/>
        </p:nvPicPr>
        <p:blipFill>
          <a:blip r:embed="rId3">
            <a:alphaModFix/>
          </a:blip>
          <a:stretch>
            <a:fillRect/>
          </a:stretch>
        </p:blipFill>
        <p:spPr>
          <a:xfrm>
            <a:off x="1135125" y="1393750"/>
            <a:ext cx="357400" cy="355800"/>
          </a:xfrm>
          <a:prstGeom prst="rect">
            <a:avLst/>
          </a:prstGeom>
          <a:noFill/>
          <a:ln>
            <a:noFill/>
          </a:ln>
        </p:spPr>
      </p:pic>
      <p:pic>
        <p:nvPicPr>
          <p:cNvPr id="222" name="Google Shape;222;p31" title="download.png"/>
          <p:cNvPicPr preferRelativeResize="0"/>
          <p:nvPr/>
        </p:nvPicPr>
        <p:blipFill>
          <a:blip r:embed="rId4">
            <a:alphaModFix/>
          </a:blip>
          <a:stretch>
            <a:fillRect/>
          </a:stretch>
        </p:blipFill>
        <p:spPr>
          <a:xfrm>
            <a:off x="1606496" y="1393746"/>
            <a:ext cx="357400" cy="357400"/>
          </a:xfrm>
          <a:prstGeom prst="rect">
            <a:avLst/>
          </a:prstGeom>
          <a:noFill/>
          <a:ln>
            <a:noFill/>
          </a:ln>
        </p:spPr>
      </p:pic>
      <p:pic>
        <p:nvPicPr>
          <p:cNvPr id="223" name="Google Shape;223;p31" title="Google_Calendar_icon_(2020).svg.png"/>
          <p:cNvPicPr preferRelativeResize="0"/>
          <p:nvPr/>
        </p:nvPicPr>
        <p:blipFill>
          <a:blip r:embed="rId5">
            <a:alphaModFix/>
          </a:blip>
          <a:stretch>
            <a:fillRect/>
          </a:stretch>
        </p:blipFill>
        <p:spPr>
          <a:xfrm>
            <a:off x="1182425" y="1948925"/>
            <a:ext cx="262799" cy="262799"/>
          </a:xfrm>
          <a:prstGeom prst="rect">
            <a:avLst/>
          </a:prstGeom>
          <a:noFill/>
          <a:ln>
            <a:noFill/>
          </a:ln>
        </p:spPr>
      </p:pic>
      <p:pic>
        <p:nvPicPr>
          <p:cNvPr id="224" name="Google Shape;224;p31" title="img.icons8.png"/>
          <p:cNvPicPr preferRelativeResize="0"/>
          <p:nvPr/>
        </p:nvPicPr>
        <p:blipFill>
          <a:blip r:embed="rId6">
            <a:alphaModFix/>
          </a:blip>
          <a:stretch>
            <a:fillRect/>
          </a:stretch>
        </p:blipFill>
        <p:spPr>
          <a:xfrm>
            <a:off x="1182425" y="1441054"/>
            <a:ext cx="262799" cy="262792"/>
          </a:xfrm>
          <a:prstGeom prst="rect">
            <a:avLst/>
          </a:prstGeom>
          <a:noFill/>
          <a:ln>
            <a:noFill/>
          </a:ln>
        </p:spPr>
      </p:pic>
      <p:grpSp>
        <p:nvGrpSpPr>
          <p:cNvPr id="225" name="Google Shape;225;p31"/>
          <p:cNvGrpSpPr/>
          <p:nvPr/>
        </p:nvGrpSpPr>
        <p:grpSpPr>
          <a:xfrm>
            <a:off x="1135133" y="1393742"/>
            <a:ext cx="3170133" cy="2399660"/>
            <a:chOff x="2514077" y="809605"/>
            <a:chExt cx="2588921" cy="1959706"/>
          </a:xfrm>
        </p:grpSpPr>
        <p:grpSp>
          <p:nvGrpSpPr>
            <p:cNvPr id="226" name="Google Shape;226;p31"/>
            <p:cNvGrpSpPr/>
            <p:nvPr/>
          </p:nvGrpSpPr>
          <p:grpSpPr>
            <a:xfrm>
              <a:off x="4818919" y="810992"/>
              <a:ext cx="284078" cy="1541531"/>
              <a:chOff x="4818919" y="810992"/>
              <a:chExt cx="284078" cy="1541531"/>
            </a:xfrm>
          </p:grpSpPr>
          <p:sp>
            <p:nvSpPr>
              <p:cNvPr id="227" name="Google Shape;227;p31"/>
              <p:cNvSpPr/>
              <p:nvPr/>
            </p:nvSpPr>
            <p:spPr>
              <a:xfrm>
                <a:off x="4818919" y="1232062"/>
                <a:ext cx="284078" cy="284053"/>
              </a:xfrm>
              <a:custGeom>
                <a:rect b="b" l="l" r="r" t="t"/>
                <a:pathLst>
                  <a:path extrusionOk="0" h="21960" w="21962">
                    <a:moveTo>
                      <a:pt x="0" y="0"/>
                    </a:moveTo>
                    <a:lnTo>
                      <a:pt x="0" y="21960"/>
                    </a:lnTo>
                    <a:lnTo>
                      <a:pt x="21961" y="21960"/>
                    </a:lnTo>
                    <a:lnTo>
                      <a:pt x="21961" y="0"/>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1"/>
              <p:cNvSpPr/>
              <p:nvPr/>
            </p:nvSpPr>
            <p:spPr>
              <a:xfrm>
                <a:off x="4818919" y="810992"/>
                <a:ext cx="284078" cy="284078"/>
              </a:xfrm>
              <a:custGeom>
                <a:rect b="b" l="l" r="r" t="t"/>
                <a:pathLst>
                  <a:path extrusionOk="0" h="21962" w="21962">
                    <a:moveTo>
                      <a:pt x="0" y="1"/>
                    </a:moveTo>
                    <a:lnTo>
                      <a:pt x="0" y="21962"/>
                    </a:lnTo>
                    <a:lnTo>
                      <a:pt x="21961" y="21962"/>
                    </a:lnTo>
                    <a:lnTo>
                      <a:pt x="21961"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1"/>
              <p:cNvSpPr/>
              <p:nvPr/>
            </p:nvSpPr>
            <p:spPr>
              <a:xfrm>
                <a:off x="4818919" y="1650247"/>
                <a:ext cx="284078" cy="284078"/>
              </a:xfrm>
              <a:custGeom>
                <a:rect b="b" l="l" r="r" t="t"/>
                <a:pathLst>
                  <a:path extrusionOk="0" h="21962" w="21962">
                    <a:moveTo>
                      <a:pt x="0" y="1"/>
                    </a:moveTo>
                    <a:lnTo>
                      <a:pt x="0" y="21962"/>
                    </a:lnTo>
                    <a:lnTo>
                      <a:pt x="21961" y="21962"/>
                    </a:lnTo>
                    <a:lnTo>
                      <a:pt x="21961"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1"/>
              <p:cNvSpPr/>
              <p:nvPr/>
            </p:nvSpPr>
            <p:spPr>
              <a:xfrm>
                <a:off x="4818919" y="2068432"/>
                <a:ext cx="284078" cy="284091"/>
              </a:xfrm>
              <a:custGeom>
                <a:rect b="b" l="l" r="r" t="t"/>
                <a:pathLst>
                  <a:path extrusionOk="0" h="21963" w="21962">
                    <a:moveTo>
                      <a:pt x="0" y="1"/>
                    </a:moveTo>
                    <a:lnTo>
                      <a:pt x="0" y="21962"/>
                    </a:lnTo>
                    <a:lnTo>
                      <a:pt x="21961" y="21962"/>
                    </a:lnTo>
                    <a:lnTo>
                      <a:pt x="2196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1" name="Google Shape;231;p31"/>
            <p:cNvGrpSpPr/>
            <p:nvPr/>
          </p:nvGrpSpPr>
          <p:grpSpPr>
            <a:xfrm>
              <a:off x="4434210" y="812373"/>
              <a:ext cx="285786" cy="1538763"/>
              <a:chOff x="4396906" y="812373"/>
              <a:chExt cx="285786" cy="1538763"/>
            </a:xfrm>
          </p:grpSpPr>
          <p:sp>
            <p:nvSpPr>
              <p:cNvPr id="232" name="Google Shape;232;p31"/>
              <p:cNvSpPr/>
              <p:nvPr/>
            </p:nvSpPr>
            <p:spPr>
              <a:xfrm>
                <a:off x="4398613" y="812373"/>
                <a:ext cx="284078" cy="284078"/>
              </a:xfrm>
              <a:custGeom>
                <a:rect b="b" l="l" r="r" t="t"/>
                <a:pathLst>
                  <a:path extrusionOk="0" h="21962" w="21962">
                    <a:moveTo>
                      <a:pt x="1" y="0"/>
                    </a:moveTo>
                    <a:lnTo>
                      <a:pt x="1" y="21961"/>
                    </a:lnTo>
                    <a:lnTo>
                      <a:pt x="21962" y="21961"/>
                    </a:lnTo>
                    <a:lnTo>
                      <a:pt x="21962" y="0"/>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1"/>
              <p:cNvSpPr/>
              <p:nvPr/>
            </p:nvSpPr>
            <p:spPr>
              <a:xfrm>
                <a:off x="4398613" y="1230584"/>
                <a:ext cx="284078" cy="284078"/>
              </a:xfrm>
              <a:custGeom>
                <a:rect b="b" l="l" r="r" t="t"/>
                <a:pathLst>
                  <a:path extrusionOk="0" h="21962" w="21962">
                    <a:moveTo>
                      <a:pt x="1" y="0"/>
                    </a:moveTo>
                    <a:lnTo>
                      <a:pt x="1" y="21961"/>
                    </a:lnTo>
                    <a:lnTo>
                      <a:pt x="21962" y="21961"/>
                    </a:lnTo>
                    <a:lnTo>
                      <a:pt x="21962" y="0"/>
                    </a:lnTo>
                    <a:close/>
                  </a:path>
                </a:pathLst>
              </a:custGeom>
              <a:solidFill>
                <a:srgbClr val="FA884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1"/>
              <p:cNvSpPr/>
              <p:nvPr/>
            </p:nvSpPr>
            <p:spPr>
              <a:xfrm>
                <a:off x="4398613" y="1648769"/>
                <a:ext cx="284078" cy="284078"/>
              </a:xfrm>
              <a:custGeom>
                <a:rect b="b" l="l" r="r" t="t"/>
                <a:pathLst>
                  <a:path extrusionOk="0" h="21962" w="21962">
                    <a:moveTo>
                      <a:pt x="1" y="0"/>
                    </a:moveTo>
                    <a:lnTo>
                      <a:pt x="1" y="21962"/>
                    </a:lnTo>
                    <a:lnTo>
                      <a:pt x="21962" y="21962"/>
                    </a:lnTo>
                    <a:lnTo>
                      <a:pt x="21962" y="0"/>
                    </a:lnTo>
                    <a:close/>
                  </a:path>
                </a:pathLst>
              </a:custGeom>
              <a:solidFill>
                <a:srgbClr val="FECB5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1"/>
              <p:cNvSpPr/>
              <p:nvPr/>
            </p:nvSpPr>
            <p:spPr>
              <a:xfrm>
                <a:off x="4396906" y="2067044"/>
                <a:ext cx="284078" cy="284091"/>
              </a:xfrm>
              <a:custGeom>
                <a:rect b="b" l="l" r="r" t="t"/>
                <a:pathLst>
                  <a:path extrusionOk="0" h="21963" w="21962">
                    <a:moveTo>
                      <a:pt x="1" y="1"/>
                    </a:moveTo>
                    <a:lnTo>
                      <a:pt x="1" y="21962"/>
                    </a:lnTo>
                    <a:lnTo>
                      <a:pt x="21962" y="21962"/>
                    </a:lnTo>
                    <a:lnTo>
                      <a:pt x="21962" y="1"/>
                    </a:lnTo>
                    <a:close/>
                  </a:path>
                </a:pathLst>
              </a:custGeom>
              <a:solidFill>
                <a:srgbClr val="FECB5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6" name="Google Shape;236;p31"/>
            <p:cNvGrpSpPr/>
            <p:nvPr/>
          </p:nvGrpSpPr>
          <p:grpSpPr>
            <a:xfrm>
              <a:off x="2514077" y="812373"/>
              <a:ext cx="284078" cy="1956938"/>
              <a:chOff x="2290252" y="812373"/>
              <a:chExt cx="284078" cy="1956938"/>
            </a:xfrm>
          </p:grpSpPr>
          <p:sp>
            <p:nvSpPr>
              <p:cNvPr id="237" name="Google Shape;237;p31"/>
              <p:cNvSpPr/>
              <p:nvPr/>
            </p:nvSpPr>
            <p:spPr>
              <a:xfrm>
                <a:off x="2290252" y="812373"/>
                <a:ext cx="284078" cy="284078"/>
              </a:xfrm>
              <a:custGeom>
                <a:rect b="b" l="l" r="r" t="t"/>
                <a:pathLst>
                  <a:path extrusionOk="0" h="21962" w="21962">
                    <a:moveTo>
                      <a:pt x="0" y="0"/>
                    </a:moveTo>
                    <a:lnTo>
                      <a:pt x="0" y="21961"/>
                    </a:lnTo>
                    <a:lnTo>
                      <a:pt x="21961" y="21961"/>
                    </a:lnTo>
                    <a:lnTo>
                      <a:pt x="2196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1"/>
              <p:cNvSpPr/>
              <p:nvPr/>
            </p:nvSpPr>
            <p:spPr>
              <a:xfrm>
                <a:off x="2290252" y="1230584"/>
                <a:ext cx="284078" cy="284078"/>
              </a:xfrm>
              <a:custGeom>
                <a:rect b="b" l="l" r="r" t="t"/>
                <a:pathLst>
                  <a:path extrusionOk="0" h="21962" w="21962">
                    <a:moveTo>
                      <a:pt x="0" y="0"/>
                    </a:moveTo>
                    <a:lnTo>
                      <a:pt x="0" y="21961"/>
                    </a:lnTo>
                    <a:lnTo>
                      <a:pt x="21961" y="21961"/>
                    </a:lnTo>
                    <a:lnTo>
                      <a:pt x="2196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1"/>
              <p:cNvSpPr/>
              <p:nvPr/>
            </p:nvSpPr>
            <p:spPr>
              <a:xfrm>
                <a:off x="2290252" y="1648769"/>
                <a:ext cx="284078" cy="284078"/>
              </a:xfrm>
              <a:custGeom>
                <a:rect b="b" l="l" r="r" t="t"/>
                <a:pathLst>
                  <a:path extrusionOk="0" h="21962" w="21962">
                    <a:moveTo>
                      <a:pt x="0" y="0"/>
                    </a:moveTo>
                    <a:lnTo>
                      <a:pt x="0" y="21962"/>
                    </a:lnTo>
                    <a:lnTo>
                      <a:pt x="21961" y="21962"/>
                    </a:lnTo>
                    <a:lnTo>
                      <a:pt x="2196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1"/>
              <p:cNvSpPr/>
              <p:nvPr/>
            </p:nvSpPr>
            <p:spPr>
              <a:xfrm>
                <a:off x="2290252" y="2067044"/>
                <a:ext cx="284078" cy="284091"/>
              </a:xfrm>
              <a:custGeom>
                <a:rect b="b" l="l" r="r" t="t"/>
                <a:pathLst>
                  <a:path extrusionOk="0" h="21963" w="21962">
                    <a:moveTo>
                      <a:pt x="0" y="1"/>
                    </a:moveTo>
                    <a:lnTo>
                      <a:pt x="0" y="21962"/>
                    </a:lnTo>
                    <a:lnTo>
                      <a:pt x="21961" y="21962"/>
                    </a:lnTo>
                    <a:lnTo>
                      <a:pt x="21961"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1"/>
              <p:cNvSpPr/>
              <p:nvPr/>
            </p:nvSpPr>
            <p:spPr>
              <a:xfrm>
                <a:off x="2290252" y="2485219"/>
                <a:ext cx="284078" cy="284091"/>
              </a:xfrm>
              <a:custGeom>
                <a:rect b="b" l="l" r="r" t="t"/>
                <a:pathLst>
                  <a:path extrusionOk="0" h="21963" w="21962">
                    <a:moveTo>
                      <a:pt x="0" y="1"/>
                    </a:moveTo>
                    <a:lnTo>
                      <a:pt x="0" y="21962"/>
                    </a:lnTo>
                    <a:lnTo>
                      <a:pt x="21961" y="21962"/>
                    </a:lnTo>
                    <a:lnTo>
                      <a:pt x="21961"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2" name="Google Shape;242;p31"/>
            <p:cNvGrpSpPr/>
            <p:nvPr/>
          </p:nvGrpSpPr>
          <p:grpSpPr>
            <a:xfrm>
              <a:off x="4049500" y="812373"/>
              <a:ext cx="285786" cy="1538763"/>
              <a:chOff x="3974892" y="812373"/>
              <a:chExt cx="285786" cy="1538763"/>
            </a:xfrm>
          </p:grpSpPr>
          <p:sp>
            <p:nvSpPr>
              <p:cNvPr id="243" name="Google Shape;243;p31"/>
              <p:cNvSpPr/>
              <p:nvPr/>
            </p:nvSpPr>
            <p:spPr>
              <a:xfrm>
                <a:off x="3976599" y="812373"/>
                <a:ext cx="284078" cy="284078"/>
              </a:xfrm>
              <a:custGeom>
                <a:rect b="b" l="l" r="r" t="t"/>
                <a:pathLst>
                  <a:path extrusionOk="0" h="21962" w="21962">
                    <a:moveTo>
                      <a:pt x="1" y="0"/>
                    </a:moveTo>
                    <a:lnTo>
                      <a:pt x="1" y="21961"/>
                    </a:lnTo>
                    <a:lnTo>
                      <a:pt x="21962" y="21961"/>
                    </a:lnTo>
                    <a:lnTo>
                      <a:pt x="21962"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1"/>
              <p:cNvSpPr/>
              <p:nvPr/>
            </p:nvSpPr>
            <p:spPr>
              <a:xfrm>
                <a:off x="3976599" y="1230584"/>
                <a:ext cx="284078" cy="284078"/>
              </a:xfrm>
              <a:custGeom>
                <a:rect b="b" l="l" r="r" t="t"/>
                <a:pathLst>
                  <a:path extrusionOk="0" h="21962" w="21962">
                    <a:moveTo>
                      <a:pt x="1" y="0"/>
                    </a:moveTo>
                    <a:lnTo>
                      <a:pt x="1" y="21961"/>
                    </a:lnTo>
                    <a:lnTo>
                      <a:pt x="21962" y="21961"/>
                    </a:lnTo>
                    <a:lnTo>
                      <a:pt x="21962"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1"/>
              <p:cNvSpPr/>
              <p:nvPr/>
            </p:nvSpPr>
            <p:spPr>
              <a:xfrm>
                <a:off x="3976599" y="1648769"/>
                <a:ext cx="284078" cy="284078"/>
              </a:xfrm>
              <a:custGeom>
                <a:rect b="b" l="l" r="r" t="t"/>
                <a:pathLst>
                  <a:path extrusionOk="0" h="21962" w="21962">
                    <a:moveTo>
                      <a:pt x="1" y="0"/>
                    </a:moveTo>
                    <a:lnTo>
                      <a:pt x="1" y="21962"/>
                    </a:lnTo>
                    <a:lnTo>
                      <a:pt x="21962" y="21962"/>
                    </a:lnTo>
                    <a:lnTo>
                      <a:pt x="21962"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1"/>
              <p:cNvSpPr/>
              <p:nvPr/>
            </p:nvSpPr>
            <p:spPr>
              <a:xfrm>
                <a:off x="3974892" y="2067044"/>
                <a:ext cx="284078" cy="284091"/>
              </a:xfrm>
              <a:custGeom>
                <a:rect b="b" l="l" r="r" t="t"/>
                <a:pathLst>
                  <a:path extrusionOk="0" h="21963" w="21962">
                    <a:moveTo>
                      <a:pt x="1" y="1"/>
                    </a:moveTo>
                    <a:lnTo>
                      <a:pt x="1" y="21962"/>
                    </a:lnTo>
                    <a:lnTo>
                      <a:pt x="21962" y="21962"/>
                    </a:lnTo>
                    <a:lnTo>
                      <a:pt x="21962" y="1"/>
                    </a:lnTo>
                    <a:close/>
                  </a:path>
                </a:pathLst>
              </a:custGeom>
              <a:solidFill>
                <a:srgbClr val="FECB5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7" name="Google Shape;247;p31"/>
            <p:cNvGrpSpPr/>
            <p:nvPr/>
          </p:nvGrpSpPr>
          <p:grpSpPr>
            <a:xfrm>
              <a:off x="3666498" y="809605"/>
              <a:ext cx="284078" cy="1541531"/>
              <a:chOff x="3554586" y="809605"/>
              <a:chExt cx="284078" cy="1541531"/>
            </a:xfrm>
          </p:grpSpPr>
          <p:sp>
            <p:nvSpPr>
              <p:cNvPr id="248" name="Google Shape;248;p31"/>
              <p:cNvSpPr/>
              <p:nvPr/>
            </p:nvSpPr>
            <p:spPr>
              <a:xfrm>
                <a:off x="3554586" y="1648859"/>
                <a:ext cx="284078" cy="284078"/>
              </a:xfrm>
              <a:custGeom>
                <a:rect b="b" l="l" r="r" t="t"/>
                <a:pathLst>
                  <a:path extrusionOk="0" h="21962" w="21962">
                    <a:moveTo>
                      <a:pt x="0" y="1"/>
                    </a:moveTo>
                    <a:lnTo>
                      <a:pt x="0" y="21962"/>
                    </a:lnTo>
                    <a:lnTo>
                      <a:pt x="21961" y="21962"/>
                    </a:lnTo>
                    <a:lnTo>
                      <a:pt x="21961"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1"/>
              <p:cNvSpPr/>
              <p:nvPr/>
            </p:nvSpPr>
            <p:spPr>
              <a:xfrm>
                <a:off x="3554586" y="2067044"/>
                <a:ext cx="284078" cy="284091"/>
              </a:xfrm>
              <a:custGeom>
                <a:rect b="b" l="l" r="r" t="t"/>
                <a:pathLst>
                  <a:path extrusionOk="0" h="21963" w="21962">
                    <a:moveTo>
                      <a:pt x="0" y="1"/>
                    </a:moveTo>
                    <a:lnTo>
                      <a:pt x="0" y="21962"/>
                    </a:lnTo>
                    <a:lnTo>
                      <a:pt x="21961" y="21962"/>
                    </a:lnTo>
                    <a:lnTo>
                      <a:pt x="2196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1"/>
              <p:cNvSpPr/>
              <p:nvPr/>
            </p:nvSpPr>
            <p:spPr>
              <a:xfrm>
                <a:off x="3554586" y="1230674"/>
                <a:ext cx="284078" cy="284053"/>
              </a:xfrm>
              <a:custGeom>
                <a:rect b="b" l="l" r="r" t="t"/>
                <a:pathLst>
                  <a:path extrusionOk="0" h="21960" w="21962">
                    <a:moveTo>
                      <a:pt x="0" y="0"/>
                    </a:moveTo>
                    <a:lnTo>
                      <a:pt x="0" y="21960"/>
                    </a:lnTo>
                    <a:lnTo>
                      <a:pt x="21961" y="21960"/>
                    </a:lnTo>
                    <a:lnTo>
                      <a:pt x="2196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1"/>
              <p:cNvSpPr/>
              <p:nvPr/>
            </p:nvSpPr>
            <p:spPr>
              <a:xfrm>
                <a:off x="3554586" y="809605"/>
                <a:ext cx="284078" cy="284078"/>
              </a:xfrm>
              <a:custGeom>
                <a:rect b="b" l="l" r="r" t="t"/>
                <a:pathLst>
                  <a:path extrusionOk="0" h="21962" w="21962">
                    <a:moveTo>
                      <a:pt x="0" y="1"/>
                    </a:moveTo>
                    <a:lnTo>
                      <a:pt x="0" y="21962"/>
                    </a:lnTo>
                    <a:lnTo>
                      <a:pt x="21961" y="21962"/>
                    </a:lnTo>
                    <a:lnTo>
                      <a:pt x="21961"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2" name="Google Shape;252;p31"/>
            <p:cNvGrpSpPr/>
            <p:nvPr/>
          </p:nvGrpSpPr>
          <p:grpSpPr>
            <a:xfrm>
              <a:off x="2897079" y="812373"/>
              <a:ext cx="285786" cy="1956938"/>
              <a:chOff x="2710558" y="812373"/>
              <a:chExt cx="285786" cy="1956938"/>
            </a:xfrm>
          </p:grpSpPr>
          <p:sp>
            <p:nvSpPr>
              <p:cNvPr id="253" name="Google Shape;253;p31"/>
              <p:cNvSpPr/>
              <p:nvPr/>
            </p:nvSpPr>
            <p:spPr>
              <a:xfrm>
                <a:off x="2712266" y="812373"/>
                <a:ext cx="284078" cy="284078"/>
              </a:xfrm>
              <a:custGeom>
                <a:rect b="b" l="l" r="r" t="t"/>
                <a:pathLst>
                  <a:path extrusionOk="0" h="21962" w="21962">
                    <a:moveTo>
                      <a:pt x="1" y="0"/>
                    </a:moveTo>
                    <a:lnTo>
                      <a:pt x="1" y="21961"/>
                    </a:lnTo>
                    <a:lnTo>
                      <a:pt x="21962" y="21961"/>
                    </a:lnTo>
                    <a:lnTo>
                      <a:pt x="21962"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1"/>
              <p:cNvSpPr/>
              <p:nvPr/>
            </p:nvSpPr>
            <p:spPr>
              <a:xfrm>
                <a:off x="2712266" y="1648769"/>
                <a:ext cx="284078" cy="284078"/>
              </a:xfrm>
              <a:custGeom>
                <a:rect b="b" l="l" r="r" t="t"/>
                <a:pathLst>
                  <a:path extrusionOk="0" h="21962" w="21962">
                    <a:moveTo>
                      <a:pt x="1" y="0"/>
                    </a:moveTo>
                    <a:lnTo>
                      <a:pt x="1" y="21962"/>
                    </a:lnTo>
                    <a:lnTo>
                      <a:pt x="21962" y="21962"/>
                    </a:lnTo>
                    <a:lnTo>
                      <a:pt x="21962"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1"/>
              <p:cNvSpPr/>
              <p:nvPr/>
            </p:nvSpPr>
            <p:spPr>
              <a:xfrm>
                <a:off x="2710558" y="2067044"/>
                <a:ext cx="284078" cy="284091"/>
              </a:xfrm>
              <a:custGeom>
                <a:rect b="b" l="l" r="r" t="t"/>
                <a:pathLst>
                  <a:path extrusionOk="0" h="21963" w="21962">
                    <a:moveTo>
                      <a:pt x="1" y="1"/>
                    </a:moveTo>
                    <a:lnTo>
                      <a:pt x="1" y="21962"/>
                    </a:lnTo>
                    <a:lnTo>
                      <a:pt x="21962" y="21962"/>
                    </a:lnTo>
                    <a:lnTo>
                      <a:pt x="21962"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1"/>
              <p:cNvSpPr/>
              <p:nvPr/>
            </p:nvSpPr>
            <p:spPr>
              <a:xfrm>
                <a:off x="2710558" y="2485219"/>
                <a:ext cx="284078" cy="284091"/>
              </a:xfrm>
              <a:custGeom>
                <a:rect b="b" l="l" r="r" t="t"/>
                <a:pathLst>
                  <a:path extrusionOk="0" h="21963" w="21962">
                    <a:moveTo>
                      <a:pt x="1" y="1"/>
                    </a:moveTo>
                    <a:lnTo>
                      <a:pt x="1" y="21962"/>
                    </a:lnTo>
                    <a:lnTo>
                      <a:pt x="21962" y="21962"/>
                    </a:lnTo>
                    <a:lnTo>
                      <a:pt x="21962"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1"/>
              <p:cNvSpPr/>
              <p:nvPr/>
            </p:nvSpPr>
            <p:spPr>
              <a:xfrm>
                <a:off x="2712266" y="1230584"/>
                <a:ext cx="284078" cy="284078"/>
              </a:xfrm>
              <a:custGeom>
                <a:rect b="b" l="l" r="r" t="t"/>
                <a:pathLst>
                  <a:path extrusionOk="0" h="21962" w="21962">
                    <a:moveTo>
                      <a:pt x="1" y="0"/>
                    </a:moveTo>
                    <a:lnTo>
                      <a:pt x="1" y="21961"/>
                    </a:lnTo>
                    <a:lnTo>
                      <a:pt x="21962" y="21961"/>
                    </a:lnTo>
                    <a:lnTo>
                      <a:pt x="21962"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 name="Google Shape;258;p31"/>
            <p:cNvGrpSpPr/>
            <p:nvPr/>
          </p:nvGrpSpPr>
          <p:grpSpPr>
            <a:xfrm>
              <a:off x="3281789" y="812373"/>
              <a:ext cx="285786" cy="1956938"/>
              <a:chOff x="3132572" y="812373"/>
              <a:chExt cx="285786" cy="1956938"/>
            </a:xfrm>
          </p:grpSpPr>
          <p:sp>
            <p:nvSpPr>
              <p:cNvPr id="259" name="Google Shape;259;p31"/>
              <p:cNvSpPr/>
              <p:nvPr/>
            </p:nvSpPr>
            <p:spPr>
              <a:xfrm>
                <a:off x="3134280" y="1648769"/>
                <a:ext cx="284078" cy="284078"/>
              </a:xfrm>
              <a:custGeom>
                <a:rect b="b" l="l" r="r" t="t"/>
                <a:pathLst>
                  <a:path extrusionOk="0" h="21962" w="21962">
                    <a:moveTo>
                      <a:pt x="1" y="0"/>
                    </a:moveTo>
                    <a:lnTo>
                      <a:pt x="1" y="21962"/>
                    </a:lnTo>
                    <a:lnTo>
                      <a:pt x="21962" y="21962"/>
                    </a:lnTo>
                    <a:lnTo>
                      <a:pt x="21962"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1"/>
              <p:cNvSpPr/>
              <p:nvPr/>
            </p:nvSpPr>
            <p:spPr>
              <a:xfrm>
                <a:off x="3132572" y="2067044"/>
                <a:ext cx="284078" cy="284091"/>
              </a:xfrm>
              <a:custGeom>
                <a:rect b="b" l="l" r="r" t="t"/>
                <a:pathLst>
                  <a:path extrusionOk="0" h="21963" w="21962">
                    <a:moveTo>
                      <a:pt x="1" y="1"/>
                    </a:moveTo>
                    <a:lnTo>
                      <a:pt x="1" y="21962"/>
                    </a:lnTo>
                    <a:lnTo>
                      <a:pt x="21962" y="21962"/>
                    </a:lnTo>
                    <a:lnTo>
                      <a:pt x="21962"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1"/>
              <p:cNvSpPr/>
              <p:nvPr/>
            </p:nvSpPr>
            <p:spPr>
              <a:xfrm>
                <a:off x="3132572" y="2485219"/>
                <a:ext cx="284078" cy="284091"/>
              </a:xfrm>
              <a:custGeom>
                <a:rect b="b" l="l" r="r" t="t"/>
                <a:pathLst>
                  <a:path extrusionOk="0" h="21963" w="21962">
                    <a:moveTo>
                      <a:pt x="1" y="1"/>
                    </a:moveTo>
                    <a:lnTo>
                      <a:pt x="1" y="21962"/>
                    </a:lnTo>
                    <a:lnTo>
                      <a:pt x="21962" y="21962"/>
                    </a:lnTo>
                    <a:lnTo>
                      <a:pt x="21962"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1"/>
              <p:cNvSpPr/>
              <p:nvPr/>
            </p:nvSpPr>
            <p:spPr>
              <a:xfrm>
                <a:off x="3134280" y="812373"/>
                <a:ext cx="284078" cy="284078"/>
              </a:xfrm>
              <a:custGeom>
                <a:rect b="b" l="l" r="r" t="t"/>
                <a:pathLst>
                  <a:path extrusionOk="0" h="21962" w="21962">
                    <a:moveTo>
                      <a:pt x="1" y="0"/>
                    </a:moveTo>
                    <a:lnTo>
                      <a:pt x="1" y="21961"/>
                    </a:lnTo>
                    <a:lnTo>
                      <a:pt x="21962" y="21961"/>
                    </a:lnTo>
                    <a:lnTo>
                      <a:pt x="21962"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1"/>
              <p:cNvSpPr/>
              <p:nvPr/>
            </p:nvSpPr>
            <p:spPr>
              <a:xfrm>
                <a:off x="3134280" y="1230584"/>
                <a:ext cx="284078" cy="284078"/>
              </a:xfrm>
              <a:custGeom>
                <a:rect b="b" l="l" r="r" t="t"/>
                <a:pathLst>
                  <a:path extrusionOk="0" h="21962" w="21962">
                    <a:moveTo>
                      <a:pt x="1" y="0"/>
                    </a:moveTo>
                    <a:lnTo>
                      <a:pt x="1" y="21961"/>
                    </a:lnTo>
                    <a:lnTo>
                      <a:pt x="21962" y="21961"/>
                    </a:lnTo>
                    <a:lnTo>
                      <a:pt x="21962" y="0"/>
                    </a:lnTo>
                    <a:close/>
                  </a:path>
                </a:pathLst>
              </a:custGeom>
              <a:solidFill>
                <a:srgbClr val="FA884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pic>
        <p:nvPicPr>
          <p:cNvPr id="353" name="Google Shape;353;p40" title="celebration-confetti-with-blur-m99.png"/>
          <p:cNvPicPr preferRelativeResize="0"/>
          <p:nvPr/>
        </p:nvPicPr>
        <p:blipFill>
          <a:blip r:embed="rId3">
            <a:alphaModFix/>
          </a:blip>
          <a:stretch>
            <a:fillRect/>
          </a:stretch>
        </p:blipFill>
        <p:spPr>
          <a:xfrm>
            <a:off x="6489500" y="756538"/>
            <a:ext cx="2667000" cy="1781175"/>
          </a:xfrm>
          <a:prstGeom prst="rect">
            <a:avLst/>
          </a:prstGeom>
          <a:noFill/>
          <a:ln>
            <a:noFill/>
          </a:ln>
        </p:spPr>
      </p:pic>
      <p:sp>
        <p:nvSpPr>
          <p:cNvPr id="354" name="Google Shape;354;p40"/>
          <p:cNvSpPr txBox="1"/>
          <p:nvPr>
            <p:ph type="title"/>
          </p:nvPr>
        </p:nvSpPr>
        <p:spPr>
          <a:xfrm>
            <a:off x="6695001" y="2441775"/>
            <a:ext cx="1735800" cy="523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t/>
            </a:r>
            <a:endParaRPr/>
          </a:p>
        </p:txBody>
      </p:sp>
      <p:sp>
        <p:nvSpPr>
          <p:cNvPr id="355" name="Google Shape;355;p40"/>
          <p:cNvSpPr txBox="1"/>
          <p:nvPr>
            <p:ph idx="2" type="title"/>
          </p:nvPr>
        </p:nvSpPr>
        <p:spPr>
          <a:xfrm>
            <a:off x="6694950" y="1501650"/>
            <a:ext cx="1735800" cy="818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t/>
            </a:r>
            <a:endParaRPr/>
          </a:p>
        </p:txBody>
      </p:sp>
      <p:sp>
        <p:nvSpPr>
          <p:cNvPr id="356" name="Google Shape;356;p40"/>
          <p:cNvSpPr txBox="1"/>
          <p:nvPr>
            <p:ph idx="1" type="subTitle"/>
          </p:nvPr>
        </p:nvSpPr>
        <p:spPr>
          <a:xfrm>
            <a:off x="6954200" y="3002250"/>
            <a:ext cx="1476600" cy="967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t/>
            </a:r>
            <a:endParaRPr/>
          </a:p>
        </p:txBody>
      </p:sp>
      <p:pic>
        <p:nvPicPr>
          <p:cNvPr id="357" name="Google Shape;357;p40" title="QR Code.png"/>
          <p:cNvPicPr preferRelativeResize="0"/>
          <p:nvPr/>
        </p:nvPicPr>
        <p:blipFill>
          <a:blip r:embed="rId4">
            <a:alphaModFix/>
          </a:blip>
          <a:stretch>
            <a:fillRect/>
          </a:stretch>
        </p:blipFill>
        <p:spPr>
          <a:xfrm>
            <a:off x="2654500" y="1110125"/>
            <a:ext cx="3834998" cy="3834998"/>
          </a:xfrm>
          <a:prstGeom prst="rect">
            <a:avLst/>
          </a:prstGeom>
          <a:noFill/>
          <a:ln>
            <a:noFill/>
          </a:ln>
        </p:spPr>
      </p:pic>
      <p:sp>
        <p:nvSpPr>
          <p:cNvPr id="358" name="Google Shape;358;p40"/>
          <p:cNvSpPr txBox="1"/>
          <p:nvPr/>
        </p:nvSpPr>
        <p:spPr>
          <a:xfrm>
            <a:off x="1611750" y="325625"/>
            <a:ext cx="59205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lt1"/>
                </a:solidFill>
                <a:latin typeface="Barlow Semi Condensed"/>
                <a:ea typeface="Barlow Semi Condensed"/>
                <a:cs typeface="Barlow Semi Condensed"/>
                <a:sym typeface="Barlow Semi Condensed"/>
              </a:rPr>
              <a:t>QR Code for Updates on full extension</a:t>
            </a:r>
            <a:endParaRPr sz="3000">
              <a:solidFill>
                <a:schemeClr val="lt1"/>
              </a:solidFill>
              <a:latin typeface="Barlow Semi Condensed"/>
              <a:ea typeface="Barlow Semi Condensed"/>
              <a:cs typeface="Barlow Semi Condensed"/>
              <a:sym typeface="Barlow Semi Condensed"/>
            </a:endParaRPr>
          </a:p>
        </p:txBody>
      </p:sp>
      <p:pic>
        <p:nvPicPr>
          <p:cNvPr id="359" name="Google Shape;359;p40" title="7657766.png"/>
          <p:cNvPicPr preferRelativeResize="0"/>
          <p:nvPr/>
        </p:nvPicPr>
        <p:blipFill>
          <a:blip r:embed="rId5">
            <a:alphaModFix/>
          </a:blip>
          <a:stretch>
            <a:fillRect/>
          </a:stretch>
        </p:blipFill>
        <p:spPr>
          <a:xfrm>
            <a:off x="99350" y="1953400"/>
            <a:ext cx="2349700" cy="2349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2"/>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Assignment Deadlines</a:t>
            </a:r>
            <a:endParaRPr/>
          </a:p>
        </p:txBody>
      </p:sp>
      <p:sp>
        <p:nvSpPr>
          <p:cNvPr id="269" name="Google Shape;269;p32"/>
          <p:cNvSpPr txBox="1"/>
          <p:nvPr>
            <p:ph idx="1" type="body"/>
          </p:nvPr>
        </p:nvSpPr>
        <p:spPr>
          <a:xfrm>
            <a:off x="713225" y="1241225"/>
            <a:ext cx="7717500" cy="3367200"/>
          </a:xfrm>
          <a:prstGeom prst="rect">
            <a:avLst/>
          </a:prstGeom>
        </p:spPr>
        <p:txBody>
          <a:bodyPr anchorCtr="0" anchor="t" bIns="91425" lIns="91425" spcFirstLastPara="1" rIns="91425" wrap="square" tIns="91425">
            <a:noAutofit/>
          </a:bodyPr>
          <a:lstStyle/>
          <a:p>
            <a:pPr indent="-330200" lvl="0" marL="457200" rtl="0" algn="l">
              <a:lnSpc>
                <a:spcPct val="200000"/>
              </a:lnSpc>
              <a:spcBef>
                <a:spcPts val="0"/>
              </a:spcBef>
              <a:spcAft>
                <a:spcPts val="0"/>
              </a:spcAft>
              <a:buSzPts val="1600"/>
              <a:buChar char="●"/>
            </a:pPr>
            <a:r>
              <a:rPr b="1" lang="en" sz="1600"/>
              <a:t>Staying on top of assignments in college can be challenging</a:t>
            </a:r>
            <a:endParaRPr b="1" sz="1600"/>
          </a:p>
          <a:p>
            <a:pPr indent="-330200" lvl="0" marL="457200" rtl="0" algn="l">
              <a:lnSpc>
                <a:spcPct val="200000"/>
              </a:lnSpc>
              <a:spcBef>
                <a:spcPts val="0"/>
              </a:spcBef>
              <a:spcAft>
                <a:spcPts val="0"/>
              </a:spcAft>
              <a:buSzPts val="1600"/>
              <a:buChar char="●"/>
            </a:pPr>
            <a:r>
              <a:rPr b="1" lang="en" sz="1600"/>
              <a:t>Many of us are juggling 3 to 5 classes per quarter, all with different deadlines</a:t>
            </a:r>
            <a:endParaRPr b="1" sz="1600"/>
          </a:p>
          <a:p>
            <a:pPr indent="-330200" lvl="0" marL="457200" rtl="0" algn="l">
              <a:lnSpc>
                <a:spcPct val="200000"/>
              </a:lnSpc>
              <a:spcBef>
                <a:spcPts val="0"/>
              </a:spcBef>
              <a:spcAft>
                <a:spcPts val="0"/>
              </a:spcAft>
              <a:buSzPts val="1600"/>
              <a:buChar char="●"/>
            </a:pPr>
            <a:r>
              <a:rPr b="1" lang="en" sz="1600"/>
              <a:t>It’s all too easy for assignments to slip through the cracks</a:t>
            </a:r>
            <a:endParaRPr b="1" sz="1600"/>
          </a:p>
          <a:p>
            <a:pPr indent="-330200" lvl="0" marL="457200" rtl="0" algn="l">
              <a:lnSpc>
                <a:spcPct val="200000"/>
              </a:lnSpc>
              <a:spcBef>
                <a:spcPts val="0"/>
              </a:spcBef>
              <a:spcAft>
                <a:spcPts val="0"/>
              </a:spcAft>
              <a:buSzPts val="1600"/>
              <a:buChar char="●"/>
            </a:pPr>
            <a:r>
              <a:rPr b="1" lang="en" sz="1600"/>
              <a:t>Many  students have experienced the panic of realizing that a deadline has passed</a:t>
            </a:r>
            <a:endParaRPr b="1" sz="1600"/>
          </a:p>
          <a:p>
            <a:pPr indent="-330200" lvl="0" marL="457200" rtl="0" algn="l">
              <a:lnSpc>
                <a:spcPct val="200000"/>
              </a:lnSpc>
              <a:spcBef>
                <a:spcPts val="0"/>
              </a:spcBef>
              <a:spcAft>
                <a:spcPts val="0"/>
              </a:spcAft>
              <a:buSzPts val="1600"/>
              <a:buChar char="●"/>
            </a:pPr>
            <a:r>
              <a:rPr b="1" lang="en" sz="1600"/>
              <a:t>Our project acts as a solution to this problem</a:t>
            </a:r>
            <a:endParaRPr b="1" sz="1600"/>
          </a:p>
        </p:txBody>
      </p:sp>
      <p:pic>
        <p:nvPicPr>
          <p:cNvPr id="270" name="Google Shape;270;p32"/>
          <p:cNvPicPr preferRelativeResize="0"/>
          <p:nvPr/>
        </p:nvPicPr>
        <p:blipFill>
          <a:blip r:embed="rId3">
            <a:alphaModFix/>
          </a:blip>
          <a:stretch>
            <a:fillRect/>
          </a:stretch>
        </p:blipFill>
        <p:spPr>
          <a:xfrm>
            <a:off x="5912700" y="3219800"/>
            <a:ext cx="2186650" cy="1778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3"/>
          <p:cNvSpPr txBox="1"/>
          <p:nvPr>
            <p:ph type="title"/>
          </p:nvPr>
        </p:nvSpPr>
        <p:spPr>
          <a:xfrm>
            <a:off x="713250" y="88675"/>
            <a:ext cx="77175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Overview of our Project</a:t>
            </a:r>
            <a:endParaRPr/>
          </a:p>
        </p:txBody>
      </p:sp>
      <p:sp>
        <p:nvSpPr>
          <p:cNvPr id="276" name="Google Shape;276;p33"/>
          <p:cNvSpPr txBox="1"/>
          <p:nvPr>
            <p:ph idx="1" type="body"/>
          </p:nvPr>
        </p:nvSpPr>
        <p:spPr>
          <a:xfrm>
            <a:off x="525450" y="988175"/>
            <a:ext cx="8093100" cy="2872800"/>
          </a:xfrm>
          <a:prstGeom prst="rect">
            <a:avLst/>
          </a:prstGeom>
        </p:spPr>
        <p:txBody>
          <a:bodyPr anchorCtr="0" anchor="t" bIns="91425" lIns="91425" spcFirstLastPara="1" rIns="91425" wrap="square" tIns="91425">
            <a:noAutofit/>
          </a:bodyPr>
          <a:lstStyle/>
          <a:p>
            <a:pPr indent="0" lvl="0" marL="0" rtl="0" algn="ctr">
              <a:lnSpc>
                <a:spcPct val="200000"/>
              </a:lnSpc>
              <a:spcBef>
                <a:spcPts val="0"/>
              </a:spcBef>
              <a:spcAft>
                <a:spcPts val="0"/>
              </a:spcAft>
              <a:buNone/>
            </a:pPr>
            <a:r>
              <a:rPr b="1" lang="en" sz="1600"/>
              <a:t>We developed a chrome extension that allows a user to automatically sync their gradescope and canvas assignments to their google calendar. With this extension installed, the user simply has to open up their assignments tab, click “Yes” on the extension’s popup, and all of their assignments will automatically be added to their google calendar. </a:t>
            </a:r>
            <a:endParaRPr b="1" sz="1600"/>
          </a:p>
          <a:p>
            <a:pPr indent="0" lvl="0" marL="0" rtl="0" algn="l">
              <a:spcBef>
                <a:spcPts val="1600"/>
              </a:spcBef>
              <a:spcAft>
                <a:spcPts val="0"/>
              </a:spcAft>
              <a:buNone/>
            </a:pPr>
            <a:r>
              <a:t/>
            </a:r>
            <a:endParaRPr/>
          </a:p>
          <a:p>
            <a:pPr indent="0" lvl="0" marL="0" rtl="0" algn="l">
              <a:lnSpc>
                <a:spcPct val="115000"/>
              </a:lnSpc>
              <a:spcBef>
                <a:spcPts val="1600"/>
              </a:spcBef>
              <a:spcAft>
                <a:spcPts val="0"/>
              </a:spcAft>
              <a:buNone/>
            </a:pPr>
            <a:r>
              <a:t/>
            </a:r>
            <a:endParaRPr/>
          </a:p>
          <a:p>
            <a:pPr indent="0" lvl="0" marL="0" rtl="0" algn="l">
              <a:spcBef>
                <a:spcPts val="1600"/>
              </a:spcBef>
              <a:spcAft>
                <a:spcPts val="1600"/>
              </a:spcAft>
              <a:buNone/>
            </a:pPr>
            <a:r>
              <a:t/>
            </a:r>
            <a:endParaRPr/>
          </a:p>
        </p:txBody>
      </p:sp>
      <p:pic>
        <p:nvPicPr>
          <p:cNvPr id="277" name="Google Shape;277;p33" title="Screenshot 2025-03-12 at 2.52.04 PM.png"/>
          <p:cNvPicPr preferRelativeResize="0"/>
          <p:nvPr/>
        </p:nvPicPr>
        <p:blipFill>
          <a:blip r:embed="rId3">
            <a:alphaModFix/>
          </a:blip>
          <a:stretch>
            <a:fillRect/>
          </a:stretch>
        </p:blipFill>
        <p:spPr>
          <a:xfrm>
            <a:off x="2452800" y="3467574"/>
            <a:ext cx="4238399" cy="1521025"/>
          </a:xfrm>
          <a:prstGeom prst="rect">
            <a:avLst/>
          </a:prstGeom>
          <a:noFill/>
          <a:ln>
            <a:noFill/>
          </a:ln>
        </p:spPr>
      </p:pic>
      <p:sp>
        <p:nvSpPr>
          <p:cNvPr id="278" name="Google Shape;278;p33"/>
          <p:cNvSpPr/>
          <p:nvPr/>
        </p:nvSpPr>
        <p:spPr>
          <a:xfrm>
            <a:off x="8100" y="644050"/>
            <a:ext cx="9127800" cy="18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Semi Condensed"/>
              <a:ea typeface="Barlow Semi Condensed"/>
              <a:cs typeface="Barlow Semi Condensed"/>
              <a:sym typeface="Barlow Semi Condense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4"/>
          <p:cNvSpPr txBox="1"/>
          <p:nvPr>
            <p:ph type="title"/>
          </p:nvPr>
        </p:nvSpPr>
        <p:spPr>
          <a:xfrm>
            <a:off x="713250" y="150525"/>
            <a:ext cx="7717500" cy="6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Project Structure</a:t>
            </a:r>
            <a:endParaRPr/>
          </a:p>
        </p:txBody>
      </p:sp>
      <p:sp>
        <p:nvSpPr>
          <p:cNvPr id="284" name="Google Shape;284;p34"/>
          <p:cNvSpPr txBox="1"/>
          <p:nvPr>
            <p:ph idx="1" type="body"/>
          </p:nvPr>
        </p:nvSpPr>
        <p:spPr>
          <a:xfrm>
            <a:off x="264325" y="993450"/>
            <a:ext cx="4466400" cy="336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This project is split into three main parts</a:t>
            </a:r>
            <a:endParaRPr b="1" sz="1800"/>
          </a:p>
          <a:p>
            <a:pPr indent="-342900" lvl="0" marL="457200" rtl="0" algn="l">
              <a:lnSpc>
                <a:spcPct val="200000"/>
              </a:lnSpc>
              <a:spcBef>
                <a:spcPts val="1600"/>
              </a:spcBef>
              <a:spcAft>
                <a:spcPts val="0"/>
              </a:spcAft>
              <a:buSzPts val="1800"/>
              <a:buAutoNum type="arabicPeriod"/>
            </a:pPr>
            <a:r>
              <a:rPr b="1" lang="en" sz="1800"/>
              <a:t>Google Chrome Extension</a:t>
            </a:r>
            <a:endParaRPr b="1" sz="1800"/>
          </a:p>
          <a:p>
            <a:pPr indent="-342900" lvl="0" marL="457200" rtl="0" algn="l">
              <a:lnSpc>
                <a:spcPct val="200000"/>
              </a:lnSpc>
              <a:spcBef>
                <a:spcPts val="0"/>
              </a:spcBef>
              <a:spcAft>
                <a:spcPts val="0"/>
              </a:spcAft>
              <a:buSzPts val="1800"/>
              <a:buAutoNum type="arabicPeriod"/>
            </a:pPr>
            <a:r>
              <a:rPr b="1" lang="en" sz="1800"/>
              <a:t>Django Backend</a:t>
            </a:r>
            <a:endParaRPr b="1" sz="1800"/>
          </a:p>
          <a:p>
            <a:pPr indent="-342900" lvl="0" marL="457200" rtl="0" algn="l">
              <a:lnSpc>
                <a:spcPct val="200000"/>
              </a:lnSpc>
              <a:spcBef>
                <a:spcPts val="0"/>
              </a:spcBef>
              <a:spcAft>
                <a:spcPts val="0"/>
              </a:spcAft>
              <a:buSzPts val="1800"/>
              <a:buAutoNum type="arabicPeriod"/>
            </a:pPr>
            <a:r>
              <a:rPr b="1" lang="en" sz="1800"/>
              <a:t>Google Calendar Integration</a:t>
            </a:r>
            <a:endParaRPr sz="1400"/>
          </a:p>
        </p:txBody>
      </p:sp>
      <p:pic>
        <p:nvPicPr>
          <p:cNvPr id="285" name="Google Shape;285;p34"/>
          <p:cNvPicPr preferRelativeResize="0"/>
          <p:nvPr/>
        </p:nvPicPr>
        <p:blipFill>
          <a:blip r:embed="rId3">
            <a:alphaModFix/>
          </a:blip>
          <a:stretch>
            <a:fillRect/>
          </a:stretch>
        </p:blipFill>
        <p:spPr>
          <a:xfrm>
            <a:off x="5440225" y="1461200"/>
            <a:ext cx="1538025" cy="1538025"/>
          </a:xfrm>
          <a:prstGeom prst="rect">
            <a:avLst/>
          </a:prstGeom>
          <a:noFill/>
          <a:ln>
            <a:noFill/>
          </a:ln>
        </p:spPr>
      </p:pic>
      <p:pic>
        <p:nvPicPr>
          <p:cNvPr id="286" name="Google Shape;286;p34"/>
          <p:cNvPicPr preferRelativeResize="0"/>
          <p:nvPr/>
        </p:nvPicPr>
        <p:blipFill>
          <a:blip r:embed="rId4">
            <a:alphaModFix/>
          </a:blip>
          <a:stretch>
            <a:fillRect/>
          </a:stretch>
        </p:blipFill>
        <p:spPr>
          <a:xfrm>
            <a:off x="5179750" y="3087900"/>
            <a:ext cx="3742599" cy="1303650"/>
          </a:xfrm>
          <a:prstGeom prst="rect">
            <a:avLst/>
          </a:prstGeom>
          <a:noFill/>
          <a:ln>
            <a:noFill/>
          </a:ln>
        </p:spPr>
      </p:pic>
      <p:pic>
        <p:nvPicPr>
          <p:cNvPr id="287" name="Google Shape;287;p34"/>
          <p:cNvPicPr preferRelativeResize="0"/>
          <p:nvPr/>
        </p:nvPicPr>
        <p:blipFill>
          <a:blip r:embed="rId5">
            <a:alphaModFix/>
          </a:blip>
          <a:stretch>
            <a:fillRect/>
          </a:stretch>
        </p:blipFill>
        <p:spPr>
          <a:xfrm>
            <a:off x="6783175" y="1588650"/>
            <a:ext cx="2507699" cy="1410575"/>
          </a:xfrm>
          <a:prstGeom prst="rect">
            <a:avLst/>
          </a:prstGeom>
          <a:noFill/>
          <a:ln>
            <a:noFill/>
          </a:ln>
        </p:spPr>
      </p:pic>
      <p:sp>
        <p:nvSpPr>
          <p:cNvPr id="288" name="Google Shape;288;p34"/>
          <p:cNvSpPr/>
          <p:nvPr/>
        </p:nvSpPr>
        <p:spPr>
          <a:xfrm>
            <a:off x="91225" y="719100"/>
            <a:ext cx="9127800" cy="18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Semi Condensed"/>
              <a:ea typeface="Barlow Semi Condensed"/>
              <a:cs typeface="Barlow Semi Condensed"/>
              <a:sym typeface="Barlow Semi Condense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5"/>
          <p:cNvSpPr txBox="1"/>
          <p:nvPr>
            <p:ph type="title"/>
          </p:nvPr>
        </p:nvSpPr>
        <p:spPr>
          <a:xfrm>
            <a:off x="6695001" y="2441775"/>
            <a:ext cx="1735800" cy="523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t/>
            </a:r>
            <a:endParaRPr/>
          </a:p>
        </p:txBody>
      </p:sp>
      <p:sp>
        <p:nvSpPr>
          <p:cNvPr id="294" name="Google Shape;294;p35"/>
          <p:cNvSpPr txBox="1"/>
          <p:nvPr>
            <p:ph idx="2" type="title"/>
          </p:nvPr>
        </p:nvSpPr>
        <p:spPr>
          <a:xfrm>
            <a:off x="6694950" y="1501650"/>
            <a:ext cx="1735800" cy="818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t/>
            </a:r>
            <a:endParaRPr/>
          </a:p>
        </p:txBody>
      </p:sp>
      <p:sp>
        <p:nvSpPr>
          <p:cNvPr id="295" name="Google Shape;295;p35"/>
          <p:cNvSpPr txBox="1"/>
          <p:nvPr/>
        </p:nvSpPr>
        <p:spPr>
          <a:xfrm>
            <a:off x="941825" y="55050"/>
            <a:ext cx="6412800" cy="76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lt1"/>
                </a:solidFill>
                <a:latin typeface="Poppins"/>
                <a:ea typeface="Poppins"/>
                <a:cs typeface="Poppins"/>
                <a:sym typeface="Poppins"/>
              </a:rPr>
              <a:t>Google Chrome Extension</a:t>
            </a:r>
            <a:endParaRPr b="1" sz="3000">
              <a:solidFill>
                <a:schemeClr val="lt1"/>
              </a:solidFill>
              <a:latin typeface="Poppins"/>
              <a:ea typeface="Poppins"/>
              <a:cs typeface="Poppins"/>
              <a:sym typeface="Poppins"/>
            </a:endParaRPr>
          </a:p>
        </p:txBody>
      </p:sp>
      <p:pic>
        <p:nvPicPr>
          <p:cNvPr id="296" name="Google Shape;296;p35"/>
          <p:cNvPicPr preferRelativeResize="0"/>
          <p:nvPr/>
        </p:nvPicPr>
        <p:blipFill>
          <a:blip r:embed="rId3">
            <a:alphaModFix/>
          </a:blip>
          <a:stretch>
            <a:fillRect/>
          </a:stretch>
        </p:blipFill>
        <p:spPr>
          <a:xfrm>
            <a:off x="6695000" y="687101"/>
            <a:ext cx="2315150" cy="2315150"/>
          </a:xfrm>
          <a:prstGeom prst="rect">
            <a:avLst/>
          </a:prstGeom>
          <a:noFill/>
          <a:ln>
            <a:noFill/>
          </a:ln>
        </p:spPr>
      </p:pic>
      <p:sp>
        <p:nvSpPr>
          <p:cNvPr id="297" name="Google Shape;297;p35"/>
          <p:cNvSpPr/>
          <p:nvPr/>
        </p:nvSpPr>
        <p:spPr>
          <a:xfrm>
            <a:off x="8100" y="644050"/>
            <a:ext cx="9127800" cy="18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Semi Condensed"/>
              <a:ea typeface="Barlow Semi Condensed"/>
              <a:cs typeface="Barlow Semi Condensed"/>
              <a:sym typeface="Barlow Semi Condensed"/>
            </a:endParaRPr>
          </a:p>
        </p:txBody>
      </p:sp>
      <p:sp>
        <p:nvSpPr>
          <p:cNvPr id="298" name="Google Shape;298;p35"/>
          <p:cNvSpPr txBox="1"/>
          <p:nvPr/>
        </p:nvSpPr>
        <p:spPr>
          <a:xfrm>
            <a:off x="162325" y="893700"/>
            <a:ext cx="6687000" cy="11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lt1"/>
                </a:solidFill>
                <a:latin typeface="Barlow Semi Condensed"/>
                <a:ea typeface="Barlow Semi Condensed"/>
                <a:cs typeface="Barlow Semi Condensed"/>
                <a:sym typeface="Barlow Semi Condensed"/>
              </a:rPr>
              <a:t>The primary component of our project is of course the chrome extension itself.</a:t>
            </a:r>
            <a:endParaRPr b="1" sz="1600">
              <a:solidFill>
                <a:schemeClr val="lt1"/>
              </a:solidFill>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b="1" sz="1600">
              <a:solidFill>
                <a:schemeClr val="lt1"/>
              </a:solidFill>
              <a:latin typeface="Barlow Semi Condensed"/>
              <a:ea typeface="Barlow Semi Condensed"/>
              <a:cs typeface="Barlow Semi Condensed"/>
              <a:sym typeface="Barlow Semi Condensed"/>
            </a:endParaRPr>
          </a:p>
          <a:p>
            <a:pPr indent="0" lvl="0" marL="0" rtl="0" algn="l">
              <a:spcBef>
                <a:spcPts val="0"/>
              </a:spcBef>
              <a:spcAft>
                <a:spcPts val="0"/>
              </a:spcAft>
              <a:buNone/>
            </a:pPr>
            <a:r>
              <a:rPr b="1" lang="en" sz="1600">
                <a:solidFill>
                  <a:schemeClr val="lt1"/>
                </a:solidFill>
                <a:latin typeface="Barlow Semi Condensed"/>
                <a:ea typeface="Barlow Semi Condensed"/>
                <a:cs typeface="Barlow Semi Condensed"/>
                <a:sym typeface="Barlow Semi Condensed"/>
              </a:rPr>
              <a:t>The Chrome extension is written in JavaScript and has two primary files </a:t>
            </a:r>
            <a:r>
              <a:rPr b="1" lang="en" sz="1600">
                <a:solidFill>
                  <a:schemeClr val="lt1"/>
                </a:solidFill>
                <a:latin typeface="Barlow Semi Condensed"/>
                <a:ea typeface="Barlow Semi Condensed"/>
                <a:cs typeface="Barlow Semi Condensed"/>
                <a:sym typeface="Barlow Semi Condensed"/>
              </a:rPr>
              <a:t>namely</a:t>
            </a:r>
            <a:r>
              <a:rPr b="1" lang="en" sz="1600">
                <a:solidFill>
                  <a:schemeClr val="lt1"/>
                </a:solidFill>
                <a:latin typeface="Barlow Semi Condensed"/>
                <a:ea typeface="Barlow Semi Condensed"/>
                <a:cs typeface="Barlow Semi Condensed"/>
                <a:sym typeface="Barlow Semi Condensed"/>
              </a:rPr>
              <a:t>: content.js and background.js.</a:t>
            </a:r>
            <a:endParaRPr b="1" sz="1600">
              <a:solidFill>
                <a:schemeClr val="lt1"/>
              </a:solidFill>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sz="1600">
              <a:solidFill>
                <a:schemeClr val="lt1"/>
              </a:solidFill>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sz="1600">
              <a:solidFill>
                <a:schemeClr val="lt1"/>
              </a:solidFill>
              <a:latin typeface="Barlow Semi Condensed"/>
              <a:ea typeface="Barlow Semi Condensed"/>
              <a:cs typeface="Barlow Semi Condensed"/>
              <a:sym typeface="Barlow Semi Condensed"/>
            </a:endParaRPr>
          </a:p>
        </p:txBody>
      </p:sp>
      <p:sp>
        <p:nvSpPr>
          <p:cNvPr id="299" name="Google Shape;299;p35"/>
          <p:cNvSpPr txBox="1"/>
          <p:nvPr/>
        </p:nvSpPr>
        <p:spPr>
          <a:xfrm>
            <a:off x="75600" y="2356200"/>
            <a:ext cx="3492300" cy="231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Barlow Semi Condensed"/>
                <a:ea typeface="Barlow Semi Condensed"/>
                <a:cs typeface="Barlow Semi Condensed"/>
                <a:sym typeface="Barlow Semi Condensed"/>
              </a:rPr>
              <a:t>Content.js</a:t>
            </a:r>
            <a:endParaRPr b="1" sz="1600">
              <a:solidFill>
                <a:schemeClr val="lt1"/>
              </a:solidFill>
              <a:latin typeface="Barlow Semi Condensed"/>
              <a:ea typeface="Barlow Semi Condensed"/>
              <a:cs typeface="Barlow Semi Condensed"/>
              <a:sym typeface="Barlow Semi Condensed"/>
            </a:endParaRPr>
          </a:p>
          <a:p>
            <a:pPr indent="-330200" lvl="0" marL="457200" rtl="0" algn="l">
              <a:spcBef>
                <a:spcPts val="0"/>
              </a:spcBef>
              <a:spcAft>
                <a:spcPts val="0"/>
              </a:spcAft>
              <a:buClr>
                <a:schemeClr val="lt1"/>
              </a:buClr>
              <a:buSzPts val="1600"/>
              <a:buFont typeface="Barlow Semi Condensed"/>
              <a:buChar char="●"/>
            </a:pPr>
            <a:r>
              <a:rPr b="1" lang="en" sz="1600">
                <a:solidFill>
                  <a:schemeClr val="lt1"/>
                </a:solidFill>
                <a:latin typeface="Barlow Semi Condensed"/>
                <a:ea typeface="Barlow Semi Condensed"/>
                <a:cs typeface="Barlow Semi Condensed"/>
                <a:sym typeface="Barlow Semi Condensed"/>
              </a:rPr>
              <a:t>Checks assignment data is open and loaded in</a:t>
            </a:r>
            <a:endParaRPr b="1" sz="1600">
              <a:solidFill>
                <a:schemeClr val="lt1"/>
              </a:solidFill>
              <a:latin typeface="Barlow Semi Condensed"/>
              <a:ea typeface="Barlow Semi Condensed"/>
              <a:cs typeface="Barlow Semi Condensed"/>
              <a:sym typeface="Barlow Semi Condensed"/>
            </a:endParaRPr>
          </a:p>
          <a:p>
            <a:pPr indent="-330200" lvl="0" marL="457200" rtl="0" algn="l">
              <a:spcBef>
                <a:spcPts val="0"/>
              </a:spcBef>
              <a:spcAft>
                <a:spcPts val="0"/>
              </a:spcAft>
              <a:buClr>
                <a:schemeClr val="lt1"/>
              </a:buClr>
              <a:buSzPts val="1600"/>
              <a:buFont typeface="Barlow Semi Condensed"/>
              <a:buChar char="●"/>
            </a:pPr>
            <a:r>
              <a:rPr b="1" lang="en" sz="1600">
                <a:solidFill>
                  <a:schemeClr val="lt1"/>
                </a:solidFill>
                <a:latin typeface="Barlow Semi Condensed"/>
                <a:ea typeface="Barlow Semi Condensed"/>
                <a:cs typeface="Barlow Semi Condensed"/>
                <a:sym typeface="Barlow Semi Condensed"/>
              </a:rPr>
              <a:t>Extracts and parses data from canvas and Gradescope</a:t>
            </a:r>
            <a:endParaRPr b="1" sz="1600">
              <a:solidFill>
                <a:schemeClr val="lt1"/>
              </a:solidFill>
              <a:latin typeface="Barlow Semi Condensed"/>
              <a:ea typeface="Barlow Semi Condensed"/>
              <a:cs typeface="Barlow Semi Condensed"/>
              <a:sym typeface="Barlow Semi Condensed"/>
            </a:endParaRPr>
          </a:p>
          <a:p>
            <a:pPr indent="-330200" lvl="0" marL="457200" rtl="0" algn="l">
              <a:spcBef>
                <a:spcPts val="0"/>
              </a:spcBef>
              <a:spcAft>
                <a:spcPts val="0"/>
              </a:spcAft>
              <a:buClr>
                <a:schemeClr val="lt1"/>
              </a:buClr>
              <a:buSzPts val="1600"/>
              <a:buFont typeface="Barlow Semi Condensed"/>
              <a:buChar char="●"/>
            </a:pPr>
            <a:r>
              <a:rPr b="1" lang="en" sz="1600">
                <a:solidFill>
                  <a:schemeClr val="lt1"/>
                </a:solidFill>
                <a:latin typeface="Barlow Semi Condensed"/>
                <a:ea typeface="Barlow Semi Condensed"/>
                <a:cs typeface="Barlow Semi Condensed"/>
                <a:sym typeface="Barlow Semi Condensed"/>
              </a:rPr>
              <a:t>Pushes JSON formatted data into background.js</a:t>
            </a:r>
            <a:endParaRPr b="1" sz="1600">
              <a:solidFill>
                <a:schemeClr val="lt1"/>
              </a:solidFill>
              <a:latin typeface="Barlow Semi Condensed"/>
              <a:ea typeface="Barlow Semi Condensed"/>
              <a:cs typeface="Barlow Semi Condensed"/>
              <a:sym typeface="Barlow Semi Condensed"/>
            </a:endParaRPr>
          </a:p>
          <a:p>
            <a:pPr indent="-330200" lvl="0" marL="457200" rtl="0" algn="l">
              <a:spcBef>
                <a:spcPts val="0"/>
              </a:spcBef>
              <a:spcAft>
                <a:spcPts val="0"/>
              </a:spcAft>
              <a:buClr>
                <a:schemeClr val="lt1"/>
              </a:buClr>
              <a:buSzPts val="1600"/>
              <a:buFont typeface="Barlow Semi Condensed"/>
              <a:buChar char="●"/>
            </a:pPr>
            <a:r>
              <a:rPr b="1" lang="en" sz="1600">
                <a:solidFill>
                  <a:schemeClr val="lt1"/>
                </a:solidFill>
                <a:latin typeface="Barlow Semi Condensed"/>
                <a:ea typeface="Barlow Semi Condensed"/>
                <a:cs typeface="Barlow Semi Condensed"/>
                <a:sym typeface="Barlow Semi Condensed"/>
              </a:rPr>
              <a:t>Creates and displays our notifications</a:t>
            </a:r>
            <a:endParaRPr b="1" sz="1600">
              <a:solidFill>
                <a:schemeClr val="lt1"/>
              </a:solidFill>
              <a:latin typeface="Barlow Semi Condensed"/>
              <a:ea typeface="Barlow Semi Condensed"/>
              <a:cs typeface="Barlow Semi Condensed"/>
              <a:sym typeface="Barlow Semi Condensed"/>
            </a:endParaRPr>
          </a:p>
        </p:txBody>
      </p:sp>
      <p:sp>
        <p:nvSpPr>
          <p:cNvPr id="300" name="Google Shape;300;p35"/>
          <p:cNvSpPr txBox="1"/>
          <p:nvPr/>
        </p:nvSpPr>
        <p:spPr>
          <a:xfrm>
            <a:off x="3849300" y="2320050"/>
            <a:ext cx="3365400" cy="222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Barlow Semi Condensed"/>
                <a:ea typeface="Barlow Semi Condensed"/>
                <a:cs typeface="Barlow Semi Condensed"/>
                <a:sym typeface="Barlow Semi Condensed"/>
              </a:rPr>
              <a:t>Background.js</a:t>
            </a:r>
            <a:endParaRPr b="1" sz="1600">
              <a:solidFill>
                <a:schemeClr val="lt1"/>
              </a:solidFill>
              <a:latin typeface="Barlow Semi Condensed"/>
              <a:ea typeface="Barlow Semi Condensed"/>
              <a:cs typeface="Barlow Semi Condensed"/>
              <a:sym typeface="Barlow Semi Condensed"/>
            </a:endParaRPr>
          </a:p>
          <a:p>
            <a:pPr indent="-330200" lvl="0" marL="457200" rtl="0" algn="l">
              <a:spcBef>
                <a:spcPts val="0"/>
              </a:spcBef>
              <a:spcAft>
                <a:spcPts val="0"/>
              </a:spcAft>
              <a:buClr>
                <a:schemeClr val="lt1"/>
              </a:buClr>
              <a:buSzPts val="1600"/>
              <a:buFont typeface="Barlow Semi Condensed"/>
              <a:buChar char="●"/>
            </a:pPr>
            <a:r>
              <a:rPr b="1" lang="en" sz="1600">
                <a:solidFill>
                  <a:schemeClr val="lt1"/>
                </a:solidFill>
                <a:latin typeface="Barlow Semi Condensed"/>
                <a:ea typeface="Barlow Semi Condensed"/>
                <a:cs typeface="Barlow Semi Condensed"/>
                <a:sym typeface="Barlow Semi Condensed"/>
              </a:rPr>
              <a:t>Receives</a:t>
            </a:r>
            <a:r>
              <a:rPr b="1" lang="en" sz="1600">
                <a:solidFill>
                  <a:schemeClr val="lt1"/>
                </a:solidFill>
                <a:latin typeface="Barlow Semi Condensed"/>
                <a:ea typeface="Barlow Semi Condensed"/>
                <a:cs typeface="Barlow Semi Condensed"/>
                <a:sym typeface="Barlow Semi Condensed"/>
              </a:rPr>
              <a:t> data from Content.js</a:t>
            </a:r>
            <a:endParaRPr b="1" sz="1600">
              <a:solidFill>
                <a:schemeClr val="lt1"/>
              </a:solidFill>
              <a:latin typeface="Barlow Semi Condensed"/>
              <a:ea typeface="Barlow Semi Condensed"/>
              <a:cs typeface="Barlow Semi Condensed"/>
              <a:sym typeface="Barlow Semi Condensed"/>
            </a:endParaRPr>
          </a:p>
          <a:p>
            <a:pPr indent="-330200" lvl="0" marL="457200" rtl="0" algn="l">
              <a:spcBef>
                <a:spcPts val="0"/>
              </a:spcBef>
              <a:spcAft>
                <a:spcPts val="0"/>
              </a:spcAft>
              <a:buClr>
                <a:schemeClr val="lt1"/>
              </a:buClr>
              <a:buSzPts val="1600"/>
              <a:buFont typeface="Barlow Semi Condensed"/>
              <a:buChar char="●"/>
            </a:pPr>
            <a:r>
              <a:rPr b="1" lang="en" sz="1600">
                <a:solidFill>
                  <a:schemeClr val="lt1"/>
                </a:solidFill>
                <a:latin typeface="Barlow Semi Condensed"/>
                <a:ea typeface="Barlow Semi Condensed"/>
                <a:cs typeface="Barlow Semi Condensed"/>
                <a:sym typeface="Barlow Semi Condensed"/>
              </a:rPr>
              <a:t>Ensures data is correctly structured</a:t>
            </a:r>
            <a:endParaRPr b="1" sz="1600">
              <a:solidFill>
                <a:schemeClr val="lt1"/>
              </a:solidFill>
              <a:latin typeface="Barlow Semi Condensed"/>
              <a:ea typeface="Barlow Semi Condensed"/>
              <a:cs typeface="Barlow Semi Condensed"/>
              <a:sym typeface="Barlow Semi Condensed"/>
            </a:endParaRPr>
          </a:p>
          <a:p>
            <a:pPr indent="-330200" lvl="0" marL="457200" rtl="0" algn="l">
              <a:spcBef>
                <a:spcPts val="0"/>
              </a:spcBef>
              <a:spcAft>
                <a:spcPts val="0"/>
              </a:spcAft>
              <a:buClr>
                <a:schemeClr val="lt1"/>
              </a:buClr>
              <a:buSzPts val="1600"/>
              <a:buFont typeface="Barlow Semi Condensed"/>
              <a:buChar char="●"/>
            </a:pPr>
            <a:r>
              <a:rPr b="1" lang="en" sz="1600">
                <a:solidFill>
                  <a:schemeClr val="lt1"/>
                </a:solidFill>
                <a:latin typeface="Barlow Semi Condensed"/>
                <a:ea typeface="Barlow Semi Condensed"/>
                <a:cs typeface="Barlow Semi Condensed"/>
                <a:sym typeface="Barlow Semi Condensed"/>
              </a:rPr>
              <a:t>Fetches our API for our DJANGO server made to send the data to a python function.</a:t>
            </a:r>
            <a:endParaRPr b="1" sz="1600">
              <a:solidFill>
                <a:schemeClr val="lt1"/>
              </a:solidFill>
              <a:latin typeface="Barlow Semi Condensed"/>
              <a:ea typeface="Barlow Semi Condensed"/>
              <a:cs typeface="Barlow Semi Condensed"/>
              <a:sym typeface="Barlow Semi Condensed"/>
            </a:endParaRPr>
          </a:p>
          <a:p>
            <a:pPr indent="-330200" lvl="0" marL="457200" rtl="0" algn="l">
              <a:spcBef>
                <a:spcPts val="0"/>
              </a:spcBef>
              <a:spcAft>
                <a:spcPts val="0"/>
              </a:spcAft>
              <a:buClr>
                <a:schemeClr val="lt1"/>
              </a:buClr>
              <a:buSzPts val="1600"/>
              <a:buFont typeface="Barlow Semi Condensed"/>
              <a:buChar char="●"/>
            </a:pPr>
            <a:r>
              <a:rPr b="1" lang="en" sz="1600">
                <a:solidFill>
                  <a:schemeClr val="lt1"/>
                </a:solidFill>
                <a:latin typeface="Barlow Semi Condensed"/>
                <a:ea typeface="Barlow Semi Condensed"/>
                <a:cs typeface="Barlow Semi Condensed"/>
                <a:sym typeface="Barlow Semi Condensed"/>
              </a:rPr>
              <a:t>Posts the data through to the Django Server</a:t>
            </a:r>
            <a:endParaRPr b="1" sz="1600">
              <a:solidFill>
                <a:schemeClr val="lt1"/>
              </a:solidFill>
              <a:latin typeface="Barlow Semi Condensed"/>
              <a:ea typeface="Barlow Semi Condensed"/>
              <a:cs typeface="Barlow Semi Condensed"/>
              <a:sym typeface="Barlow Semi Condense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6"/>
          <p:cNvSpPr txBox="1"/>
          <p:nvPr>
            <p:ph type="title"/>
          </p:nvPr>
        </p:nvSpPr>
        <p:spPr>
          <a:xfrm>
            <a:off x="6695001" y="2441775"/>
            <a:ext cx="1735800" cy="523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t/>
            </a:r>
            <a:endParaRPr/>
          </a:p>
        </p:txBody>
      </p:sp>
      <p:sp>
        <p:nvSpPr>
          <p:cNvPr id="306" name="Google Shape;306;p36"/>
          <p:cNvSpPr txBox="1"/>
          <p:nvPr>
            <p:ph idx="2" type="title"/>
          </p:nvPr>
        </p:nvSpPr>
        <p:spPr>
          <a:xfrm>
            <a:off x="6694950" y="1501650"/>
            <a:ext cx="1735800" cy="818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t/>
            </a:r>
            <a:endParaRPr/>
          </a:p>
        </p:txBody>
      </p:sp>
      <p:sp>
        <p:nvSpPr>
          <p:cNvPr id="307" name="Google Shape;307;p36"/>
          <p:cNvSpPr txBox="1"/>
          <p:nvPr>
            <p:ph idx="1" type="subTitle"/>
          </p:nvPr>
        </p:nvSpPr>
        <p:spPr>
          <a:xfrm>
            <a:off x="6954200" y="3002250"/>
            <a:ext cx="1476600" cy="967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t/>
            </a:r>
            <a:endParaRPr/>
          </a:p>
        </p:txBody>
      </p:sp>
      <p:sp>
        <p:nvSpPr>
          <p:cNvPr id="308" name="Google Shape;308;p36"/>
          <p:cNvSpPr txBox="1"/>
          <p:nvPr/>
        </p:nvSpPr>
        <p:spPr>
          <a:xfrm>
            <a:off x="941825" y="55050"/>
            <a:ext cx="6412800" cy="76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lt1"/>
                </a:solidFill>
                <a:latin typeface="Poppins"/>
                <a:ea typeface="Poppins"/>
                <a:cs typeface="Poppins"/>
                <a:sym typeface="Poppins"/>
              </a:rPr>
              <a:t>Django</a:t>
            </a:r>
            <a:r>
              <a:rPr b="1" lang="en" sz="3000">
                <a:solidFill>
                  <a:schemeClr val="lt1"/>
                </a:solidFill>
                <a:latin typeface="Poppins"/>
                <a:ea typeface="Poppins"/>
                <a:cs typeface="Poppins"/>
                <a:sym typeface="Poppins"/>
              </a:rPr>
              <a:t> Backend</a:t>
            </a:r>
            <a:endParaRPr b="1" sz="3000">
              <a:solidFill>
                <a:schemeClr val="lt1"/>
              </a:solidFill>
              <a:latin typeface="Poppins"/>
              <a:ea typeface="Poppins"/>
              <a:cs typeface="Poppins"/>
              <a:sym typeface="Poppins"/>
            </a:endParaRPr>
          </a:p>
        </p:txBody>
      </p:sp>
      <p:sp>
        <p:nvSpPr>
          <p:cNvPr id="309" name="Google Shape;309;p36"/>
          <p:cNvSpPr/>
          <p:nvPr/>
        </p:nvSpPr>
        <p:spPr>
          <a:xfrm>
            <a:off x="8100" y="644050"/>
            <a:ext cx="9127800" cy="18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Semi Condensed"/>
              <a:ea typeface="Barlow Semi Condensed"/>
              <a:cs typeface="Barlow Semi Condensed"/>
              <a:sym typeface="Barlow Semi Condensed"/>
            </a:endParaRPr>
          </a:p>
        </p:txBody>
      </p:sp>
      <p:sp>
        <p:nvSpPr>
          <p:cNvPr id="310" name="Google Shape;310;p36"/>
          <p:cNvSpPr txBox="1"/>
          <p:nvPr/>
        </p:nvSpPr>
        <p:spPr>
          <a:xfrm>
            <a:off x="45375" y="726300"/>
            <a:ext cx="6412800" cy="179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latin typeface="Barlow Semi Condensed"/>
                <a:ea typeface="Barlow Semi Condensed"/>
                <a:cs typeface="Barlow Semi Condensed"/>
                <a:sym typeface="Barlow Semi Condensed"/>
              </a:rPr>
              <a:t>Our Django Backend is a server we created in Django which allows us to (for the sake of our class being in python)  send our data to and do our </a:t>
            </a:r>
            <a:r>
              <a:rPr lang="en" sz="1600">
                <a:solidFill>
                  <a:schemeClr val="lt1"/>
                </a:solidFill>
                <a:latin typeface="Barlow Semi Condensed"/>
                <a:ea typeface="Barlow Semi Condensed"/>
                <a:cs typeface="Barlow Semi Condensed"/>
                <a:sym typeface="Barlow Semi Condensed"/>
              </a:rPr>
              <a:t>calendar</a:t>
            </a:r>
            <a:r>
              <a:rPr lang="en" sz="1600">
                <a:solidFill>
                  <a:schemeClr val="lt1"/>
                </a:solidFill>
                <a:latin typeface="Barlow Semi Condensed"/>
                <a:ea typeface="Barlow Semi Condensed"/>
                <a:cs typeface="Barlow Semi Condensed"/>
                <a:sym typeface="Barlow Semi Condensed"/>
              </a:rPr>
              <a:t> api calls in python. </a:t>
            </a:r>
            <a:endParaRPr sz="1600">
              <a:solidFill>
                <a:schemeClr val="lt1"/>
              </a:solidFill>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sz="1600">
              <a:solidFill>
                <a:schemeClr val="lt1"/>
              </a:solidFill>
              <a:latin typeface="Barlow Semi Condensed"/>
              <a:ea typeface="Barlow Semi Condensed"/>
              <a:cs typeface="Barlow Semi Condensed"/>
              <a:sym typeface="Barlow Semi Condensed"/>
            </a:endParaRPr>
          </a:p>
          <a:p>
            <a:pPr indent="0" lvl="0" marL="0" rtl="0" algn="l">
              <a:spcBef>
                <a:spcPts val="0"/>
              </a:spcBef>
              <a:spcAft>
                <a:spcPts val="0"/>
              </a:spcAft>
              <a:buNone/>
            </a:pPr>
            <a:r>
              <a:rPr lang="en" sz="1600">
                <a:solidFill>
                  <a:schemeClr val="lt1"/>
                </a:solidFill>
                <a:latin typeface="Barlow Semi Condensed"/>
                <a:ea typeface="Barlow Semi Condensed"/>
                <a:cs typeface="Barlow Semi Condensed"/>
                <a:sym typeface="Barlow Semi Condensed"/>
              </a:rPr>
              <a:t>This component has a lot of files in it but the most </a:t>
            </a:r>
            <a:r>
              <a:rPr lang="en" sz="1600">
                <a:solidFill>
                  <a:schemeClr val="lt1"/>
                </a:solidFill>
                <a:latin typeface="Barlow Semi Condensed"/>
                <a:ea typeface="Barlow Semi Condensed"/>
                <a:cs typeface="Barlow Semi Condensed"/>
                <a:sym typeface="Barlow Semi Condensed"/>
              </a:rPr>
              <a:t>relevant</a:t>
            </a:r>
            <a:r>
              <a:rPr lang="en" sz="1600">
                <a:solidFill>
                  <a:schemeClr val="lt1"/>
                </a:solidFill>
                <a:latin typeface="Barlow Semi Condensed"/>
                <a:ea typeface="Barlow Semi Condensed"/>
                <a:cs typeface="Barlow Semi Condensed"/>
                <a:sym typeface="Barlow Semi Condensed"/>
              </a:rPr>
              <a:t> ones to this class and our data are: views.py, serializers.py and processAssignments.py.</a:t>
            </a:r>
            <a:endParaRPr sz="1600">
              <a:solidFill>
                <a:schemeClr val="lt1"/>
              </a:solidFill>
              <a:latin typeface="Barlow Semi Condensed"/>
              <a:ea typeface="Barlow Semi Condensed"/>
              <a:cs typeface="Barlow Semi Condensed"/>
              <a:sym typeface="Barlow Semi Condensed"/>
            </a:endParaRPr>
          </a:p>
        </p:txBody>
      </p:sp>
      <p:pic>
        <p:nvPicPr>
          <p:cNvPr id="311" name="Google Shape;311;p36"/>
          <p:cNvPicPr preferRelativeResize="0"/>
          <p:nvPr/>
        </p:nvPicPr>
        <p:blipFill>
          <a:blip r:embed="rId3">
            <a:alphaModFix/>
          </a:blip>
          <a:stretch>
            <a:fillRect/>
          </a:stretch>
        </p:blipFill>
        <p:spPr>
          <a:xfrm>
            <a:off x="6389113" y="788500"/>
            <a:ext cx="2606775" cy="2606775"/>
          </a:xfrm>
          <a:prstGeom prst="rect">
            <a:avLst/>
          </a:prstGeom>
          <a:noFill/>
          <a:ln>
            <a:noFill/>
          </a:ln>
        </p:spPr>
      </p:pic>
      <p:sp>
        <p:nvSpPr>
          <p:cNvPr id="312" name="Google Shape;312;p36"/>
          <p:cNvSpPr txBox="1"/>
          <p:nvPr/>
        </p:nvSpPr>
        <p:spPr>
          <a:xfrm>
            <a:off x="-93875" y="2292900"/>
            <a:ext cx="3830400" cy="238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Barlow Semi Condensed"/>
                <a:ea typeface="Barlow Semi Condensed"/>
                <a:cs typeface="Barlow Semi Condensed"/>
                <a:sym typeface="Barlow Semi Condensed"/>
              </a:rPr>
              <a:t>Views.py</a:t>
            </a:r>
            <a:endParaRPr b="1">
              <a:solidFill>
                <a:schemeClr val="lt1"/>
              </a:solidFill>
              <a:latin typeface="Barlow Semi Condensed"/>
              <a:ea typeface="Barlow Semi Condensed"/>
              <a:cs typeface="Barlow Semi Condensed"/>
              <a:sym typeface="Barlow Semi Condensed"/>
            </a:endParaRPr>
          </a:p>
          <a:p>
            <a:pPr indent="-317500" lvl="0" marL="457200" rtl="0" algn="l">
              <a:spcBef>
                <a:spcPts val="0"/>
              </a:spcBef>
              <a:spcAft>
                <a:spcPts val="0"/>
              </a:spcAft>
              <a:buClr>
                <a:schemeClr val="lt1"/>
              </a:buClr>
              <a:buSzPts val="1400"/>
              <a:buFont typeface="Barlow Semi Condensed"/>
              <a:buChar char="●"/>
            </a:pPr>
            <a:r>
              <a:rPr b="1" lang="en">
                <a:solidFill>
                  <a:schemeClr val="lt1"/>
                </a:solidFill>
                <a:latin typeface="Barlow Semi Condensed"/>
                <a:ea typeface="Barlow Semi Condensed"/>
                <a:cs typeface="Barlow Semi Condensed"/>
                <a:sym typeface="Barlow Semi Condensed"/>
              </a:rPr>
              <a:t>Receives assignment data from background.js via a POST request.</a:t>
            </a:r>
            <a:endParaRPr b="1">
              <a:solidFill>
                <a:schemeClr val="lt1"/>
              </a:solidFill>
              <a:latin typeface="Barlow Semi Condensed"/>
              <a:ea typeface="Barlow Semi Condensed"/>
              <a:cs typeface="Barlow Semi Condensed"/>
              <a:sym typeface="Barlow Semi Condensed"/>
            </a:endParaRPr>
          </a:p>
          <a:p>
            <a:pPr indent="-317500" lvl="0" marL="457200" rtl="0" algn="l">
              <a:spcBef>
                <a:spcPts val="0"/>
              </a:spcBef>
              <a:spcAft>
                <a:spcPts val="0"/>
              </a:spcAft>
              <a:buClr>
                <a:schemeClr val="lt1"/>
              </a:buClr>
              <a:buSzPts val="1400"/>
              <a:buFont typeface="Barlow Semi Condensed"/>
              <a:buChar char="●"/>
            </a:pPr>
            <a:r>
              <a:rPr b="1" lang="en">
                <a:solidFill>
                  <a:schemeClr val="lt1"/>
                </a:solidFill>
                <a:latin typeface="Barlow Semi Condensed"/>
                <a:ea typeface="Barlow Semi Condensed"/>
                <a:cs typeface="Barlow Semi Condensed"/>
                <a:sym typeface="Barlow Semi Condensed"/>
              </a:rPr>
              <a:t>Validates the data to ensure correct formatting.</a:t>
            </a:r>
            <a:endParaRPr b="1">
              <a:solidFill>
                <a:schemeClr val="lt1"/>
              </a:solidFill>
              <a:latin typeface="Barlow Semi Condensed"/>
              <a:ea typeface="Barlow Semi Condensed"/>
              <a:cs typeface="Barlow Semi Condensed"/>
              <a:sym typeface="Barlow Semi Condensed"/>
            </a:endParaRPr>
          </a:p>
          <a:p>
            <a:pPr indent="-317500" lvl="0" marL="457200" rtl="0" algn="l">
              <a:spcBef>
                <a:spcPts val="0"/>
              </a:spcBef>
              <a:spcAft>
                <a:spcPts val="0"/>
              </a:spcAft>
              <a:buClr>
                <a:schemeClr val="lt1"/>
              </a:buClr>
              <a:buSzPts val="1400"/>
              <a:buFont typeface="Barlow Semi Condensed"/>
              <a:buChar char="●"/>
            </a:pPr>
            <a:r>
              <a:rPr b="1" lang="en">
                <a:solidFill>
                  <a:schemeClr val="lt1"/>
                </a:solidFill>
                <a:latin typeface="Barlow Semi Condensed"/>
                <a:ea typeface="Barlow Semi Condensed"/>
                <a:cs typeface="Barlow Semi Condensed"/>
                <a:sym typeface="Barlow Semi Condensed"/>
              </a:rPr>
              <a:t>Stores assignments in the Django database.</a:t>
            </a:r>
            <a:endParaRPr b="1">
              <a:solidFill>
                <a:schemeClr val="lt1"/>
              </a:solidFill>
              <a:latin typeface="Barlow Semi Condensed"/>
              <a:ea typeface="Barlow Semi Condensed"/>
              <a:cs typeface="Barlow Semi Condensed"/>
              <a:sym typeface="Barlow Semi Condensed"/>
            </a:endParaRPr>
          </a:p>
          <a:p>
            <a:pPr indent="-317500" lvl="0" marL="457200" rtl="0" algn="l">
              <a:spcBef>
                <a:spcPts val="0"/>
              </a:spcBef>
              <a:spcAft>
                <a:spcPts val="0"/>
              </a:spcAft>
              <a:buClr>
                <a:schemeClr val="lt1"/>
              </a:buClr>
              <a:buSzPts val="1400"/>
              <a:buFont typeface="Barlow Semi Condensed"/>
              <a:buChar char="●"/>
            </a:pPr>
            <a:r>
              <a:rPr b="1" lang="en">
                <a:solidFill>
                  <a:schemeClr val="lt1"/>
                </a:solidFill>
                <a:latin typeface="Barlow Semi Condensed"/>
                <a:ea typeface="Barlow Semi Condensed"/>
                <a:cs typeface="Barlow Semi Condensed"/>
                <a:sym typeface="Barlow Semi Condensed"/>
              </a:rPr>
              <a:t>Provides a GET request to retrieve stored assignments if needed. Insert Screenshot: API response log</a:t>
            </a:r>
            <a:endParaRPr b="1">
              <a:solidFill>
                <a:schemeClr val="lt1"/>
              </a:solidFill>
              <a:latin typeface="Barlow Semi Condensed"/>
              <a:ea typeface="Barlow Semi Condensed"/>
              <a:cs typeface="Barlow Semi Condensed"/>
              <a:sym typeface="Barlow Semi Condensed"/>
            </a:endParaRPr>
          </a:p>
          <a:p>
            <a:pPr indent="-317500" lvl="0" marL="457200" rtl="0" algn="l">
              <a:spcBef>
                <a:spcPts val="0"/>
              </a:spcBef>
              <a:spcAft>
                <a:spcPts val="0"/>
              </a:spcAft>
              <a:buClr>
                <a:schemeClr val="lt1"/>
              </a:buClr>
              <a:buSzPts val="1400"/>
              <a:buFont typeface="Barlow Semi Condensed"/>
              <a:buChar char="●"/>
            </a:pPr>
            <a:r>
              <a:rPr b="1" lang="en">
                <a:solidFill>
                  <a:schemeClr val="lt1"/>
                </a:solidFill>
                <a:latin typeface="Barlow Semi Condensed"/>
                <a:ea typeface="Barlow Semi Condensed"/>
                <a:cs typeface="Barlow Semi Condensed"/>
                <a:sym typeface="Barlow Semi Condensed"/>
              </a:rPr>
              <a:t>confirming successful assignment storage.</a:t>
            </a:r>
            <a:endParaRPr b="1">
              <a:solidFill>
                <a:schemeClr val="lt1"/>
              </a:solidFill>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sz="1600">
              <a:solidFill>
                <a:schemeClr val="lt1"/>
              </a:solidFill>
              <a:latin typeface="Barlow Semi Condensed"/>
              <a:ea typeface="Barlow Semi Condensed"/>
              <a:cs typeface="Barlow Semi Condensed"/>
              <a:sym typeface="Barlow Semi Condensed"/>
            </a:endParaRPr>
          </a:p>
        </p:txBody>
      </p:sp>
      <p:sp>
        <p:nvSpPr>
          <p:cNvPr id="313" name="Google Shape;313;p36"/>
          <p:cNvSpPr txBox="1"/>
          <p:nvPr/>
        </p:nvSpPr>
        <p:spPr>
          <a:xfrm>
            <a:off x="3504425" y="2413650"/>
            <a:ext cx="3190500" cy="238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Barlow Semi Condensed"/>
                <a:ea typeface="Barlow Semi Condensed"/>
                <a:cs typeface="Barlow Semi Condensed"/>
                <a:sym typeface="Barlow Semi Condensed"/>
              </a:rPr>
              <a:t>ProcessAssignments.py</a:t>
            </a:r>
            <a:endParaRPr b="1">
              <a:solidFill>
                <a:schemeClr val="lt1"/>
              </a:solidFill>
              <a:latin typeface="Barlow Semi Condensed"/>
              <a:ea typeface="Barlow Semi Condensed"/>
              <a:cs typeface="Barlow Semi Condensed"/>
              <a:sym typeface="Barlow Semi Condensed"/>
            </a:endParaRPr>
          </a:p>
          <a:p>
            <a:pPr indent="-317500" lvl="0" marL="457200" rtl="0" algn="l">
              <a:spcBef>
                <a:spcPts val="0"/>
              </a:spcBef>
              <a:spcAft>
                <a:spcPts val="0"/>
              </a:spcAft>
              <a:buClr>
                <a:schemeClr val="lt1"/>
              </a:buClr>
              <a:buSzPts val="1400"/>
              <a:buFont typeface="Barlow Semi Condensed"/>
              <a:buChar char="●"/>
            </a:pPr>
            <a:r>
              <a:rPr b="1" lang="en">
                <a:solidFill>
                  <a:schemeClr val="lt1"/>
                </a:solidFill>
                <a:latin typeface="Barlow Semi Condensed"/>
                <a:ea typeface="Barlow Semi Condensed"/>
                <a:cs typeface="Barlow Semi Condensed"/>
                <a:sym typeface="Barlow Semi Condensed"/>
              </a:rPr>
              <a:t>Authenticates via OAuth2 to securely access the userʼs Google Calendar. </a:t>
            </a:r>
            <a:endParaRPr b="1">
              <a:solidFill>
                <a:schemeClr val="lt1"/>
              </a:solidFill>
              <a:latin typeface="Barlow Semi Condensed"/>
              <a:ea typeface="Barlow Semi Condensed"/>
              <a:cs typeface="Barlow Semi Condensed"/>
              <a:sym typeface="Barlow Semi Condensed"/>
            </a:endParaRPr>
          </a:p>
          <a:p>
            <a:pPr indent="-317500" lvl="0" marL="457200" rtl="0" algn="l">
              <a:spcBef>
                <a:spcPts val="0"/>
              </a:spcBef>
              <a:spcAft>
                <a:spcPts val="0"/>
              </a:spcAft>
              <a:buClr>
                <a:schemeClr val="lt1"/>
              </a:buClr>
              <a:buSzPts val="1400"/>
              <a:buFont typeface="Barlow Semi Condensed"/>
              <a:buChar char="●"/>
            </a:pPr>
            <a:r>
              <a:rPr b="1" lang="en">
                <a:solidFill>
                  <a:schemeClr val="lt1"/>
                </a:solidFill>
                <a:latin typeface="Barlow Semi Condensed"/>
                <a:ea typeface="Barlow Semi Condensed"/>
                <a:cs typeface="Barlow Semi Condensed"/>
                <a:sym typeface="Barlow Semi Condensed"/>
              </a:rPr>
              <a:t>Creates Google Calendar events based on the received assignment details. </a:t>
            </a:r>
            <a:endParaRPr b="1">
              <a:solidFill>
                <a:schemeClr val="lt1"/>
              </a:solidFill>
              <a:latin typeface="Barlow Semi Condensed"/>
              <a:ea typeface="Barlow Semi Condensed"/>
              <a:cs typeface="Barlow Semi Condensed"/>
              <a:sym typeface="Barlow Semi Condensed"/>
            </a:endParaRPr>
          </a:p>
          <a:p>
            <a:pPr indent="-317500" lvl="0" marL="457200" rtl="0" algn="l">
              <a:spcBef>
                <a:spcPts val="0"/>
              </a:spcBef>
              <a:spcAft>
                <a:spcPts val="0"/>
              </a:spcAft>
              <a:buClr>
                <a:schemeClr val="lt1"/>
              </a:buClr>
              <a:buSzPts val="1400"/>
              <a:buFont typeface="Barlow Semi Condensed"/>
              <a:buChar char="●"/>
            </a:pPr>
            <a:r>
              <a:rPr b="1" lang="en">
                <a:solidFill>
                  <a:schemeClr val="lt1"/>
                </a:solidFill>
                <a:latin typeface="Barlow Semi Condensed"/>
                <a:ea typeface="Barlow Semi Condensed"/>
                <a:cs typeface="Barlow Semi Condensed"/>
                <a:sym typeface="Barlow Semi Condensed"/>
              </a:rPr>
              <a:t>Creates new different colored calendars based on class name</a:t>
            </a:r>
            <a:endParaRPr b="1">
              <a:solidFill>
                <a:schemeClr val="lt1"/>
              </a:solidFill>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sz="1600">
              <a:solidFill>
                <a:schemeClr val="lt1"/>
              </a:solidFill>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sz="1600">
              <a:solidFill>
                <a:schemeClr val="lt1"/>
              </a:solidFill>
              <a:latin typeface="Barlow Semi Condensed"/>
              <a:ea typeface="Barlow Semi Condensed"/>
              <a:cs typeface="Barlow Semi Condensed"/>
              <a:sym typeface="Barlow Semi Condense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7"/>
          <p:cNvSpPr txBox="1"/>
          <p:nvPr>
            <p:ph type="title"/>
          </p:nvPr>
        </p:nvSpPr>
        <p:spPr>
          <a:xfrm>
            <a:off x="6695001" y="2441775"/>
            <a:ext cx="1735800" cy="523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t/>
            </a:r>
            <a:endParaRPr/>
          </a:p>
        </p:txBody>
      </p:sp>
      <p:sp>
        <p:nvSpPr>
          <p:cNvPr id="319" name="Google Shape;319;p37"/>
          <p:cNvSpPr txBox="1"/>
          <p:nvPr>
            <p:ph idx="2" type="title"/>
          </p:nvPr>
        </p:nvSpPr>
        <p:spPr>
          <a:xfrm>
            <a:off x="6694950" y="1501650"/>
            <a:ext cx="1735800" cy="818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t/>
            </a:r>
            <a:endParaRPr/>
          </a:p>
        </p:txBody>
      </p:sp>
      <p:sp>
        <p:nvSpPr>
          <p:cNvPr id="320" name="Google Shape;320;p37"/>
          <p:cNvSpPr txBox="1"/>
          <p:nvPr>
            <p:ph idx="1" type="subTitle"/>
          </p:nvPr>
        </p:nvSpPr>
        <p:spPr>
          <a:xfrm>
            <a:off x="6954200" y="3002250"/>
            <a:ext cx="1476600" cy="967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t/>
            </a:r>
            <a:endParaRPr/>
          </a:p>
        </p:txBody>
      </p:sp>
      <p:sp>
        <p:nvSpPr>
          <p:cNvPr id="321" name="Google Shape;321;p37"/>
          <p:cNvSpPr txBox="1"/>
          <p:nvPr/>
        </p:nvSpPr>
        <p:spPr>
          <a:xfrm>
            <a:off x="941825" y="55050"/>
            <a:ext cx="6412800" cy="76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lt1"/>
                </a:solidFill>
                <a:latin typeface="Poppins"/>
                <a:ea typeface="Poppins"/>
                <a:cs typeface="Poppins"/>
                <a:sym typeface="Poppins"/>
              </a:rPr>
              <a:t>Django Backend</a:t>
            </a:r>
            <a:endParaRPr b="1" sz="3000">
              <a:solidFill>
                <a:schemeClr val="lt1"/>
              </a:solidFill>
              <a:latin typeface="Poppins"/>
              <a:ea typeface="Poppins"/>
              <a:cs typeface="Poppins"/>
              <a:sym typeface="Poppins"/>
            </a:endParaRPr>
          </a:p>
        </p:txBody>
      </p:sp>
      <p:sp>
        <p:nvSpPr>
          <p:cNvPr id="322" name="Google Shape;322;p37"/>
          <p:cNvSpPr/>
          <p:nvPr/>
        </p:nvSpPr>
        <p:spPr>
          <a:xfrm>
            <a:off x="8100" y="644050"/>
            <a:ext cx="9127800" cy="18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Semi Condensed"/>
              <a:ea typeface="Barlow Semi Condensed"/>
              <a:cs typeface="Barlow Semi Condensed"/>
              <a:sym typeface="Barlow Semi Condensed"/>
            </a:endParaRPr>
          </a:p>
        </p:txBody>
      </p:sp>
      <p:sp>
        <p:nvSpPr>
          <p:cNvPr id="323" name="Google Shape;323;p37"/>
          <p:cNvSpPr txBox="1"/>
          <p:nvPr/>
        </p:nvSpPr>
        <p:spPr>
          <a:xfrm>
            <a:off x="45375" y="726300"/>
            <a:ext cx="6412800" cy="179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chemeClr val="lt1"/>
              </a:solidFill>
              <a:latin typeface="Barlow Semi Condensed"/>
              <a:ea typeface="Barlow Semi Condensed"/>
              <a:cs typeface="Barlow Semi Condensed"/>
              <a:sym typeface="Barlow Semi Condensed"/>
            </a:endParaRPr>
          </a:p>
        </p:txBody>
      </p:sp>
      <p:pic>
        <p:nvPicPr>
          <p:cNvPr id="324" name="Google Shape;324;p37"/>
          <p:cNvPicPr preferRelativeResize="0"/>
          <p:nvPr/>
        </p:nvPicPr>
        <p:blipFill>
          <a:blip r:embed="rId3">
            <a:alphaModFix/>
          </a:blip>
          <a:stretch>
            <a:fillRect/>
          </a:stretch>
        </p:blipFill>
        <p:spPr>
          <a:xfrm>
            <a:off x="6389113" y="788500"/>
            <a:ext cx="2606775" cy="2606775"/>
          </a:xfrm>
          <a:prstGeom prst="rect">
            <a:avLst/>
          </a:prstGeom>
          <a:noFill/>
          <a:ln>
            <a:noFill/>
          </a:ln>
        </p:spPr>
      </p:pic>
      <p:sp>
        <p:nvSpPr>
          <p:cNvPr id="325" name="Google Shape;325;p37"/>
          <p:cNvSpPr txBox="1"/>
          <p:nvPr/>
        </p:nvSpPr>
        <p:spPr>
          <a:xfrm>
            <a:off x="45375" y="717900"/>
            <a:ext cx="5988600" cy="283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a:solidFill>
                  <a:schemeClr val="lt1"/>
                </a:solidFill>
                <a:latin typeface="Barlow Semi Condensed"/>
                <a:ea typeface="Barlow Semi Condensed"/>
                <a:cs typeface="Barlow Semi Condensed"/>
                <a:sym typeface="Barlow Semi Condensed"/>
              </a:rPr>
              <a:t>Serializers</a:t>
            </a:r>
            <a:r>
              <a:rPr b="1" lang="en" sz="1700">
                <a:solidFill>
                  <a:schemeClr val="lt1"/>
                </a:solidFill>
                <a:latin typeface="Barlow Semi Condensed"/>
                <a:ea typeface="Barlow Semi Condensed"/>
                <a:cs typeface="Barlow Semi Condensed"/>
                <a:sym typeface="Barlow Semi Condensed"/>
              </a:rPr>
              <a:t>.py</a:t>
            </a:r>
            <a:endParaRPr b="1" sz="1700">
              <a:solidFill>
                <a:schemeClr val="lt1"/>
              </a:solidFill>
              <a:latin typeface="Barlow Semi Condensed"/>
              <a:ea typeface="Barlow Semi Condensed"/>
              <a:cs typeface="Barlow Semi Condensed"/>
              <a:sym typeface="Barlow Semi Condensed"/>
            </a:endParaRPr>
          </a:p>
          <a:p>
            <a:pPr indent="-336550" lvl="0" marL="457200" rtl="0" algn="l">
              <a:spcBef>
                <a:spcPts val="0"/>
              </a:spcBef>
              <a:spcAft>
                <a:spcPts val="0"/>
              </a:spcAft>
              <a:buClr>
                <a:schemeClr val="lt1"/>
              </a:buClr>
              <a:buSzPts val="1700"/>
              <a:buFont typeface="Barlow Semi Condensed"/>
              <a:buChar char="●"/>
            </a:pPr>
            <a:r>
              <a:rPr b="1" lang="en" sz="1700">
                <a:solidFill>
                  <a:schemeClr val="lt1"/>
                </a:solidFill>
                <a:latin typeface="Barlow Semi Condensed"/>
                <a:ea typeface="Barlow Semi Condensed"/>
                <a:cs typeface="Barlow Semi Condensed"/>
                <a:sym typeface="Barlow Semi Condensed"/>
              </a:rPr>
              <a:t>Converts Django model instances into JSON format and vice versa.</a:t>
            </a:r>
            <a:endParaRPr b="1" sz="1700">
              <a:solidFill>
                <a:schemeClr val="lt1"/>
              </a:solidFill>
              <a:latin typeface="Barlow Semi Condensed"/>
              <a:ea typeface="Barlow Semi Condensed"/>
              <a:cs typeface="Barlow Semi Condensed"/>
              <a:sym typeface="Barlow Semi Condensed"/>
            </a:endParaRPr>
          </a:p>
          <a:p>
            <a:pPr indent="-336550" lvl="0" marL="457200" rtl="0" algn="l">
              <a:spcBef>
                <a:spcPts val="0"/>
              </a:spcBef>
              <a:spcAft>
                <a:spcPts val="0"/>
              </a:spcAft>
              <a:buClr>
                <a:schemeClr val="lt1"/>
              </a:buClr>
              <a:buSzPts val="1700"/>
              <a:buFont typeface="Barlow Semi Condensed"/>
              <a:buChar char="●"/>
            </a:pPr>
            <a:r>
              <a:rPr b="1" lang="en" sz="1700">
                <a:solidFill>
                  <a:schemeClr val="lt1"/>
                </a:solidFill>
                <a:latin typeface="Barlow Semi Condensed"/>
                <a:ea typeface="Barlow Semi Condensed"/>
                <a:cs typeface="Barlow Semi Condensed"/>
                <a:sym typeface="Barlow Semi Condensed"/>
              </a:rPr>
              <a:t>Handles automatic field management using serializers.ModelSerializer.</a:t>
            </a:r>
            <a:endParaRPr b="1" sz="1700">
              <a:solidFill>
                <a:schemeClr val="lt1"/>
              </a:solidFill>
              <a:latin typeface="Barlow Semi Condensed"/>
              <a:ea typeface="Barlow Semi Condensed"/>
              <a:cs typeface="Barlow Semi Condensed"/>
              <a:sym typeface="Barlow Semi Condensed"/>
            </a:endParaRPr>
          </a:p>
          <a:p>
            <a:pPr indent="-336550" lvl="0" marL="457200" rtl="0" algn="l">
              <a:spcBef>
                <a:spcPts val="0"/>
              </a:spcBef>
              <a:spcAft>
                <a:spcPts val="0"/>
              </a:spcAft>
              <a:buClr>
                <a:schemeClr val="lt1"/>
              </a:buClr>
              <a:buSzPts val="1700"/>
              <a:buFont typeface="Barlow Semi Condensed"/>
              <a:buChar char="●"/>
            </a:pPr>
            <a:r>
              <a:rPr b="1" lang="en" sz="1700">
                <a:solidFill>
                  <a:schemeClr val="lt1"/>
                </a:solidFill>
                <a:latin typeface="Barlow Semi Condensed"/>
                <a:ea typeface="Barlow Semi Condensed"/>
                <a:cs typeface="Barlow Semi Condensed"/>
                <a:sym typeface="Barlow Semi Condensed"/>
              </a:rPr>
              <a:t>Ensures data is structured and validated before being processed.</a:t>
            </a:r>
            <a:endParaRPr b="1" sz="1700">
              <a:solidFill>
                <a:schemeClr val="lt1"/>
              </a:solidFill>
              <a:latin typeface="Barlow Semi Condensed"/>
              <a:ea typeface="Barlow Semi Condensed"/>
              <a:cs typeface="Barlow Semi Condensed"/>
              <a:sym typeface="Barlow Semi Condensed"/>
            </a:endParaRPr>
          </a:p>
          <a:p>
            <a:pPr indent="-336550" lvl="0" marL="457200" rtl="0" algn="l">
              <a:spcBef>
                <a:spcPts val="0"/>
              </a:spcBef>
              <a:spcAft>
                <a:spcPts val="0"/>
              </a:spcAft>
              <a:buClr>
                <a:schemeClr val="lt1"/>
              </a:buClr>
              <a:buSzPts val="1700"/>
              <a:buFont typeface="Barlow Semi Condensed"/>
              <a:buChar char="●"/>
            </a:pPr>
            <a:r>
              <a:rPr b="1" lang="en" sz="1700">
                <a:solidFill>
                  <a:schemeClr val="lt1"/>
                </a:solidFill>
                <a:latin typeface="Barlow Semi Condensed"/>
                <a:ea typeface="Barlow Semi Condensed"/>
                <a:cs typeface="Barlow Semi Condensed"/>
                <a:sym typeface="Barlow Semi Condensed"/>
              </a:rPr>
              <a:t>Prevents incomplete or incorrectly formatted data from entering the system.</a:t>
            </a:r>
            <a:endParaRPr b="1" sz="1700">
              <a:solidFill>
                <a:schemeClr val="lt1"/>
              </a:solidFill>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sz="1600">
              <a:solidFill>
                <a:schemeClr val="lt1"/>
              </a:solidFill>
              <a:latin typeface="Barlow Semi Condensed"/>
              <a:ea typeface="Barlow Semi Condensed"/>
              <a:cs typeface="Barlow Semi Condensed"/>
              <a:sym typeface="Barlow Semi Condensed"/>
            </a:endParaRPr>
          </a:p>
        </p:txBody>
      </p:sp>
      <p:sp>
        <p:nvSpPr>
          <p:cNvPr id="326" name="Google Shape;326;p37"/>
          <p:cNvSpPr txBox="1"/>
          <p:nvPr/>
        </p:nvSpPr>
        <p:spPr>
          <a:xfrm>
            <a:off x="3504425" y="2413650"/>
            <a:ext cx="3190500" cy="238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chemeClr val="lt1"/>
              </a:solidFill>
              <a:latin typeface="Barlow Semi Condensed"/>
              <a:ea typeface="Barlow Semi Condensed"/>
              <a:cs typeface="Barlow Semi Condensed"/>
              <a:sym typeface="Barlow Semi Condense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8"/>
          <p:cNvSpPr txBox="1"/>
          <p:nvPr>
            <p:ph type="title"/>
          </p:nvPr>
        </p:nvSpPr>
        <p:spPr>
          <a:xfrm>
            <a:off x="6695001" y="2441775"/>
            <a:ext cx="1735800" cy="523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t/>
            </a:r>
            <a:endParaRPr/>
          </a:p>
        </p:txBody>
      </p:sp>
      <p:sp>
        <p:nvSpPr>
          <p:cNvPr id="332" name="Google Shape;332;p38"/>
          <p:cNvSpPr txBox="1"/>
          <p:nvPr>
            <p:ph idx="2" type="title"/>
          </p:nvPr>
        </p:nvSpPr>
        <p:spPr>
          <a:xfrm>
            <a:off x="6694950" y="1501650"/>
            <a:ext cx="1735800" cy="818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t/>
            </a:r>
            <a:endParaRPr/>
          </a:p>
        </p:txBody>
      </p:sp>
      <p:sp>
        <p:nvSpPr>
          <p:cNvPr id="333" name="Google Shape;333;p38"/>
          <p:cNvSpPr txBox="1"/>
          <p:nvPr>
            <p:ph idx="1" type="subTitle"/>
          </p:nvPr>
        </p:nvSpPr>
        <p:spPr>
          <a:xfrm>
            <a:off x="6954200" y="3002250"/>
            <a:ext cx="1476600" cy="967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t/>
            </a:r>
            <a:endParaRPr/>
          </a:p>
        </p:txBody>
      </p:sp>
      <p:sp>
        <p:nvSpPr>
          <p:cNvPr id="334" name="Google Shape;334;p38"/>
          <p:cNvSpPr/>
          <p:nvPr/>
        </p:nvSpPr>
        <p:spPr>
          <a:xfrm>
            <a:off x="8100" y="644050"/>
            <a:ext cx="9127800" cy="18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Semi Condensed"/>
              <a:ea typeface="Barlow Semi Condensed"/>
              <a:cs typeface="Barlow Semi Condensed"/>
              <a:sym typeface="Barlow Semi Condensed"/>
            </a:endParaRPr>
          </a:p>
        </p:txBody>
      </p:sp>
      <p:sp>
        <p:nvSpPr>
          <p:cNvPr id="335" name="Google Shape;335;p38"/>
          <p:cNvSpPr txBox="1"/>
          <p:nvPr/>
        </p:nvSpPr>
        <p:spPr>
          <a:xfrm>
            <a:off x="941825" y="55050"/>
            <a:ext cx="6412800" cy="76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lt1"/>
                </a:solidFill>
                <a:latin typeface="Poppins"/>
                <a:ea typeface="Poppins"/>
                <a:cs typeface="Poppins"/>
                <a:sym typeface="Poppins"/>
              </a:rPr>
              <a:t>Google Calendar Integration</a:t>
            </a:r>
            <a:endParaRPr b="1" sz="3000">
              <a:solidFill>
                <a:schemeClr val="lt1"/>
              </a:solidFill>
              <a:latin typeface="Poppins"/>
              <a:ea typeface="Poppins"/>
              <a:cs typeface="Poppins"/>
              <a:sym typeface="Poppins"/>
            </a:endParaRPr>
          </a:p>
        </p:txBody>
      </p:sp>
      <p:sp>
        <p:nvSpPr>
          <p:cNvPr id="336" name="Google Shape;336;p38"/>
          <p:cNvSpPr txBox="1"/>
          <p:nvPr/>
        </p:nvSpPr>
        <p:spPr>
          <a:xfrm>
            <a:off x="8100" y="997950"/>
            <a:ext cx="5585100" cy="34836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lt1"/>
              </a:buClr>
              <a:buSzPts val="1600"/>
              <a:buFont typeface="Barlow Semi Condensed"/>
              <a:buChar char="●"/>
            </a:pPr>
            <a:r>
              <a:rPr b="1" lang="en" sz="1700">
                <a:solidFill>
                  <a:schemeClr val="lt1"/>
                </a:solidFill>
                <a:latin typeface="Barlow Semi Condensed"/>
                <a:ea typeface="Barlow Semi Condensed"/>
                <a:cs typeface="Barlow Semi Condensed"/>
                <a:sym typeface="Barlow Semi Condensed"/>
              </a:rPr>
              <a:t>Once assignments are successfully scraped from Canvas and Gradescope, they are stored in chrome.storage.local</a:t>
            </a:r>
            <a:endParaRPr b="1" sz="1700">
              <a:solidFill>
                <a:schemeClr val="lt1"/>
              </a:solidFill>
              <a:latin typeface="Barlow Semi Condensed"/>
              <a:ea typeface="Barlow Semi Condensed"/>
              <a:cs typeface="Barlow Semi Condensed"/>
              <a:sym typeface="Barlow Semi Condensed"/>
            </a:endParaRPr>
          </a:p>
          <a:p>
            <a:pPr indent="-336550" lvl="0" marL="457200" rtl="0" algn="l">
              <a:spcBef>
                <a:spcPts val="0"/>
              </a:spcBef>
              <a:spcAft>
                <a:spcPts val="0"/>
              </a:spcAft>
              <a:buClr>
                <a:schemeClr val="lt1"/>
              </a:buClr>
              <a:buSzPts val="1700"/>
              <a:buFont typeface="Barlow Semi Condensed"/>
              <a:buChar char="●"/>
            </a:pPr>
            <a:r>
              <a:rPr b="1" lang="en" sz="1700">
                <a:solidFill>
                  <a:schemeClr val="lt1"/>
                </a:solidFill>
                <a:latin typeface="Barlow Semi Condensed"/>
                <a:ea typeface="Barlow Semi Condensed"/>
                <a:cs typeface="Barlow Semi Condensed"/>
                <a:sym typeface="Barlow Semi Condensed"/>
              </a:rPr>
              <a:t>Django API receives and processes assignment data.</a:t>
            </a:r>
            <a:endParaRPr b="1" sz="1700">
              <a:solidFill>
                <a:schemeClr val="lt1"/>
              </a:solidFill>
              <a:latin typeface="Barlow Semi Condensed"/>
              <a:ea typeface="Barlow Semi Condensed"/>
              <a:cs typeface="Barlow Semi Condensed"/>
              <a:sym typeface="Barlow Semi Condensed"/>
            </a:endParaRPr>
          </a:p>
          <a:p>
            <a:pPr indent="-336550" lvl="0" marL="457200" rtl="0" algn="l">
              <a:spcBef>
                <a:spcPts val="0"/>
              </a:spcBef>
              <a:spcAft>
                <a:spcPts val="0"/>
              </a:spcAft>
              <a:buClr>
                <a:schemeClr val="lt1"/>
              </a:buClr>
              <a:buSzPts val="1700"/>
              <a:buFont typeface="Barlow Semi Condensed"/>
              <a:buChar char="●"/>
            </a:pPr>
            <a:r>
              <a:rPr b="1" lang="en" sz="1700">
                <a:solidFill>
                  <a:schemeClr val="lt1"/>
                </a:solidFill>
                <a:latin typeface="Barlow Semi Condensed"/>
                <a:ea typeface="Barlow Semi Condensed"/>
                <a:cs typeface="Barlow Semi Condensed"/>
                <a:sym typeface="Barlow Semi Condensed"/>
              </a:rPr>
              <a:t>Assignments correctly appeared in Google Calendar with the right title and due date.</a:t>
            </a:r>
            <a:endParaRPr b="1" sz="1700">
              <a:solidFill>
                <a:schemeClr val="lt1"/>
              </a:solidFill>
              <a:latin typeface="Barlow Semi Condensed"/>
              <a:ea typeface="Barlow Semi Condensed"/>
              <a:cs typeface="Barlow Semi Condensed"/>
              <a:sym typeface="Barlow Semi Condensed"/>
            </a:endParaRPr>
          </a:p>
          <a:p>
            <a:pPr indent="-336550" lvl="0" marL="457200" rtl="0" algn="l">
              <a:spcBef>
                <a:spcPts val="0"/>
              </a:spcBef>
              <a:spcAft>
                <a:spcPts val="0"/>
              </a:spcAft>
              <a:buClr>
                <a:schemeClr val="lt1"/>
              </a:buClr>
              <a:buSzPts val="1700"/>
              <a:buFont typeface="Barlow Semi Condensed"/>
              <a:buChar char="●"/>
            </a:pPr>
            <a:r>
              <a:rPr b="1" lang="en" sz="1700">
                <a:solidFill>
                  <a:schemeClr val="lt1"/>
                </a:solidFill>
                <a:latin typeface="Barlow Semi Condensed"/>
                <a:ea typeface="Barlow Semi Condensed"/>
                <a:cs typeface="Barlow Semi Condensed"/>
                <a:sym typeface="Barlow Semi Condensed"/>
              </a:rPr>
              <a:t>All assignments are correlated to the class that it was scraped from.</a:t>
            </a:r>
            <a:endParaRPr b="1" sz="1700">
              <a:solidFill>
                <a:schemeClr val="lt1"/>
              </a:solidFill>
              <a:latin typeface="Barlow Semi Condensed"/>
              <a:ea typeface="Barlow Semi Condensed"/>
              <a:cs typeface="Barlow Semi Condensed"/>
              <a:sym typeface="Barlow Semi Condensed"/>
            </a:endParaRPr>
          </a:p>
          <a:p>
            <a:pPr indent="-336550" lvl="0" marL="457200" rtl="0" algn="l">
              <a:spcBef>
                <a:spcPts val="0"/>
              </a:spcBef>
              <a:spcAft>
                <a:spcPts val="0"/>
              </a:spcAft>
              <a:buClr>
                <a:schemeClr val="lt1"/>
              </a:buClr>
              <a:buSzPts val="1700"/>
              <a:buFont typeface="Barlow Semi Condensed"/>
              <a:buChar char="●"/>
            </a:pPr>
            <a:r>
              <a:rPr b="1" lang="en" sz="1700">
                <a:solidFill>
                  <a:schemeClr val="lt1"/>
                </a:solidFill>
                <a:latin typeface="Barlow Semi Condensed"/>
                <a:ea typeface="Barlow Semi Condensed"/>
                <a:cs typeface="Barlow Semi Condensed"/>
                <a:sym typeface="Barlow Semi Condensed"/>
              </a:rPr>
              <a:t>Classes that are in Canvas and Gradescope will properly </a:t>
            </a:r>
            <a:r>
              <a:rPr b="1" lang="en" sz="1700">
                <a:solidFill>
                  <a:schemeClr val="lt1"/>
                </a:solidFill>
                <a:latin typeface="Barlow Semi Condensed"/>
                <a:ea typeface="Barlow Semi Condensed"/>
                <a:cs typeface="Barlow Semi Condensed"/>
                <a:sym typeface="Barlow Semi Condensed"/>
              </a:rPr>
              <a:t>align</a:t>
            </a:r>
            <a:r>
              <a:rPr b="1" lang="en" sz="1700">
                <a:solidFill>
                  <a:schemeClr val="lt1"/>
                </a:solidFill>
                <a:latin typeface="Barlow Semi Condensed"/>
                <a:ea typeface="Barlow Semi Condensed"/>
                <a:cs typeface="Barlow Semi Condensed"/>
                <a:sym typeface="Barlow Semi Condensed"/>
              </a:rPr>
              <a:t> into the same class calendar (assuming they have the same class title).</a:t>
            </a:r>
            <a:endParaRPr b="1" sz="1700">
              <a:solidFill>
                <a:schemeClr val="lt1"/>
              </a:solidFill>
              <a:latin typeface="Barlow Semi Condensed"/>
              <a:ea typeface="Barlow Semi Condensed"/>
              <a:cs typeface="Barlow Semi Condensed"/>
              <a:sym typeface="Barlow Semi Condensed"/>
            </a:endParaRPr>
          </a:p>
          <a:p>
            <a:pPr indent="0" lvl="0" marL="457200" rtl="0" algn="l">
              <a:spcBef>
                <a:spcPts val="0"/>
              </a:spcBef>
              <a:spcAft>
                <a:spcPts val="0"/>
              </a:spcAft>
              <a:buNone/>
            </a:pPr>
            <a:r>
              <a:t/>
            </a:r>
            <a:endParaRPr b="1" sz="1700">
              <a:solidFill>
                <a:schemeClr val="lt1"/>
              </a:solidFill>
              <a:latin typeface="Barlow Semi Condensed"/>
              <a:ea typeface="Barlow Semi Condensed"/>
              <a:cs typeface="Barlow Semi Condensed"/>
              <a:sym typeface="Barlow Semi Condensed"/>
            </a:endParaRPr>
          </a:p>
          <a:p>
            <a:pPr indent="0" lvl="0" marL="0" rtl="0" algn="ctr">
              <a:spcBef>
                <a:spcPts val="0"/>
              </a:spcBef>
              <a:spcAft>
                <a:spcPts val="0"/>
              </a:spcAft>
              <a:buNone/>
            </a:pPr>
            <a:r>
              <a:rPr b="1" lang="en" sz="2200">
                <a:solidFill>
                  <a:schemeClr val="lt1"/>
                </a:solidFill>
                <a:latin typeface="Barlow Semi Condensed"/>
                <a:ea typeface="Barlow Semi Condensed"/>
                <a:cs typeface="Barlow Semi Condensed"/>
                <a:sym typeface="Barlow Semi Condensed"/>
              </a:rPr>
              <a:t>Now onto a Demonstration!</a:t>
            </a:r>
            <a:endParaRPr b="1" sz="2200">
              <a:solidFill>
                <a:schemeClr val="lt1"/>
              </a:solidFill>
              <a:latin typeface="Barlow Semi Condensed"/>
              <a:ea typeface="Barlow Semi Condensed"/>
              <a:cs typeface="Barlow Semi Condensed"/>
              <a:sym typeface="Barlow Semi Condensed"/>
            </a:endParaRPr>
          </a:p>
        </p:txBody>
      </p:sp>
      <p:pic>
        <p:nvPicPr>
          <p:cNvPr id="337" name="Google Shape;337;p38"/>
          <p:cNvPicPr preferRelativeResize="0"/>
          <p:nvPr/>
        </p:nvPicPr>
        <p:blipFill>
          <a:blip r:embed="rId3">
            <a:alphaModFix/>
          </a:blip>
          <a:stretch>
            <a:fillRect/>
          </a:stretch>
        </p:blipFill>
        <p:spPr>
          <a:xfrm>
            <a:off x="5779800" y="1232000"/>
            <a:ext cx="3255802" cy="1871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9"/>
          <p:cNvSpPr txBox="1"/>
          <p:nvPr>
            <p:ph type="title"/>
          </p:nvPr>
        </p:nvSpPr>
        <p:spPr>
          <a:xfrm>
            <a:off x="6695001" y="2441775"/>
            <a:ext cx="1735800" cy="523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t/>
            </a:r>
            <a:endParaRPr/>
          </a:p>
        </p:txBody>
      </p:sp>
      <p:sp>
        <p:nvSpPr>
          <p:cNvPr id="343" name="Google Shape;343;p39"/>
          <p:cNvSpPr txBox="1"/>
          <p:nvPr>
            <p:ph idx="2" type="title"/>
          </p:nvPr>
        </p:nvSpPr>
        <p:spPr>
          <a:xfrm>
            <a:off x="6694950" y="1501650"/>
            <a:ext cx="1735800" cy="818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t/>
            </a:r>
            <a:endParaRPr/>
          </a:p>
        </p:txBody>
      </p:sp>
      <p:sp>
        <p:nvSpPr>
          <p:cNvPr id="344" name="Google Shape;344;p39"/>
          <p:cNvSpPr txBox="1"/>
          <p:nvPr>
            <p:ph idx="1" type="subTitle"/>
          </p:nvPr>
        </p:nvSpPr>
        <p:spPr>
          <a:xfrm>
            <a:off x="6954200" y="3002250"/>
            <a:ext cx="1476600" cy="967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t/>
            </a:r>
            <a:endParaRPr/>
          </a:p>
        </p:txBody>
      </p:sp>
      <p:sp>
        <p:nvSpPr>
          <p:cNvPr id="345" name="Google Shape;345;p39"/>
          <p:cNvSpPr/>
          <p:nvPr/>
        </p:nvSpPr>
        <p:spPr>
          <a:xfrm>
            <a:off x="8100" y="644050"/>
            <a:ext cx="9127800" cy="18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Semi Condensed"/>
              <a:ea typeface="Barlow Semi Condensed"/>
              <a:cs typeface="Barlow Semi Condensed"/>
              <a:sym typeface="Barlow Semi Condensed"/>
            </a:endParaRPr>
          </a:p>
        </p:txBody>
      </p:sp>
      <p:sp>
        <p:nvSpPr>
          <p:cNvPr id="346" name="Google Shape;346;p39"/>
          <p:cNvSpPr txBox="1"/>
          <p:nvPr/>
        </p:nvSpPr>
        <p:spPr>
          <a:xfrm>
            <a:off x="941825" y="55050"/>
            <a:ext cx="6412800" cy="76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lt1"/>
                </a:solidFill>
                <a:latin typeface="Poppins"/>
                <a:ea typeface="Poppins"/>
                <a:cs typeface="Poppins"/>
                <a:sym typeface="Poppins"/>
              </a:rPr>
              <a:t>Demo of Calendar Sync</a:t>
            </a:r>
            <a:endParaRPr b="1" sz="3000">
              <a:solidFill>
                <a:schemeClr val="lt1"/>
              </a:solidFill>
              <a:latin typeface="Poppins"/>
              <a:ea typeface="Poppins"/>
              <a:cs typeface="Poppins"/>
              <a:sym typeface="Poppins"/>
            </a:endParaRPr>
          </a:p>
        </p:txBody>
      </p:sp>
      <p:sp>
        <p:nvSpPr>
          <p:cNvPr id="347" name="Google Shape;347;p39"/>
          <p:cNvSpPr txBox="1"/>
          <p:nvPr/>
        </p:nvSpPr>
        <p:spPr>
          <a:xfrm>
            <a:off x="8100" y="1232000"/>
            <a:ext cx="2892600" cy="324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chemeClr val="lt1"/>
              </a:solidFill>
              <a:latin typeface="Barlow Semi Condensed"/>
              <a:ea typeface="Barlow Semi Condensed"/>
              <a:cs typeface="Barlow Semi Condensed"/>
              <a:sym typeface="Barlow Semi Condensed"/>
            </a:endParaRPr>
          </a:p>
        </p:txBody>
      </p:sp>
      <p:pic>
        <p:nvPicPr>
          <p:cNvPr id="348" name="Google Shape;348;p39" title="finalProjVideoEdited.mp4">
            <a:hlinkClick r:id="rId3"/>
          </p:cNvPr>
          <p:cNvPicPr preferRelativeResize="0"/>
          <p:nvPr/>
        </p:nvPicPr>
        <p:blipFill>
          <a:blip r:embed="rId4">
            <a:alphaModFix/>
          </a:blip>
          <a:stretch>
            <a:fillRect/>
          </a:stretch>
        </p:blipFill>
        <p:spPr>
          <a:xfrm>
            <a:off x="1654063" y="668342"/>
            <a:ext cx="5835875" cy="4376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1000"/>
                                        <p:tgtEl>
                                          <p:spTgt spid="3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Calendar 2025 by Slidesgo">
  <a:themeElements>
    <a:clrScheme name="Simple Light">
      <a:dk1>
        <a:srgbClr val="333333"/>
      </a:dk1>
      <a:lt1>
        <a:srgbClr val="F3F3F3"/>
      </a:lt1>
      <a:dk2>
        <a:srgbClr val="333333"/>
      </a:dk2>
      <a:lt2>
        <a:srgbClr val="F3F3F3"/>
      </a:lt2>
      <a:accent1>
        <a:srgbClr val="FE643E"/>
      </a:accent1>
      <a:accent2>
        <a:srgbClr val="FC972D"/>
      </a:accent2>
      <a:accent3>
        <a:srgbClr val="F6DE9E"/>
      </a:accent3>
      <a:accent4>
        <a:srgbClr val="5EBDC6"/>
      </a:accent4>
      <a:accent5>
        <a:srgbClr val="C27BA0"/>
      </a:accent5>
      <a:accent6>
        <a:srgbClr val="C27BA0"/>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