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8" r:id="rId3"/>
    <p:sldId id="261" r:id="rId4"/>
    <p:sldId id="259" r:id="rId5"/>
    <p:sldId id="260" r:id="rId6"/>
    <p:sldId id="263" r:id="rId7"/>
    <p:sldId id="262" r:id="rId8"/>
    <p:sldId id="265" r:id="rId9"/>
    <p:sldId id="264" r:id="rId10"/>
    <p:sldId id="266" r:id="rId11"/>
    <p:sldId id="267" r:id="rId12"/>
    <p:sldId id="269" r:id="rId13"/>
    <p:sldId id="271" r:id="rId14"/>
    <p:sldId id="270" r:id="rId15"/>
    <p:sldId id="272" r:id="rId16"/>
    <p:sldId id="277" r:id="rId17"/>
    <p:sldId id="274" r:id="rId18"/>
    <p:sldId id="275" r:id="rId19"/>
    <p:sldId id="278" r:id="rId20"/>
    <p:sldId id="276" r:id="rId21"/>
    <p:sldId id="279" r:id="rId22"/>
    <p:sldId id="280" r:id="rId23"/>
    <p:sldId id="282" r:id="rId24"/>
    <p:sldId id="283" r:id="rId25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53819" autoAdjust="0"/>
  </p:normalViewPr>
  <p:slideViewPr>
    <p:cSldViewPr>
      <p:cViewPr varScale="1">
        <p:scale>
          <a:sx n="38" d="100"/>
          <a:sy n="38" d="100"/>
        </p:scale>
        <p:origin x="-20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3D10DE99-E436-4EE3-97AC-BB5B79650F51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269CFB5-3F86-4634-A3C9-E9D242E3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3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69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-&gt; New Project</a:t>
            </a:r>
          </a:p>
          <a:p>
            <a:r>
              <a:rPr lang="en-US" dirty="0" smtClean="0"/>
              <a:t>* Include C:\Program Files (x86)\Reference </a:t>
            </a:r>
            <a:r>
              <a:rPr lang="en-US" dirty="0" smtClean="0"/>
              <a:t>Assemblies\Microsoft\</a:t>
            </a:r>
            <a:r>
              <a:rPr lang="en-US" dirty="0" err="1" smtClean="0"/>
              <a:t>WindowsPowerShell</a:t>
            </a:r>
            <a:r>
              <a:rPr lang="en-US" dirty="0" smtClean="0"/>
              <a:t>\3.0\System.Management.Automation.dll</a:t>
            </a:r>
          </a:p>
          <a:p>
            <a:r>
              <a:rPr lang="en-US" dirty="0" smtClean="0"/>
              <a:t>* Inherit from </a:t>
            </a:r>
            <a:r>
              <a:rPr lang="en-US" dirty="0" err="1" smtClean="0"/>
              <a:t>Cmdlet</a:t>
            </a:r>
            <a:endParaRPr lang="en-US" dirty="0" smtClean="0"/>
          </a:p>
          <a:p>
            <a:r>
              <a:rPr lang="en-US" dirty="0" smtClean="0"/>
              <a:t>* </a:t>
            </a:r>
            <a:r>
              <a:rPr lang="en-US" dirty="0" smtClean="0"/>
              <a:t>Decorate with [Cmdlet(Verb, Noun)]</a:t>
            </a:r>
          </a:p>
          <a:p>
            <a:r>
              <a:rPr lang="en-US" dirty="0" smtClean="0"/>
              <a:t>* Override </a:t>
            </a:r>
            <a:r>
              <a:rPr lang="en-US" dirty="0" err="1" smtClean="0"/>
              <a:t>ProcessRecord</a:t>
            </a:r>
            <a:r>
              <a:rPr lang="en-US" dirty="0" smtClean="0"/>
              <a:t>(), </a:t>
            </a:r>
            <a:r>
              <a:rPr lang="en-US" dirty="0" err="1" smtClean="0"/>
              <a:t>BeginProcessing</a:t>
            </a:r>
            <a:r>
              <a:rPr lang="en-US" dirty="0" smtClean="0"/>
              <a:t>(), </a:t>
            </a:r>
            <a:r>
              <a:rPr lang="en-US" dirty="0" err="1" smtClean="0"/>
              <a:t>EndProcessing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smtClean="0"/>
              <a:t>* Add </a:t>
            </a:r>
            <a:r>
              <a:rPr lang="en-US" dirty="0" smtClean="0"/>
              <a:t>parameter "Name"</a:t>
            </a:r>
          </a:p>
          <a:p>
            <a:r>
              <a:rPr lang="en-US" dirty="0" smtClean="0"/>
              <a:t>* Decorate </a:t>
            </a:r>
            <a:r>
              <a:rPr lang="en-US" dirty="0" smtClean="0"/>
              <a:t>Parameter(Position = 0, </a:t>
            </a:r>
            <a:r>
              <a:rPr lang="en-US" dirty="0" err="1" smtClean="0"/>
              <a:t>ValueFromPipeline</a:t>
            </a:r>
            <a:r>
              <a:rPr lang="en-US" dirty="0" smtClean="0"/>
              <a:t> = true)</a:t>
            </a:r>
          </a:p>
          <a:p>
            <a:r>
              <a:rPr lang="en-US" dirty="0" smtClean="0"/>
              <a:t>*</a:t>
            </a:r>
            <a:r>
              <a:rPr lang="en-US" baseline="0" dirty="0" smtClean="0"/>
              <a:t> </a:t>
            </a:r>
            <a:r>
              <a:rPr lang="en-US" dirty="0" smtClean="0"/>
              <a:t>Update </a:t>
            </a:r>
            <a:r>
              <a:rPr lang="en-US" dirty="0" err="1" smtClean="0"/>
              <a:t>ProcessRecord</a:t>
            </a:r>
            <a:r>
              <a:rPr lang="en-US" dirty="0" smtClean="0"/>
              <a:t>() with query from </a:t>
            </a:r>
            <a:r>
              <a:rPr lang="en-US" dirty="0" smtClean="0"/>
              <a:t>snippet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06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Modules are just class libraries</a:t>
            </a:r>
          </a:p>
          <a:p>
            <a:r>
              <a:rPr lang="en-US" sz="1600" dirty="0"/>
              <a:t>They require a special reference you don’t get from </a:t>
            </a:r>
            <a:r>
              <a:rPr lang="en-US" sz="1600" dirty="0" err="1"/>
              <a:t>nuget</a:t>
            </a:r>
            <a:endParaRPr lang="en-US" sz="1600" dirty="0"/>
          </a:p>
          <a:p>
            <a:r>
              <a:rPr lang="en-US" sz="1600" dirty="0"/>
              <a:t>They inherit from </a:t>
            </a:r>
            <a:r>
              <a:rPr lang="en-US" sz="1600" dirty="0" err="1"/>
              <a:t>Cmdlet</a:t>
            </a:r>
            <a:endParaRPr lang="en-US" sz="1600" dirty="0"/>
          </a:p>
          <a:p>
            <a:r>
              <a:rPr lang="en-US" sz="1600" dirty="0"/>
              <a:t>They’re decorated with </a:t>
            </a:r>
            <a:r>
              <a:rPr lang="en-US" sz="1600" dirty="0" err="1"/>
              <a:t>Cmdlet</a:t>
            </a:r>
            <a:endParaRPr lang="en-US" sz="1600" dirty="0"/>
          </a:p>
          <a:p>
            <a:r>
              <a:rPr lang="en-US" sz="1600" dirty="0"/>
              <a:t>They override, at minimum, </a:t>
            </a:r>
            <a:r>
              <a:rPr lang="en-US" sz="1600" dirty="0" err="1"/>
              <a:t>ProcessRecord</a:t>
            </a:r>
            <a:endParaRPr lang="en-US" sz="1600" dirty="0"/>
          </a:p>
          <a:p>
            <a:r>
              <a:rPr lang="en-US" sz="1600" dirty="0"/>
              <a:t>They have parameters</a:t>
            </a:r>
          </a:p>
          <a:p>
            <a:r>
              <a:rPr lang="en-US" sz="1600" dirty="0"/>
              <a:t>Those parameters are decorated with Parameter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7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New-</a:t>
            </a:r>
            <a:r>
              <a:rPr lang="en-US" sz="1600" dirty="0" err="1" smtClean="0"/>
              <a:t>ModuleManifest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8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0460">
              <a:defRPr/>
            </a:pPr>
            <a:r>
              <a:rPr lang="en-US" sz="1600" dirty="0"/>
              <a:t>New-</a:t>
            </a:r>
            <a:r>
              <a:rPr lang="en-US" sz="1600" dirty="0" err="1"/>
              <a:t>ModuleManifest</a:t>
            </a:r>
            <a:r>
              <a:rPr lang="en-US" sz="1600" dirty="0"/>
              <a:t> PoshDevlink.psd1</a:t>
            </a:r>
          </a:p>
          <a:p>
            <a:pPr defTabSz="940460">
              <a:defRPr/>
            </a:pPr>
            <a:r>
              <a:rPr lang="en-US" sz="1600" dirty="0"/>
              <a:t>Include in project, set to copy to output folder</a:t>
            </a:r>
          </a:p>
          <a:p>
            <a:pPr defTabSz="940460">
              <a:defRPr/>
            </a:pPr>
            <a:r>
              <a:rPr lang="en-US" sz="1600" dirty="0"/>
              <a:t>Edit the file</a:t>
            </a:r>
          </a:p>
          <a:p>
            <a:pPr defTabSz="940460">
              <a:defRPr/>
            </a:pPr>
            <a:r>
              <a:rPr lang="en-US" sz="1600" dirty="0"/>
              <a:t>* </a:t>
            </a:r>
            <a:r>
              <a:rPr lang="en-US" sz="1600" dirty="0" err="1"/>
              <a:t>RootModule</a:t>
            </a:r>
            <a:r>
              <a:rPr lang="en-US" sz="1600" dirty="0"/>
              <a:t> -&gt; Your DLL file</a:t>
            </a:r>
          </a:p>
          <a:p>
            <a:pPr defTabSz="940460">
              <a:defRPr/>
            </a:pPr>
            <a:r>
              <a:rPr lang="en-US" sz="1600" dirty="0"/>
              <a:t>* </a:t>
            </a:r>
            <a:r>
              <a:rPr lang="en-US" sz="1600" dirty="0" err="1"/>
              <a:t>ModuleVerison</a:t>
            </a:r>
            <a:r>
              <a:rPr lang="en-US" sz="1600" dirty="0"/>
              <a:t> -&gt; 1.0</a:t>
            </a:r>
          </a:p>
          <a:p>
            <a:pPr defTabSz="940460">
              <a:defRPr/>
            </a:pPr>
            <a:r>
              <a:rPr lang="en-US" sz="1600" dirty="0"/>
              <a:t>* GUID -&gt; Given to you</a:t>
            </a:r>
          </a:p>
          <a:p>
            <a:pPr defTabSz="940460">
              <a:defRPr/>
            </a:pPr>
            <a:r>
              <a:rPr lang="en-US" sz="1600" dirty="0"/>
              <a:t>* Author, </a:t>
            </a:r>
            <a:r>
              <a:rPr lang="en-US" sz="1600" dirty="0" err="1"/>
              <a:t>CompanyName</a:t>
            </a:r>
            <a:r>
              <a:rPr lang="en-US" sz="1600" dirty="0"/>
              <a:t>, Copyright, Description -&gt; Personal choice</a:t>
            </a:r>
          </a:p>
          <a:p>
            <a:pPr defTabSz="940460">
              <a:defRPr/>
            </a:pPr>
            <a:r>
              <a:rPr lang="en-US" sz="1600" dirty="0"/>
              <a:t>* </a:t>
            </a:r>
            <a:r>
              <a:rPr lang="en-US" sz="1600" dirty="0" err="1"/>
              <a:t>PowerShellVersion</a:t>
            </a:r>
            <a:r>
              <a:rPr lang="en-US" sz="1600" dirty="0"/>
              <a:t> -&gt; 3.0 (unless you change compile target)</a:t>
            </a:r>
          </a:p>
          <a:p>
            <a:pPr defTabSz="940460">
              <a:defRPr/>
            </a:pPr>
            <a:r>
              <a:rPr lang="en-US" sz="1600" dirty="0"/>
              <a:t>* </a:t>
            </a:r>
            <a:r>
              <a:rPr lang="en-US" sz="1600" dirty="0" err="1"/>
              <a:t>DotNetFrameworkVersion</a:t>
            </a:r>
            <a:r>
              <a:rPr lang="en-US" sz="1600" dirty="0"/>
              <a:t> -&gt; 4.0 (unless you're careful)</a:t>
            </a:r>
          </a:p>
          <a:p>
            <a:pPr defTabSz="940460">
              <a:defRPr/>
            </a:pPr>
            <a:r>
              <a:rPr lang="en-US" sz="1600" dirty="0"/>
              <a:t>* </a:t>
            </a:r>
            <a:r>
              <a:rPr lang="en-US" sz="1600" dirty="0" err="1"/>
              <a:t>ProcessorArchitecture</a:t>
            </a:r>
            <a:r>
              <a:rPr lang="en-US" sz="1600" dirty="0"/>
              <a:t> -&gt; (example with </a:t>
            </a:r>
            <a:r>
              <a:rPr lang="en-US" sz="1600" dirty="0" err="1"/>
              <a:t>LinqToExcel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Deploying to a module directory lets Import-Module work from anywhere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7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Various ways to load modules, and what manifest does to those</a:t>
            </a:r>
          </a:p>
          <a:p>
            <a:r>
              <a:rPr lang="en-US" sz="1600" dirty="0"/>
              <a:t>* Import-Module YourFile.DLL</a:t>
            </a:r>
          </a:p>
          <a:p>
            <a:r>
              <a:rPr lang="en-US" sz="1600" dirty="0"/>
              <a:t>* Import-Module YourFile.psd1</a:t>
            </a:r>
          </a:p>
          <a:p>
            <a:r>
              <a:rPr lang="en-US" sz="1600" dirty="0"/>
              <a:t>* Import-Module </a:t>
            </a:r>
            <a:r>
              <a:rPr lang="en-US" sz="1600" dirty="0" err="1"/>
              <a:t>YourFile</a:t>
            </a:r>
            <a:endParaRPr lang="en-US" sz="1600" dirty="0"/>
          </a:p>
          <a:p>
            <a:r>
              <a:rPr lang="en-US" sz="1600" dirty="0"/>
              <a:t>	* Must be in module folder</a:t>
            </a:r>
          </a:p>
          <a:p>
            <a:r>
              <a:rPr lang="en-US" sz="1600" dirty="0"/>
              <a:t>	* Names must match</a:t>
            </a:r>
          </a:p>
          <a:p>
            <a:r>
              <a:rPr lang="en-US" sz="1600" dirty="0"/>
              <a:t>Overriding what a module author specified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6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7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14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0460">
              <a:defRPr/>
            </a:pPr>
            <a:r>
              <a:rPr lang="en-US" sz="1600" dirty="0"/>
              <a:t>Create test project</a:t>
            </a:r>
          </a:p>
          <a:p>
            <a:pPr defTabSz="940460">
              <a:defRPr/>
            </a:pPr>
            <a:r>
              <a:rPr lang="en-US" sz="1600" dirty="0"/>
              <a:t>Pull in </a:t>
            </a:r>
            <a:r>
              <a:rPr lang="en-US" sz="1600" dirty="0" err="1"/>
              <a:t>SpecsFor</a:t>
            </a:r>
            <a:r>
              <a:rPr lang="en-US" sz="1600" dirty="0"/>
              <a:t>, etc. from the local references</a:t>
            </a:r>
          </a:p>
          <a:p>
            <a:pPr defTabSz="940460">
              <a:defRPr/>
            </a:pPr>
            <a:r>
              <a:rPr lang="en-US" sz="1600" dirty="0"/>
              <a:t>Create specs class</a:t>
            </a:r>
          </a:p>
          <a:p>
            <a:pPr defTabSz="940460">
              <a:defRPr/>
            </a:pPr>
            <a:r>
              <a:rPr lang="en-US" sz="1600" dirty="0"/>
              <a:t>private object[] _results</a:t>
            </a:r>
          </a:p>
          <a:p>
            <a:pPr defTabSz="940460">
              <a:defRPr/>
            </a:pPr>
            <a:r>
              <a:rPr lang="en-US" sz="1600" dirty="0"/>
              <a:t>Given -&gt; Set 'Name' parameter</a:t>
            </a:r>
          </a:p>
          <a:p>
            <a:pPr defTabSz="940460">
              <a:defRPr/>
            </a:pPr>
            <a:r>
              <a:rPr lang="en-US" sz="1600" dirty="0"/>
              <a:t>When -&gt; Run the cmdlet</a:t>
            </a:r>
          </a:p>
          <a:p>
            <a:pPr defTabSz="940460">
              <a:defRPr/>
            </a:pPr>
            <a:r>
              <a:rPr lang="en-US" sz="1600" dirty="0"/>
              <a:t>Then -&gt; it wrote one object</a:t>
            </a:r>
          </a:p>
          <a:p>
            <a:pPr defTabSz="940460">
              <a:defRPr/>
            </a:pPr>
            <a:r>
              <a:rPr lang="en-US" sz="1600" dirty="0"/>
              <a:t>Then -&gt; it returned the expected result</a:t>
            </a:r>
          </a:p>
          <a:p>
            <a:pPr defTabSz="940460"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8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75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0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0460"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53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8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8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14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1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Even a single cmdlet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DLL – one or more, but your module is based on one</a:t>
            </a:r>
          </a:p>
          <a:p>
            <a:r>
              <a:rPr lang="en-US" sz="1600" dirty="0"/>
              <a:t>PSD1 – Manifest describing your module</a:t>
            </a:r>
          </a:p>
          <a:p>
            <a:r>
              <a:rPr lang="en-US" sz="1600" dirty="0"/>
              <a:t>DLL-Help.xml – Help content for your module</a:t>
            </a:r>
          </a:p>
          <a:p>
            <a:r>
              <a:rPr lang="en-US" sz="1600" dirty="0"/>
              <a:t>types.ps1xml – Describes any types you’re introducing</a:t>
            </a:r>
          </a:p>
          <a:p>
            <a:r>
              <a:rPr lang="en-US" sz="1600" dirty="0"/>
              <a:t>format.ps1xml – File describing the (default) format for your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12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71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CFB5-3F86-4634-A3C9-E9D242E331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7038536" cy="2301240"/>
          </a:xfrm>
        </p:spPr>
        <p:txBody>
          <a:bodyPr/>
          <a:lstStyle/>
          <a:p>
            <a:r>
              <a:rPr lang="en-US" dirty="0" smtClean="0"/>
              <a:t>The Super-Simple Way to Write Your Own PowerShell </a:t>
            </a:r>
            <a:r>
              <a:rPr lang="en-US" dirty="0" err="1" smtClean="0"/>
              <a:t>Cmdlets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2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See?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Library</a:t>
            </a:r>
          </a:p>
          <a:p>
            <a:pPr marL="0" indent="0">
              <a:buNone/>
            </a:pPr>
            <a:r>
              <a:rPr lang="en-US" dirty="0" smtClean="0"/>
              <a:t>Add Automation reference</a:t>
            </a:r>
          </a:p>
          <a:p>
            <a:pPr marL="0" indent="0">
              <a:buNone/>
            </a:pPr>
            <a:r>
              <a:rPr lang="en-US" dirty="0" smtClean="0"/>
              <a:t>Inherit from Cmdlet</a:t>
            </a:r>
          </a:p>
          <a:p>
            <a:pPr marL="0" indent="0">
              <a:buNone/>
            </a:pPr>
            <a:r>
              <a:rPr lang="en-US" dirty="0" smtClean="0"/>
              <a:t>Decorate with Cmdlet</a:t>
            </a:r>
          </a:p>
          <a:p>
            <a:pPr marL="0" indent="0">
              <a:buNone/>
            </a:pPr>
            <a:r>
              <a:rPr lang="en-US" dirty="0" smtClean="0"/>
              <a:t>Override </a:t>
            </a:r>
            <a:r>
              <a:rPr lang="en-US" dirty="0" err="1" smtClean="0"/>
              <a:t>ProcessRecord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Manifests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Creating a PSD1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does a PSD1 file look like?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“Locking </a:t>
            </a:r>
            <a:r>
              <a:rPr lang="en-US" dirty="0" err="1" smtClean="0"/>
              <a:t>cmdlets</a:t>
            </a:r>
            <a:r>
              <a:rPr lang="en-US" dirty="0" smtClean="0"/>
              <a:t> down” with a manifest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Modules Live?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Anywhere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~\Documents\WindowsPowerShell\Modules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Path to DLL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Path to PSD1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Module directory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Did We Learn?</a:t>
            </a:r>
          </a:p>
          <a:p>
            <a:pPr marL="0" indent="0">
              <a:buNone/>
            </a:pPr>
            <a:r>
              <a:rPr lang="en-US" dirty="0" smtClean="0"/>
              <a:t>	Many ways to load a module</a:t>
            </a:r>
          </a:p>
          <a:p>
            <a:pPr marL="0" indent="0">
              <a:buNone/>
            </a:pPr>
            <a:r>
              <a:rPr lang="en-US" dirty="0" smtClean="0"/>
              <a:t>	Any appropriate for you</a:t>
            </a:r>
          </a:p>
          <a:p>
            <a:pPr marL="0" indent="0">
              <a:buNone/>
            </a:pPr>
            <a:r>
              <a:rPr lang="en-US" dirty="0" smtClean="0"/>
              <a:t>	For your users, make it easy</a:t>
            </a:r>
          </a:p>
          <a:p>
            <a:pPr marL="0" indent="0">
              <a:buNone/>
            </a:pPr>
            <a:r>
              <a:rPr lang="en-US" dirty="0" smtClean="0"/>
              <a:t>		Maybe an installer</a:t>
            </a:r>
          </a:p>
          <a:p>
            <a:pPr marL="0" indent="0">
              <a:buNone/>
            </a:pPr>
            <a:r>
              <a:rPr lang="en-US" dirty="0" smtClean="0"/>
              <a:t>		At least tell them where it goes</a:t>
            </a:r>
          </a:p>
          <a:p>
            <a:pPr marL="0" indent="0">
              <a:buNone/>
            </a:pPr>
            <a:r>
              <a:rPr lang="en-US" dirty="0" smtClean="0"/>
              <a:t>		And how to import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 it’s possible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Yes it’s slightly different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Did We See?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Unit testing works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Testing one input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Be careful of required resources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ctr">
              <a:buNone/>
            </a:pPr>
            <a:r>
              <a:rPr lang="en-US" b="1" dirty="0" smtClean="0"/>
              <a:t>Nathan Honeycutt</a:t>
            </a:r>
          </a:p>
          <a:p>
            <a:pPr marL="36576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nlhoneycutt</a:t>
            </a:r>
            <a:endParaRPr lang="en-US" dirty="0" smtClean="0"/>
          </a:p>
          <a:p>
            <a:pPr marL="36576" indent="0" algn="ctr">
              <a:buNone/>
            </a:pPr>
            <a:r>
              <a:rPr lang="en-US" dirty="0" smtClean="0"/>
              <a:t>nlhoneycutt@gmail.com</a:t>
            </a:r>
          </a:p>
          <a:p>
            <a:pPr marL="36576" indent="0" algn="ctr">
              <a:buNone/>
            </a:pPr>
            <a:r>
              <a:rPr lang="en-US" dirty="0" smtClean="0"/>
              <a:t>http://nathanhoneycutt.net/blog</a:t>
            </a:r>
          </a:p>
          <a:p>
            <a:pPr algn="ctr"/>
            <a:endParaRPr lang="en-US" dirty="0" smtClean="0"/>
          </a:p>
          <a:p>
            <a:pPr marL="36576" indent="0" algn="ctr">
              <a:buNone/>
            </a:pPr>
            <a:r>
              <a:rPr lang="en-US" dirty="0" smtClean="0"/>
              <a:t>Software Developer focused on .NET</a:t>
            </a:r>
          </a:p>
          <a:p>
            <a:pPr marL="36576" indent="0" algn="ctr">
              <a:buNone/>
            </a:pPr>
            <a:r>
              <a:rPr lang="en-US" dirty="0" smtClean="0"/>
              <a:t>Long-time command line enthusiast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“Run-</a:t>
            </a:r>
            <a:r>
              <a:rPr lang="en-US" dirty="0" err="1" smtClean="0"/>
              <a:t>SqlQuery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Why?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78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Managing disposable resources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Further decorating parameters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Dynamic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295400"/>
            <a:ext cx="4343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Cmdlets</a:t>
            </a:r>
            <a:r>
              <a:rPr lang="en-US" sz="2400" dirty="0" smtClean="0"/>
              <a:t> are </a:t>
            </a:r>
            <a:r>
              <a:rPr lang="en-US" sz="2400" dirty="0" smtClean="0">
                <a:solidFill>
                  <a:srgbClr val="FFC000"/>
                </a:solidFill>
              </a:rPr>
              <a:t>objects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48200" y="1295400"/>
            <a:ext cx="4326194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Parameters are </a:t>
            </a:r>
            <a:r>
              <a:rPr lang="en-US" sz="2400" dirty="0" smtClean="0">
                <a:solidFill>
                  <a:srgbClr val="FFC000"/>
                </a:solidFill>
              </a:rPr>
              <a:t>public properties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" y="2209800"/>
            <a:ext cx="4343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Modules are </a:t>
            </a:r>
            <a:r>
              <a:rPr lang="en-US" sz="2400" dirty="0" smtClean="0">
                <a:solidFill>
                  <a:srgbClr val="FFC000"/>
                </a:solidFill>
              </a:rPr>
              <a:t>class libraries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48200" y="2209800"/>
            <a:ext cx="4326194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Decorate with </a:t>
            </a:r>
            <a:r>
              <a:rPr lang="en-US" sz="2400" dirty="0" smtClean="0">
                <a:solidFill>
                  <a:srgbClr val="FFC000"/>
                </a:solidFill>
              </a:rPr>
              <a:t>[Property]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" y="3124200"/>
            <a:ext cx="4343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One non-standard </a:t>
            </a:r>
            <a:r>
              <a:rPr lang="en-US" sz="2400" dirty="0" smtClean="0">
                <a:solidFill>
                  <a:srgbClr val="FFC000"/>
                </a:solidFill>
              </a:rPr>
              <a:t>reference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48200" y="3124200"/>
            <a:ext cx="4326194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New-</a:t>
            </a:r>
            <a:r>
              <a:rPr lang="en-US" sz="2400" dirty="0" err="1" smtClean="0"/>
              <a:t>ModuleManifest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61003" y="4038600"/>
            <a:ext cx="4343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Inherit from </a:t>
            </a:r>
            <a:r>
              <a:rPr lang="en-US" sz="2400" dirty="0" err="1" smtClean="0">
                <a:solidFill>
                  <a:srgbClr val="FFC000"/>
                </a:solidFill>
              </a:rPr>
              <a:t>Cmdlet</a:t>
            </a:r>
            <a:r>
              <a:rPr lang="en-US" sz="2400" dirty="0" smtClean="0"/>
              <a:t>/</a:t>
            </a:r>
            <a:r>
              <a:rPr lang="en-US" sz="2400" dirty="0" err="1" smtClean="0"/>
              <a:t>PSCmdlet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52400" y="4953000"/>
            <a:ext cx="4343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Decorate with </a:t>
            </a:r>
            <a:r>
              <a:rPr lang="en-US" sz="2400" dirty="0" smtClean="0">
                <a:solidFill>
                  <a:srgbClr val="FFC000"/>
                </a:solidFill>
              </a:rPr>
              <a:t>[</a:t>
            </a:r>
            <a:r>
              <a:rPr lang="en-US" sz="2400" dirty="0" err="1" smtClean="0">
                <a:solidFill>
                  <a:srgbClr val="FFC000"/>
                </a:solidFill>
              </a:rPr>
              <a:t>Cmdlet</a:t>
            </a:r>
            <a:r>
              <a:rPr lang="en-US" sz="2400" dirty="0" smtClean="0">
                <a:solidFill>
                  <a:srgbClr val="FFC000"/>
                </a:solidFill>
              </a:rPr>
              <a:t>]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38400" y="5867400"/>
            <a:ext cx="4326194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Manage your </a:t>
            </a:r>
            <a:r>
              <a:rPr lang="en-US" sz="2400" dirty="0" smtClean="0">
                <a:solidFill>
                  <a:srgbClr val="FFC000"/>
                </a:solidFill>
              </a:rPr>
              <a:t>resources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48200" y="4038600"/>
            <a:ext cx="4343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Unit testing is possible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4675238" y="4953000"/>
            <a:ext cx="4326194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C000"/>
                </a:solidFill>
              </a:rPr>
              <a:t>PSObject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is like </a:t>
            </a:r>
            <a:r>
              <a:rPr lang="en-US" sz="2400" dirty="0" err="1" smtClean="0"/>
              <a:t>ExpandoObject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74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Was That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ctr">
              <a:buNone/>
            </a:pPr>
            <a:r>
              <a:rPr lang="en-US" b="1" dirty="0" smtClean="0"/>
              <a:t>Nathan Honeycutt</a:t>
            </a:r>
          </a:p>
          <a:p>
            <a:pPr marL="36576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nlhoneycutt</a:t>
            </a:r>
            <a:endParaRPr lang="en-US" dirty="0" smtClean="0"/>
          </a:p>
          <a:p>
            <a:pPr marL="36576" indent="0" algn="ctr">
              <a:buNone/>
            </a:pPr>
            <a:r>
              <a:rPr lang="en-US" dirty="0" smtClean="0"/>
              <a:t>nlhoneycutt@gmail.com</a:t>
            </a:r>
          </a:p>
          <a:p>
            <a:pPr marL="36576" indent="0" algn="ctr">
              <a:buNone/>
            </a:pPr>
            <a:r>
              <a:rPr lang="en-US" dirty="0" smtClean="0"/>
              <a:t>http://nathanhoneycutt.net/blog</a:t>
            </a: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8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 “best practice”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Enough to begin your journey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Think differently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a Cmdlet?</a:t>
            </a:r>
          </a:p>
          <a:p>
            <a:pPr marL="0" indent="0">
              <a:buNone/>
            </a:pPr>
            <a:r>
              <a:rPr lang="en-US" dirty="0" smtClean="0"/>
              <a:t>What is a module?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natomy of a module</a:t>
            </a:r>
          </a:p>
          <a:p>
            <a:pPr marL="0" indent="0">
              <a:buNone/>
            </a:pPr>
            <a:r>
              <a:rPr lang="en-US" dirty="0" smtClean="0"/>
              <a:t>Anatomy of a Cmdlet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absolute minimum</a:t>
            </a:r>
          </a:p>
          <a:p>
            <a:pPr marL="0" indent="0">
              <a:buNone/>
            </a:pPr>
            <a:r>
              <a:rPr lang="en-US" dirty="0" smtClean="0"/>
              <a:t>A little more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Cmdlet?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.NET class</a:t>
            </a:r>
          </a:p>
          <a:p>
            <a:pPr marL="0" indent="0">
              <a:buNone/>
            </a:pPr>
            <a:r>
              <a:rPr lang="en-US" dirty="0" smtClean="0"/>
              <a:t>Subclass of Cmdlet</a:t>
            </a:r>
          </a:p>
          <a:p>
            <a:pPr lvl="1"/>
            <a:r>
              <a:rPr lang="en-US" dirty="0" smtClean="0"/>
              <a:t>or </a:t>
            </a:r>
            <a:r>
              <a:rPr lang="en-US" dirty="0" err="1" smtClean="0"/>
              <a:t>PSCmdlet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Takes objects from the pipeline</a:t>
            </a:r>
          </a:p>
          <a:p>
            <a:pPr marL="0" indent="0">
              <a:buNone/>
            </a:pPr>
            <a:r>
              <a:rPr lang="en-US" dirty="0" smtClean="0"/>
              <a:t>Sends them further down the pipeline</a:t>
            </a:r>
          </a:p>
          <a:p>
            <a:pPr marL="0" indent="0">
              <a:buNone/>
            </a:pPr>
            <a:r>
              <a:rPr lang="en-US" dirty="0" smtClean="0"/>
              <a:t>Don’t have to worry about what came before or 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module?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Collection of </a:t>
            </a:r>
            <a:r>
              <a:rPr lang="en-US" dirty="0" err="1" smtClean="0"/>
              <a:t>cmdlets</a:t>
            </a:r>
            <a:endParaRPr lang="en-US" dirty="0" smtClean="0"/>
          </a:p>
          <a:p>
            <a:pPr lvl="1"/>
            <a:r>
              <a:rPr lang="en-US" dirty="0" smtClean="0"/>
              <a:t>(and some other stuff)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you load your cmdlet(s) into PowerShell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Creating “binary” here</a:t>
            </a:r>
          </a:p>
        </p:txBody>
      </p:sp>
    </p:spTree>
    <p:extLst>
      <p:ext uri="{BB962C8B-B14F-4D97-AF65-F5344CB8AC3E}">
        <p14:creationId xmlns:p14="http://schemas.microsoft.com/office/powerpoint/2010/main" val="8434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files</a:t>
            </a:r>
          </a:p>
          <a:p>
            <a:r>
              <a:rPr lang="en-US" dirty="0" smtClean="0"/>
              <a:t>DLL</a:t>
            </a:r>
          </a:p>
          <a:p>
            <a:r>
              <a:rPr lang="en-US" dirty="0" smtClean="0"/>
              <a:t>PSD1</a:t>
            </a:r>
          </a:p>
          <a:p>
            <a:r>
              <a:rPr lang="en-US" dirty="0" smtClean="0"/>
              <a:t>DLL-Help.xml</a:t>
            </a:r>
          </a:p>
          <a:p>
            <a:r>
              <a:rPr lang="en-US" dirty="0"/>
              <a:t>types.ps1xml</a:t>
            </a:r>
          </a:p>
          <a:p>
            <a:r>
              <a:rPr lang="en-US" dirty="0" smtClean="0"/>
              <a:t>format.ps1xml</a:t>
            </a:r>
          </a:p>
        </p:txBody>
      </p:sp>
    </p:spTree>
    <p:extLst>
      <p:ext uri="{BB962C8B-B14F-4D97-AF65-F5344CB8AC3E}">
        <p14:creationId xmlns:p14="http://schemas.microsoft.com/office/powerpoint/2010/main" val="10974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Too much?</a:t>
            </a:r>
          </a:p>
          <a:p>
            <a:pPr marL="0" indent="0">
              <a:buNone/>
            </a:pPr>
            <a:r>
              <a:rPr lang="en-US" dirty="0" smtClean="0"/>
              <a:t>Don’t worry, we’re going bare minimum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DLL</a:t>
            </a:r>
          </a:p>
          <a:p>
            <a:r>
              <a:rPr lang="en-US" dirty="0"/>
              <a:t>PSD1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Cmdlet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POCO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Inherits from Cmdlet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Decorated with Cmdlet specifying verb, noun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Overrides </a:t>
            </a:r>
            <a:r>
              <a:rPr lang="en-US" dirty="0" err="1" smtClean="0"/>
              <a:t>ProcessRecord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1983</TotalTime>
  <Words>661</Words>
  <Application>Microsoft Office PowerPoint</Application>
  <PresentationFormat>On-screen Show (4:3)</PresentationFormat>
  <Paragraphs>206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Technic</vt:lpstr>
      <vt:lpstr>The Super-Simple Way to Write Your Own PowerShell Cmdlets</vt:lpstr>
      <vt:lpstr>Who Am I?</vt:lpstr>
      <vt:lpstr>Introduction</vt:lpstr>
      <vt:lpstr>Introduction</vt:lpstr>
      <vt:lpstr>What is a Cmdlet?</vt:lpstr>
      <vt:lpstr>What is a module?</vt:lpstr>
      <vt:lpstr>Anatomy of a Module</vt:lpstr>
      <vt:lpstr>Anatomy of a Module</vt:lpstr>
      <vt:lpstr>Anatomy of a Cmdlet</vt:lpstr>
      <vt:lpstr>Let’s Create!</vt:lpstr>
      <vt:lpstr>What Did We See?</vt:lpstr>
      <vt:lpstr>Module Manifests</vt:lpstr>
      <vt:lpstr>Let’s Demo</vt:lpstr>
      <vt:lpstr>Where do Modules Live?</vt:lpstr>
      <vt:lpstr>Loading Modules</vt:lpstr>
      <vt:lpstr>Loading Modules</vt:lpstr>
      <vt:lpstr>Unit Testing</vt:lpstr>
      <vt:lpstr>Let’s Demo</vt:lpstr>
      <vt:lpstr>Unit Testing</vt:lpstr>
      <vt:lpstr>Another Example</vt:lpstr>
      <vt:lpstr>Goals</vt:lpstr>
      <vt:lpstr>Let’s Demo!</vt:lpstr>
      <vt:lpstr>Summary</vt:lpstr>
      <vt:lpstr>Who Was That Guy?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Super-Simple Way to Write Your Own PowerShell Cmdlets</dc:title>
  <dc:creator>Nathan</dc:creator>
  <cp:lastModifiedBy>Nathan</cp:lastModifiedBy>
  <cp:revision>32</cp:revision>
  <cp:lastPrinted>2013-08-27T02:28:16Z</cp:lastPrinted>
  <dcterms:created xsi:type="dcterms:W3CDTF">2006-08-16T00:00:00Z</dcterms:created>
  <dcterms:modified xsi:type="dcterms:W3CDTF">2013-09-10T02:38:17Z</dcterms:modified>
</cp:coreProperties>
</file>