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312" r:id="rId2"/>
    <p:sldId id="311" r:id="rId3"/>
    <p:sldId id="315" r:id="rId4"/>
    <p:sldId id="257" r:id="rId5"/>
    <p:sldId id="258" r:id="rId6"/>
    <p:sldId id="259" r:id="rId7"/>
    <p:sldId id="260" r:id="rId8"/>
    <p:sldId id="305" r:id="rId9"/>
    <p:sldId id="287" r:id="rId10"/>
    <p:sldId id="280" r:id="rId11"/>
    <p:sldId id="279" r:id="rId12"/>
    <p:sldId id="284" r:id="rId13"/>
    <p:sldId id="283" r:id="rId14"/>
    <p:sldId id="286" r:id="rId15"/>
    <p:sldId id="282" r:id="rId16"/>
    <p:sldId id="308" r:id="rId17"/>
    <p:sldId id="273" r:id="rId18"/>
    <p:sldId id="274" r:id="rId19"/>
    <p:sldId id="277" r:id="rId20"/>
    <p:sldId id="275" r:id="rId21"/>
    <p:sldId id="278" r:id="rId22"/>
    <p:sldId id="310" r:id="rId23"/>
    <p:sldId id="288" r:id="rId24"/>
    <p:sldId id="281" r:id="rId25"/>
    <p:sldId id="291" r:id="rId26"/>
    <p:sldId id="300" r:id="rId27"/>
    <p:sldId id="263" r:id="rId28"/>
    <p:sldId id="296" r:id="rId29"/>
    <p:sldId id="301" r:id="rId30"/>
    <p:sldId id="302" r:id="rId31"/>
    <p:sldId id="303" r:id="rId32"/>
    <p:sldId id="304" r:id="rId33"/>
    <p:sldId id="290" r:id="rId34"/>
    <p:sldId id="297" r:id="rId35"/>
    <p:sldId id="295" r:id="rId36"/>
    <p:sldId id="294" r:id="rId37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59290" autoAdjust="0"/>
  </p:normalViewPr>
  <p:slideViewPr>
    <p:cSldViewPr>
      <p:cViewPr varScale="1">
        <p:scale>
          <a:sx n="42" d="100"/>
          <a:sy n="42" d="100"/>
        </p:scale>
        <p:origin x="-22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1B2BCE8A-4C7B-4D24-A7CC-C1A69BE56367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D24F466F-20DF-4A30-BD86-B74513CC6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94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5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7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4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3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70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6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95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1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33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0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80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43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63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76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9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1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2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82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13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34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78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88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7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86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0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1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0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5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466F-20DF-4A30-BD86-B74513CC6D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1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71EB71-7D42-49A3-B878-8C8E6742F6C1}" type="datetimeFigureOut">
              <a:rPr lang="en-US" smtClean="0"/>
              <a:t>6/19/2012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E552CD-1ECB-48E4-96B6-3F8DBC0A126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LeHs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QK14k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scx.codeplex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Nathan Honeycutt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Introductory PowerShell by (Real-World) Example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6427787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34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is cheap.  Let’s look at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File Comparison</a:t>
            </a:r>
            <a:br>
              <a:rPr lang="en-US" b="1" dirty="0" smtClean="0"/>
            </a:br>
            <a:r>
              <a:rPr lang="en-US" sz="3100" dirty="0" smtClean="0"/>
              <a:t>See if Text Files are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Compare-Object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$(Get-Content MyFile.cs)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$(Get-Content YourFile.cs)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Compares the two parameters, showing differences.</a:t>
            </a:r>
            <a:endParaRPr lang="en-US" dirty="0"/>
          </a:p>
          <a:p>
            <a:r>
              <a:rPr lang="en-US" dirty="0" smtClean="0"/>
              <a:t>If the parameters are equal, there’s no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Comparison Example</a:t>
            </a:r>
            <a:br>
              <a:rPr lang="en-US" b="1" dirty="0" smtClean="0"/>
            </a:br>
            <a:r>
              <a:rPr lang="en-US" sz="3100" dirty="0" smtClean="0"/>
              <a:t>See if two [whatever] are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Remember: PowerShell works on .NET objects.</a:t>
            </a:r>
          </a:p>
          <a:p>
            <a:r>
              <a:rPr lang="en-US" dirty="0" smtClean="0"/>
              <a:t>So this is comparing two string objects.</a:t>
            </a:r>
          </a:p>
          <a:p>
            <a:r>
              <a:rPr lang="en-US" dirty="0" smtClean="0"/>
              <a:t>What else could you compare?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Compare-Object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$(Get-ChildItem –Path C:\Users\Me\Documents)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$(Get-ChildItem –Path H:\Backup)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Test.cs 		&lt;=	#means first folder had this file, second did not</a:t>
            </a:r>
          </a:p>
          <a:p>
            <a:pPr marL="0" indent="0">
              <a:buNone/>
            </a:pPr>
            <a:r>
              <a:rPr lang="en-US" sz="1800" dirty="0" smtClean="0"/>
              <a:t>NotATest.cs  	=&gt;	#means second folder had this file</a:t>
            </a:r>
          </a:p>
        </p:txBody>
      </p:sp>
    </p:spTree>
    <p:extLst>
      <p:ext uri="{BB962C8B-B14F-4D97-AF65-F5344CB8AC3E}">
        <p14:creationId xmlns:p14="http://schemas.microsoft.com/office/powerpoint/2010/main" val="31735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Real Life Example</a:t>
            </a:r>
            <a:br>
              <a:rPr lang="en-US" b="1" dirty="0" smtClean="0"/>
            </a:br>
            <a:r>
              <a:rPr lang="en-US" sz="3100" dirty="0" smtClean="0"/>
              <a:t>See if Binary Files are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Compare-Object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$(Get-Hash MyFile.DLL)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$(Get-Hash MyFile2.DLL)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Gets a hash for each binary file, compare those rather than the text of each binary file</a:t>
            </a:r>
          </a:p>
          <a:p>
            <a:r>
              <a:rPr lang="en-US" sz="2000" dirty="0" smtClean="0"/>
              <a:t>Get-Hash is part of PowerShell Community Extensions (PSCX)</a:t>
            </a:r>
          </a:p>
          <a:p>
            <a:r>
              <a:rPr lang="en-US" sz="2000" dirty="0" smtClean="0"/>
              <a:t>Odds of a false intersection on MD5 hash?  1 in 2^128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5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Real Life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Create Some Dummy Files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#MyScript.ps1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$filesToCreate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“One",“Two",“Three"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foreach($file in $filesToCreate)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filename = $file+".txt"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contents = "Put " + $file.toLower() + " in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file.“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Set-Content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$filename $contents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When run, creates One,txt, Two.txt, Three.txt, each with text in them.</a:t>
            </a:r>
          </a:p>
        </p:txBody>
      </p:sp>
    </p:spTree>
    <p:extLst>
      <p:ext uri="{BB962C8B-B14F-4D97-AF65-F5344CB8AC3E}">
        <p14:creationId xmlns:p14="http://schemas.microsoft.com/office/powerpoint/2010/main" val="3594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 a source code tree to find all uses of a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Code Incorrectly Using ID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Get-ChildItem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-path “trunk", “1.2-beta1“ –include *.cs, 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aspx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-recurse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Select-String -pattern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“(SettingTypeID|LogTypeID)\s*=\s*\d“ </a:t>
            </a:r>
          </a:p>
          <a:p>
            <a:pPr marL="40005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Group-Object -property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Select-Object -property Name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Copy-Item -destination D:\tmp -path {$_.Name} -WhatIf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Yeah, it’s long.  Let’s look at each filter.</a:t>
            </a:r>
          </a:p>
        </p:txBody>
      </p:sp>
    </p:spTree>
    <p:extLst>
      <p:ext uri="{BB962C8B-B14F-4D97-AF65-F5344CB8AC3E}">
        <p14:creationId xmlns:p14="http://schemas.microsoft.com/office/powerpoint/2010/main" val="86845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Code Incorrectly Using ID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79248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Get-ChildItem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-path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“trunk",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1.2-beta1“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-include *.cs, 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aspx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*.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-recurse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Only </a:t>
            </a:r>
            <a:r>
              <a:rPr lang="en-US" sz="2000" dirty="0">
                <a:cs typeface="Courier New" pitchFamily="49" charset="0"/>
              </a:rPr>
              <a:t>look in </a:t>
            </a:r>
            <a:r>
              <a:rPr lang="en-US" sz="2000" dirty="0" smtClean="0">
                <a:cs typeface="Courier New" pitchFamily="49" charset="0"/>
              </a:rPr>
              <a:t>“trunk” and “1.2-beta1” folders</a:t>
            </a:r>
          </a:p>
          <a:p>
            <a:r>
              <a:rPr lang="en-US" sz="2000" dirty="0" smtClean="0">
                <a:cs typeface="Courier New" pitchFamily="49" charset="0"/>
              </a:rPr>
              <a:t>Only looks for specific file extensions</a:t>
            </a:r>
          </a:p>
          <a:p>
            <a:r>
              <a:rPr lang="en-US" sz="2000" dirty="0" smtClean="0">
                <a:cs typeface="Courier New" pitchFamily="49" charset="0"/>
              </a:rPr>
              <a:t>Gets list of files, including subdirectories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Code Incorrectly Using ID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Select-String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-Pattern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Setting|Log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TypeID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\s*=\s*\d“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Like FindStr from DOS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Pattern is an array of arbitrary length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-Pattern “SettingTypeID”, “LogTypeID”</a:t>
            </a:r>
          </a:p>
        </p:txBody>
      </p:sp>
    </p:spTree>
    <p:extLst>
      <p:ext uri="{BB962C8B-B14F-4D97-AF65-F5344CB8AC3E}">
        <p14:creationId xmlns:p14="http://schemas.microsoft.com/office/powerpoint/2010/main" val="14627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Code Incorrectly Using ID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Group-Object –property Path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GROUP BY in sql</a:t>
            </a:r>
          </a:p>
          <a:p>
            <a:r>
              <a:rPr lang="en-US" sz="2000" dirty="0" smtClean="0">
                <a:cs typeface="Courier New" pitchFamily="49" charset="0"/>
              </a:rPr>
              <a:t>Gets only one copy of each path/file from the output of the previous step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3600" b="1" dirty="0" smtClean="0"/>
              <a:t>Nathan Honeycutt</a:t>
            </a:r>
          </a:p>
          <a:p>
            <a:endParaRPr lang="en-US" sz="3200" dirty="0"/>
          </a:p>
          <a:p>
            <a:r>
              <a:rPr lang="en-US" sz="3200" dirty="0" smtClean="0"/>
              <a:t>@nlhoneycutt</a:t>
            </a:r>
          </a:p>
          <a:p>
            <a:endParaRPr lang="en-US" sz="3200" dirty="0" smtClean="0"/>
          </a:p>
          <a:p>
            <a:r>
              <a:rPr lang="en-US" sz="3200" dirty="0" smtClean="0"/>
              <a:t>http</a:t>
            </a:r>
            <a:r>
              <a:rPr lang="en-US" sz="3200" dirty="0"/>
              <a:t>://nathanhoneycutt.net/blog</a:t>
            </a:r>
            <a:r>
              <a:rPr lang="en-US" sz="3200" dirty="0" smtClean="0"/>
              <a:t>/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nlhoneycutt@gmail.com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60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Code Incorrectly Using ID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Select-Object –property Name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Name property on to the next filter in the pipe.</a:t>
            </a:r>
          </a:p>
        </p:txBody>
      </p:sp>
    </p:spTree>
    <p:extLst>
      <p:ext uri="{BB962C8B-B14F-4D97-AF65-F5344CB8AC3E}">
        <p14:creationId xmlns:p14="http://schemas.microsoft.com/office/powerpoint/2010/main" val="27146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Code Incorrectly Using ID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Copy-Item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–Destination d:\tmp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–Path {$_.Name}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-WhatIf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Copies each file to the directory given as the destination.</a:t>
            </a:r>
          </a:p>
          <a:p>
            <a:endParaRPr lang="en-US" sz="2000" dirty="0" smtClean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–WhatIf</a:t>
            </a:r>
            <a:r>
              <a:rPr lang="en-US" sz="2000" dirty="0" smtClean="0">
                <a:cs typeface="Courier New" pitchFamily="49" charset="0"/>
              </a:rPr>
              <a:t> flag says “tells me what would have happened, but don’t actually do it”.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Useful for making sure the list of file names looks right before you delete everything by accident.</a:t>
            </a:r>
          </a:p>
        </p:txBody>
      </p:sp>
    </p:spTree>
    <p:extLst>
      <p:ext uri="{BB962C8B-B14F-4D97-AF65-F5344CB8AC3E}">
        <p14:creationId xmlns:p14="http://schemas.microsoft.com/office/powerpoint/2010/main" val="32541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that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examples, because we need More Power(Shell)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- </a:t>
            </a:r>
            <a:r>
              <a:rPr lang="en-US" sz="3100" dirty="0" smtClean="0"/>
              <a:t>Monitor Log for </a:t>
            </a:r>
            <a:r>
              <a:rPr lang="en-US" sz="3100" dirty="0"/>
              <a:t>Error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Get-ChildItem -Path “11162011", “11172011" 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| Select-String -pattern “requisition number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already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use|“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-SimpleMatch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| Copy-Item…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For the given days…</a:t>
            </a:r>
          </a:p>
          <a:p>
            <a:r>
              <a:rPr lang="en-US" dirty="0" smtClean="0"/>
              <a:t>…shows me each log line with that message.</a:t>
            </a:r>
          </a:p>
        </p:txBody>
      </p:sp>
    </p:spTree>
    <p:extLst>
      <p:ext uri="{BB962C8B-B14F-4D97-AF65-F5344CB8AC3E}">
        <p14:creationId xmlns:p14="http://schemas.microsoft.com/office/powerpoint/2010/main" val="39011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</a:t>
            </a:r>
            <a:r>
              <a:rPr lang="en-US" b="1" dirty="0" smtClean="0"/>
              <a:t>– </a:t>
            </a:r>
            <a:r>
              <a:rPr lang="en-US" sz="3400" dirty="0" smtClean="0"/>
              <a:t>All Record IDs for failed order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Get-ChildItem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-Path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| Select-String -Pattern "88114|" -Simple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| Select-Object -Property @{Name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=“Req Number";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={$_.Line.Split("|")[2]}},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@{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=“Record ID";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={$_.Line.Split("|")[5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]}}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 given (set of) requisition numbers, builds a table of requisition numbers and matching record IDs</a:t>
            </a:r>
          </a:p>
        </p:txBody>
      </p:sp>
    </p:spTree>
    <p:extLst>
      <p:ext uri="{BB962C8B-B14F-4D97-AF65-F5344CB8AC3E}">
        <p14:creationId xmlns:p14="http://schemas.microsoft.com/office/powerpoint/2010/main" val="41441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 folder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$folderSize = (Get-ChildItem -Path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".\_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CoreAssemblies3.2",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".\_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CoreAssemblies3.2.0.3" -Recuse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Measure-Object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-Property Length -Sum)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"{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0:N2} MB" -f ($folderSize.Sum / 1MB)</a:t>
            </a:r>
          </a:p>
        </p:txBody>
      </p:sp>
    </p:spTree>
    <p:extLst>
      <p:ext uri="{BB962C8B-B14F-4D97-AF65-F5344CB8AC3E}">
        <p14:creationId xmlns:p14="http://schemas.microsoft.com/office/powerpoint/2010/main" val="34082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and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general things you should be aware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C:\</a:t>
            </a:r>
            <a:r>
              <a:rPr lang="en-US" dirty="0" smtClean="0"/>
              <a:t>Users\You\Documents\WindowsPowerShell\profile.ps1</a:t>
            </a:r>
          </a:p>
          <a:p>
            <a:endParaRPr lang="en-US" dirty="0" smtClean="0"/>
          </a:p>
          <a:p>
            <a:r>
              <a:rPr lang="en-US" dirty="0" smtClean="0"/>
              <a:t>Use it to setup your environment/aliases</a:t>
            </a:r>
          </a:p>
          <a:p>
            <a:endParaRPr lang="en-US" dirty="0" smtClean="0"/>
          </a:p>
          <a:p>
            <a:r>
              <a:rPr lang="en-US" dirty="0" smtClean="0"/>
              <a:t>Use Dropbox</a:t>
            </a:r>
            <a:r>
              <a:rPr lang="en-US" dirty="0"/>
              <a:t> (</a:t>
            </a:r>
            <a:r>
              <a:rPr lang="en-US" sz="2000" b="1" dirty="0">
                <a:latin typeface="Courier New" pitchFamily="49" charset="0"/>
                <a:cs typeface="Courier New" pitchFamily="49" charset="0"/>
                <a:hlinkClick r:id="rId3"/>
              </a:rPr>
              <a:t>http://goo.gl/LeHsE</a:t>
            </a:r>
            <a:r>
              <a:rPr lang="en-US" dirty="0" smtClean="0"/>
              <a:t>)? Setup automatic sync of your profile across all machines.</a:t>
            </a:r>
          </a:p>
          <a:p>
            <a:endParaRPr lang="en-US" dirty="0" smtClean="0"/>
          </a:p>
          <a:p>
            <a:r>
              <a:rPr lang="en-US" dirty="0" smtClean="0"/>
              <a:t>Where’s your current profile?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$profile</a:t>
            </a:r>
          </a:p>
          <a:p>
            <a:endParaRPr lang="en-US" dirty="0" smtClean="0"/>
          </a:p>
          <a:p>
            <a:r>
              <a:rPr lang="en-US" dirty="0" smtClean="0"/>
              <a:t>Edit your profile?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notepad $profile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9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script you want to reuse often?</a:t>
            </a:r>
          </a:p>
          <a:p>
            <a:endParaRPr lang="en-US" dirty="0"/>
          </a:p>
          <a:p>
            <a:r>
              <a:rPr lang="en-US" dirty="0" smtClean="0"/>
              <a:t>Make a function!</a:t>
            </a:r>
          </a:p>
          <a:p>
            <a:endParaRPr lang="en-US" dirty="0"/>
          </a:p>
          <a:p>
            <a:r>
              <a:rPr lang="en-US" dirty="0" smtClean="0"/>
              <a:t>Call that function from your profile!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smtClean="0"/>
              <a:t>You aren’t experienced with PowerShell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You’re a developer</a:t>
            </a:r>
          </a:p>
          <a:p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495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Function Get-FolderSize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Param(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[string[]]$path = "."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$folderSize = (Get-ChildItem -Path $path -Recurse | Measure-Object -Property Length -Sum)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if( $folderSize.Sum / 1GB -ge 1.00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"{0:N2} GB" -f ($folderSize.Sum / 1GB)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elseif( $folderSize.Sum / 1MB -ge 1.00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"{0:N2} MB" -f ($folderSize.Sum / 1MB)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elseif( $folderSize.Sum / 1KB -ge 1.00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"{0:N2} KB" -f ($folderSize.Sum / 1KB)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else {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"{0:N0} bytes" -f ($folderSize.Sum)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Function Get-FolderSize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&lt;#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.Synopsis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Displays the full size of a folder.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.Description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This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function displays the size of the given folder(s) in the most appropriate size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scale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GB, MB, KB, bytes).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no parameter is supplied, determines the size of the current folder.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.Example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Get-FolderSize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Gets the size of the current folder and all folders under it.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.Example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Get-FolderSize C:\test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Gets the size of the c:\test folder, recursively.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.Example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Get-FolderSize C:\test, C:\test2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Gets the size of the c:\test and C:\test2 folders, recursively.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#&gt;</a:t>
            </a:r>
          </a:p>
          <a:p>
            <a:pPr marL="0" indent="0"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Param(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[string[]]$path = "."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#script as earlier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Quick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hlinkClick r:id="rId3"/>
              </a:rPr>
              <a:t>goo.gl/QK14k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Community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http://pscx.codeplex.com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 number of new cmdlets, functions and aliases</a:t>
            </a:r>
          </a:p>
          <a:p>
            <a:r>
              <a:rPr lang="en-US" dirty="0" smtClean="0"/>
              <a:t>Pretty much mandatory for using PowerShell</a:t>
            </a:r>
          </a:p>
          <a:p>
            <a:endParaRPr lang="en-US" dirty="0"/>
          </a:p>
          <a:p>
            <a:r>
              <a:rPr lang="en-US" dirty="0" smtClean="0"/>
              <a:t>Get-HttpResource</a:t>
            </a:r>
          </a:p>
          <a:p>
            <a:r>
              <a:rPr lang="en-US" dirty="0" smtClean="0"/>
              <a:t>Get-Hash</a:t>
            </a:r>
          </a:p>
          <a:p>
            <a:r>
              <a:rPr lang="en-US" dirty="0" smtClean="0"/>
              <a:t>Write-Zip</a:t>
            </a:r>
          </a:p>
          <a:p>
            <a:endParaRPr lang="en-US" dirty="0" smtClean="0"/>
          </a:p>
          <a:p>
            <a:r>
              <a:rPr lang="en-US" dirty="0" smtClean="0"/>
              <a:t>Lots of external scripts/tutorials depend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(of course)</a:t>
            </a:r>
          </a:p>
          <a:p>
            <a:endParaRPr lang="en-US" dirty="0" smtClean="0"/>
          </a:p>
          <a:p>
            <a:r>
              <a:rPr lang="en-US" dirty="0" smtClean="0"/>
              <a:t>Microsoft TechNet</a:t>
            </a:r>
          </a:p>
          <a:p>
            <a:pPr lvl="1"/>
            <a:r>
              <a:rPr lang="en-US" dirty="0" smtClean="0"/>
              <a:t>“Script Center” even has videos</a:t>
            </a:r>
          </a:p>
          <a:p>
            <a:endParaRPr lang="en-US" dirty="0" smtClean="0"/>
          </a:p>
          <a:p>
            <a:r>
              <a:rPr lang="en-US" dirty="0" smtClean="0"/>
              <a:t>StackOverflow</a:t>
            </a:r>
          </a:p>
          <a:p>
            <a:pPr lvl="1"/>
            <a:r>
              <a:rPr lang="en-US" dirty="0" smtClean="0"/>
              <a:t>Google doesn’t get all results from here</a:t>
            </a:r>
          </a:p>
          <a:p>
            <a:pPr lvl="1"/>
            <a:r>
              <a:rPr lang="en-US" dirty="0" smtClean="0"/>
              <a:t>Great place to ask for help</a:t>
            </a:r>
          </a:p>
        </p:txBody>
      </p:sp>
    </p:spTree>
    <p:extLst>
      <p:ext uri="{BB962C8B-B14F-4D97-AF65-F5344CB8AC3E}">
        <p14:creationId xmlns:p14="http://schemas.microsoft.com/office/powerpoint/2010/main" val="3521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over!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“Windows </a:t>
            </a:r>
            <a:r>
              <a:rPr lang="en-US" dirty="0"/>
              <a:t>PowerShell is a task-based command-line shell and scripting </a:t>
            </a:r>
            <a:r>
              <a:rPr lang="en-US" dirty="0" smtClean="0"/>
              <a:t>language”</a:t>
            </a:r>
          </a:p>
          <a:p>
            <a:endParaRPr lang="en-US" dirty="0" smtClean="0"/>
          </a:p>
          <a:p>
            <a:r>
              <a:rPr lang="en-US" dirty="0" smtClean="0"/>
              <a:t>“New” command line for Windows</a:t>
            </a:r>
          </a:p>
          <a:p>
            <a:endParaRPr lang="en-US" dirty="0" smtClean="0"/>
          </a:p>
          <a:p>
            <a:r>
              <a:rPr lang="en-US" dirty="0" smtClean="0"/>
              <a:t>Microsoft’s replacement for cmd.exe</a:t>
            </a:r>
          </a:p>
          <a:p>
            <a:endParaRPr lang="en-US" dirty="0" smtClean="0"/>
          </a:p>
          <a:p>
            <a:r>
              <a:rPr lang="en-US" dirty="0" smtClean="0"/>
              <a:t>A .NET environment at the command line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61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.NET environment at the command line?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 [DateTime]::Now.DayOfWeek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Thursday</a:t>
            </a:r>
          </a:p>
          <a:p>
            <a:pPr marL="40005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 [Console]::WriteLine(“{0:C}”, 50000)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$50,000.00</a:t>
            </a:r>
          </a:p>
          <a:p>
            <a:pPr marL="40005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$&gt; $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builder = New-Object System.Text.StringBuilder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$result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$builder.Append("Hello ")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$result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$builder.Append("World")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builder.ToString()</a:t>
            </a:r>
          </a:p>
          <a:p>
            <a:pPr marL="40005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down!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ym typeface="Wingdings" pitchFamily="2" charset="2"/>
              </a:rPr>
              <a:t>Where is it available?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Version 2.0 already on Windows 7  &amp; Windows Server 2008 R2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PowerShell 1.0?  Time to upgrade.</a:t>
            </a:r>
          </a:p>
          <a:p>
            <a:pPr lvl="1"/>
            <a:endParaRPr lang="en-US" sz="2400" dirty="0">
              <a:sym typeface="Wingdings" pitchFamily="2" charset="2"/>
            </a:endParaRPr>
          </a:p>
          <a:p>
            <a:r>
              <a:rPr lang="en-US" sz="2800" dirty="0"/>
              <a:t>How do I </a:t>
            </a:r>
            <a:r>
              <a:rPr lang="en-US" sz="2800" dirty="0" smtClean="0"/>
              <a:t>get </a:t>
            </a:r>
            <a:r>
              <a:rPr lang="en-US" sz="2800" dirty="0"/>
              <a:t>to PowerShell?</a:t>
            </a:r>
          </a:p>
          <a:p>
            <a:pPr lvl="1"/>
            <a:r>
              <a:rPr lang="en-US" sz="2400" dirty="0"/>
              <a:t>Start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>
                <a:sym typeface="Wingdings" pitchFamily="2" charset="2"/>
              </a:rPr>
              <a:t>“PowerShell”</a:t>
            </a:r>
          </a:p>
          <a:p>
            <a:pPr lvl="1"/>
            <a:r>
              <a:rPr lang="en-US" sz="2400" dirty="0" smtClean="0"/>
              <a:t>Start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>
                <a:sym typeface="Wingdings" pitchFamily="2" charset="2"/>
              </a:rPr>
              <a:t>“ISE”</a:t>
            </a:r>
            <a:endParaRPr lang="en-US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/>
            <a:r>
              <a:rPr lang="en-US" sz="1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:\</a:t>
            </a:r>
            <a:r>
              <a:rPr lang="en-US" sz="1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Windows\System32\WindowsPowerShell\v1.0\powershell.exe</a:t>
            </a:r>
            <a:endParaRPr lang="en-US" sz="18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97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commands you know from DOS/CMD have duplicates in PowerShell.</a:t>
            </a:r>
          </a:p>
          <a:p>
            <a:pPr lvl="1"/>
            <a:r>
              <a:rPr lang="en-US" dirty="0" smtClean="0"/>
              <a:t>Most of those have aliases to the same name as the DOS command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42067"/>
              </p:ext>
            </p:extLst>
          </p:nvPr>
        </p:nvGraphicFramePr>
        <p:xfrm>
          <a:off x="1371600" y="3352800"/>
          <a:ext cx="60960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289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DOS/CMD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PowerShell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PowerShell Alias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Get-ChildItem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</a:t>
                      </a:r>
                    </a:p>
                    <a:p>
                      <a:r>
                        <a:rPr lang="en-US" sz="1400" dirty="0" smtClean="0"/>
                        <a:t>gci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Set-Location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cd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mkdir</a:t>
                      </a:r>
                    </a:p>
                    <a:p>
                      <a:r>
                        <a:rPr lang="en-US" sz="1400" dirty="0" smtClean="0"/>
                        <a:t>md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New-Item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mkdir</a:t>
                      </a:r>
                    </a:p>
                    <a:p>
                      <a:r>
                        <a:rPr lang="en-US" sz="1400" dirty="0" smtClean="0"/>
                        <a:t>md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Copy-Item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Remove-Item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3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Most Important Cmdlets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96986"/>
              </p:ext>
            </p:extLst>
          </p:nvPr>
        </p:nvGraphicFramePr>
        <p:xfrm>
          <a:off x="228600" y="2296886"/>
          <a:ext cx="8534400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74975"/>
                <a:gridCol w="6059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Get-Help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Shows</a:t>
                      </a:r>
                      <a:r>
                        <a:rPr lang="en-US" sz="2400" b="0" baseline="0" dirty="0" smtClean="0"/>
                        <a:t> details about a cmdlet or function</a:t>
                      </a:r>
                    </a:p>
                    <a:p>
                      <a:r>
                        <a:rPr lang="en-US" sz="2400" b="0" baseline="0" dirty="0" smtClean="0"/>
                        <a:t>     </a:t>
                      </a:r>
                      <a:r>
                        <a:rPr lang="en-US" sz="2400" b="0" i="1" baseline="0" dirty="0" smtClean="0"/>
                        <a:t>-examples parameter especially!</a:t>
                      </a:r>
                      <a:endParaRPr lang="en-US" sz="24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Get-Command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Shows a list of all available cmdlets and functions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Get-Member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Shows</a:t>
                      </a:r>
                      <a:r>
                        <a:rPr lang="en-US" sz="2400" baseline="0" dirty="0" smtClean="0"/>
                        <a:t> methods and properties on objects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Out-of-the-Box Gotcha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Out of the box, you can’t run scripts.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Set-ExecutionPolicy RemoteSigned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As administrator!</a:t>
            </a:r>
          </a:p>
        </p:txBody>
      </p:sp>
    </p:spTree>
    <p:extLst>
      <p:ext uri="{BB962C8B-B14F-4D97-AF65-F5344CB8AC3E}">
        <p14:creationId xmlns:p14="http://schemas.microsoft.com/office/powerpoint/2010/main" val="32247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1480</TotalTime>
  <Words>1004</Words>
  <Application>Microsoft Office PowerPoint</Application>
  <PresentationFormat>On-screen Show (4:3)</PresentationFormat>
  <Paragraphs>329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Clarity</vt:lpstr>
      <vt:lpstr>PowerPoint Presentation</vt:lpstr>
      <vt:lpstr>Obligatory Introduction</vt:lpstr>
      <vt:lpstr>Assumptions</vt:lpstr>
      <vt:lpstr>What is PowerShell?</vt:lpstr>
      <vt:lpstr>Wait, what?</vt:lpstr>
      <vt:lpstr>Slow down!</vt:lpstr>
      <vt:lpstr>Simple Things</vt:lpstr>
      <vt:lpstr>Three Most Important Cmdlets</vt:lpstr>
      <vt:lpstr>Out-of-the-Box Gotcha</vt:lpstr>
      <vt:lpstr>Examples</vt:lpstr>
      <vt:lpstr>File Comparison See if Text Files are the Same</vt:lpstr>
      <vt:lpstr>Comparison Example See if two [whatever] are the Same</vt:lpstr>
      <vt:lpstr>Real Life Example See if Binary Files are the Same</vt:lpstr>
      <vt:lpstr>Real Life Example Create Some Dummy Files</vt:lpstr>
      <vt:lpstr>Bigger Example</vt:lpstr>
      <vt:lpstr>Find Code Incorrectly Using ID Property</vt:lpstr>
      <vt:lpstr>Find Code Incorrectly Using ID Property</vt:lpstr>
      <vt:lpstr>Find Code Incorrectly Using ID Property</vt:lpstr>
      <vt:lpstr>Find Code Incorrectly Using ID Property</vt:lpstr>
      <vt:lpstr>Find Code Incorrectly Using ID Property</vt:lpstr>
      <vt:lpstr>Find Code Incorrectly Using ID Property</vt:lpstr>
      <vt:lpstr>Demo</vt:lpstr>
      <vt:lpstr>More Examples</vt:lpstr>
      <vt:lpstr>Example - Monitor Log for Error Message</vt:lpstr>
      <vt:lpstr>Example – All Record IDs for failed order</vt:lpstr>
      <vt:lpstr>Size of a folder</vt:lpstr>
      <vt:lpstr>Profiles and Functions</vt:lpstr>
      <vt:lpstr>Your Profile</vt:lpstr>
      <vt:lpstr>Creating user functions</vt:lpstr>
      <vt:lpstr>Creating user functions</vt:lpstr>
      <vt:lpstr>Creating user functions</vt:lpstr>
      <vt:lpstr>Wrapping Up</vt:lpstr>
      <vt:lpstr>PowerShell Quick Reference</vt:lpstr>
      <vt:lpstr>PowerShell Community Extensions</vt:lpstr>
      <vt:lpstr>Best Websites</vt:lpstr>
      <vt:lpstr>It’s over!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Nathan</dc:creator>
  <cp:lastModifiedBy>Nathan</cp:lastModifiedBy>
  <cp:revision>134</cp:revision>
  <cp:lastPrinted>2011-12-14T20:41:36Z</cp:lastPrinted>
  <dcterms:created xsi:type="dcterms:W3CDTF">2011-10-27T21:16:30Z</dcterms:created>
  <dcterms:modified xsi:type="dcterms:W3CDTF">2012-06-19T04:38:27Z</dcterms:modified>
</cp:coreProperties>
</file>