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32099250" cy="4855845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D5A1E"/>
    <a:srgbClr val="FFFFCC"/>
    <a:srgbClr val="CCFFFF"/>
    <a:srgbClr val="FF0000"/>
    <a:srgbClr val="9999FF"/>
    <a:srgbClr val="0DB529"/>
    <a:srgbClr val="99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autoAdjust="0"/>
  </p:normalViewPr>
  <p:slideViewPr>
    <p:cSldViewPr snapToGrid="0">
      <p:cViewPr>
        <p:scale>
          <a:sx n="40" d="100"/>
          <a:sy n="40" d="100"/>
        </p:scale>
        <p:origin x="-2384" y="-3892"/>
      </p:cViewPr>
      <p:guideLst>
        <p:guide orient="horz" pos="10368"/>
        <p:guide pos="1382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a:extLst>
              <a:ext uri="{FF2B5EF4-FFF2-40B4-BE49-F238E27FC236}">
                <a16:creationId xmlns:a16="http://schemas.microsoft.com/office/drawing/2014/main" id="{871C031F-A036-4C1B-BCE2-5900EEF8F4E1}"/>
              </a:ext>
            </a:extLst>
          </p:cNvPr>
          <p:cNvSpPr>
            <a:spLocks noGrp="1" noChangeArrowheads="1"/>
          </p:cNvSpPr>
          <p:nvPr>
            <p:ph type="hdr" sz="quarter"/>
          </p:nvPr>
        </p:nvSpPr>
        <p:spPr bwMode="auto">
          <a:xfrm>
            <a:off x="0" y="0"/>
            <a:ext cx="13912850"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9462" tIns="229733" rIns="459462" bIns="229733" numCol="1" anchor="t" anchorCtr="0" compatLnSpc="1">
            <a:prstTxWarp prst="textNoShape">
              <a:avLst/>
            </a:prstTxWarp>
          </a:bodyPr>
          <a:lstStyle>
            <a:lvl1pPr defTabSz="4594225">
              <a:defRPr sz="5800">
                <a:ea typeface="宋体" panose="02010600030101010101" pitchFamily="2" charset="-122"/>
              </a:defRPr>
            </a:lvl1pPr>
          </a:lstStyle>
          <a:p>
            <a:endParaRPr lang="en-US" altLang="zh-CN"/>
          </a:p>
        </p:txBody>
      </p:sp>
      <p:sp>
        <p:nvSpPr>
          <p:cNvPr id="4099" name="Rectangle 1027">
            <a:extLst>
              <a:ext uri="{FF2B5EF4-FFF2-40B4-BE49-F238E27FC236}">
                <a16:creationId xmlns:a16="http://schemas.microsoft.com/office/drawing/2014/main" id="{F5516F62-35BF-4259-856C-1DD061DBE1B2}"/>
              </a:ext>
            </a:extLst>
          </p:cNvPr>
          <p:cNvSpPr>
            <a:spLocks noGrp="1" noChangeArrowheads="1"/>
          </p:cNvSpPr>
          <p:nvPr>
            <p:ph type="dt" sz="quarter" idx="1"/>
          </p:nvPr>
        </p:nvSpPr>
        <p:spPr bwMode="auto">
          <a:xfrm>
            <a:off x="18186400" y="0"/>
            <a:ext cx="13912850" cy="24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9462" tIns="229733" rIns="459462" bIns="229733" numCol="1" anchor="t" anchorCtr="0" compatLnSpc="1">
            <a:prstTxWarp prst="textNoShape">
              <a:avLst/>
            </a:prstTxWarp>
          </a:bodyPr>
          <a:lstStyle>
            <a:lvl1pPr algn="r" defTabSz="4594225">
              <a:defRPr sz="5800">
                <a:ea typeface="宋体" panose="02010600030101010101" pitchFamily="2" charset="-122"/>
              </a:defRPr>
            </a:lvl1pPr>
          </a:lstStyle>
          <a:p>
            <a:endParaRPr lang="en-US" altLang="zh-CN"/>
          </a:p>
        </p:txBody>
      </p:sp>
      <p:sp>
        <p:nvSpPr>
          <p:cNvPr id="4100" name="Rectangle 1028">
            <a:extLst>
              <a:ext uri="{FF2B5EF4-FFF2-40B4-BE49-F238E27FC236}">
                <a16:creationId xmlns:a16="http://schemas.microsoft.com/office/drawing/2014/main" id="{AC03872D-B97F-46BE-A7EC-A013DD0DC77E}"/>
              </a:ext>
            </a:extLst>
          </p:cNvPr>
          <p:cNvSpPr>
            <a:spLocks noGrp="1" noChangeArrowheads="1"/>
          </p:cNvSpPr>
          <p:nvPr>
            <p:ph type="ftr" sz="quarter" idx="2"/>
          </p:nvPr>
        </p:nvSpPr>
        <p:spPr bwMode="auto">
          <a:xfrm>
            <a:off x="0" y="46131163"/>
            <a:ext cx="13912850"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9462" tIns="229733" rIns="459462" bIns="229733" numCol="1" anchor="b" anchorCtr="0" compatLnSpc="1">
            <a:prstTxWarp prst="textNoShape">
              <a:avLst/>
            </a:prstTxWarp>
          </a:bodyPr>
          <a:lstStyle>
            <a:lvl1pPr defTabSz="4594225">
              <a:defRPr sz="5800">
                <a:ea typeface="宋体" panose="02010600030101010101" pitchFamily="2" charset="-122"/>
              </a:defRPr>
            </a:lvl1pPr>
          </a:lstStyle>
          <a:p>
            <a:endParaRPr lang="en-US" altLang="zh-CN"/>
          </a:p>
        </p:txBody>
      </p:sp>
      <p:sp>
        <p:nvSpPr>
          <p:cNvPr id="4101" name="Rectangle 1029">
            <a:extLst>
              <a:ext uri="{FF2B5EF4-FFF2-40B4-BE49-F238E27FC236}">
                <a16:creationId xmlns:a16="http://schemas.microsoft.com/office/drawing/2014/main" id="{F9FFFD86-C80F-423D-BC94-177BB00A214F}"/>
              </a:ext>
            </a:extLst>
          </p:cNvPr>
          <p:cNvSpPr>
            <a:spLocks noGrp="1" noChangeArrowheads="1"/>
          </p:cNvSpPr>
          <p:nvPr>
            <p:ph type="sldNum" sz="quarter" idx="3"/>
          </p:nvPr>
        </p:nvSpPr>
        <p:spPr bwMode="auto">
          <a:xfrm>
            <a:off x="18186400" y="46131163"/>
            <a:ext cx="13912850"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9462" tIns="229733" rIns="459462" bIns="229733" numCol="1" anchor="b" anchorCtr="0" compatLnSpc="1">
            <a:prstTxWarp prst="textNoShape">
              <a:avLst/>
            </a:prstTxWarp>
          </a:bodyPr>
          <a:lstStyle>
            <a:lvl1pPr algn="r" defTabSz="4594225">
              <a:defRPr sz="5800">
                <a:ea typeface="宋体" panose="02010600030101010101" pitchFamily="2" charset="-122"/>
              </a:defRPr>
            </a:lvl1pPr>
          </a:lstStyle>
          <a:p>
            <a:fld id="{CAB4A017-7FFB-43E4-BD93-29213FFACA1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3F7186C-2B6C-4438-BC63-8B140A814654}"/>
              </a:ext>
            </a:extLst>
          </p:cNvPr>
          <p:cNvSpPr>
            <a:spLocks noGrp="1" noChangeArrowheads="1"/>
          </p:cNvSpPr>
          <p:nvPr>
            <p:ph type="hdr" sz="quarter"/>
          </p:nvPr>
        </p:nvSpPr>
        <p:spPr bwMode="auto">
          <a:xfrm>
            <a:off x="0" y="0"/>
            <a:ext cx="139096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17411" name="Rectangle 3">
            <a:extLst>
              <a:ext uri="{FF2B5EF4-FFF2-40B4-BE49-F238E27FC236}">
                <a16:creationId xmlns:a16="http://schemas.microsoft.com/office/drawing/2014/main" id="{6FAA0CDC-D8EA-45C2-8294-7E7C1DC9A4CA}"/>
              </a:ext>
            </a:extLst>
          </p:cNvPr>
          <p:cNvSpPr>
            <a:spLocks noGrp="1" noChangeArrowheads="1"/>
          </p:cNvSpPr>
          <p:nvPr>
            <p:ph type="dt" idx="1"/>
          </p:nvPr>
        </p:nvSpPr>
        <p:spPr bwMode="auto">
          <a:xfrm>
            <a:off x="18183225" y="0"/>
            <a:ext cx="13908088"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17412" name="Rectangle 4">
            <a:extLst>
              <a:ext uri="{FF2B5EF4-FFF2-40B4-BE49-F238E27FC236}">
                <a16:creationId xmlns:a16="http://schemas.microsoft.com/office/drawing/2014/main" id="{5CF2D067-485C-4E1E-919E-377EBCE9707F}"/>
              </a:ext>
            </a:extLst>
          </p:cNvPr>
          <p:cNvSpPr>
            <a:spLocks noGrp="1" noRot="1" noChangeAspect="1" noChangeArrowheads="1" noTextEdit="1"/>
          </p:cNvSpPr>
          <p:nvPr>
            <p:ph type="sldImg" idx="2"/>
          </p:nvPr>
        </p:nvSpPr>
        <p:spPr bwMode="auto">
          <a:xfrm>
            <a:off x="3910013" y="3641725"/>
            <a:ext cx="24279225" cy="182102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A9100B4D-B3E9-43E0-97F4-157389F1011C}"/>
              </a:ext>
            </a:extLst>
          </p:cNvPr>
          <p:cNvSpPr>
            <a:spLocks noGrp="1" noChangeArrowheads="1"/>
          </p:cNvSpPr>
          <p:nvPr>
            <p:ph type="body" sz="quarter" idx="3"/>
          </p:nvPr>
        </p:nvSpPr>
        <p:spPr bwMode="auto">
          <a:xfrm>
            <a:off x="3209925" y="23064788"/>
            <a:ext cx="25679400" cy="2185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7414" name="Rectangle 6">
            <a:extLst>
              <a:ext uri="{FF2B5EF4-FFF2-40B4-BE49-F238E27FC236}">
                <a16:creationId xmlns:a16="http://schemas.microsoft.com/office/drawing/2014/main" id="{0163C60E-B274-4246-87D9-95B55DCA2FE7}"/>
              </a:ext>
            </a:extLst>
          </p:cNvPr>
          <p:cNvSpPr>
            <a:spLocks noGrp="1" noChangeArrowheads="1"/>
          </p:cNvSpPr>
          <p:nvPr>
            <p:ph type="ftr" sz="quarter" idx="4"/>
          </p:nvPr>
        </p:nvSpPr>
        <p:spPr bwMode="auto">
          <a:xfrm>
            <a:off x="0" y="46121638"/>
            <a:ext cx="139096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17415" name="Rectangle 7">
            <a:extLst>
              <a:ext uri="{FF2B5EF4-FFF2-40B4-BE49-F238E27FC236}">
                <a16:creationId xmlns:a16="http://schemas.microsoft.com/office/drawing/2014/main" id="{536C0B81-B6C9-4D16-8815-CD44DA8B1BB4}"/>
              </a:ext>
            </a:extLst>
          </p:cNvPr>
          <p:cNvSpPr>
            <a:spLocks noGrp="1" noChangeArrowheads="1"/>
          </p:cNvSpPr>
          <p:nvPr>
            <p:ph type="sldNum" sz="quarter" idx="5"/>
          </p:nvPr>
        </p:nvSpPr>
        <p:spPr bwMode="auto">
          <a:xfrm>
            <a:off x="18183225" y="46121638"/>
            <a:ext cx="13908088"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6BD26A25-54FE-48B6-BBB0-7527BCEA6A4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26D51B-81E4-4E4B-94AB-920854D15996}"/>
              </a:ext>
            </a:extLst>
          </p:cNvPr>
          <p:cNvSpPr>
            <a:spLocks noGrp="1" noChangeArrowheads="1"/>
          </p:cNvSpPr>
          <p:nvPr>
            <p:ph type="sldNum" sz="quarter" idx="5"/>
          </p:nvPr>
        </p:nvSpPr>
        <p:spPr>
          <a:ln/>
        </p:spPr>
        <p:txBody>
          <a:bodyPr/>
          <a:lstStyle/>
          <a:p>
            <a:fld id="{15DE24F8-EA9A-4649-AB88-F10AF78FEF6D}" type="slidenum">
              <a:rPr lang="en-US" altLang="zh-CN"/>
              <a:pPr/>
              <a:t>1</a:t>
            </a:fld>
            <a:endParaRPr lang="en-US" altLang="zh-CN"/>
          </a:p>
        </p:txBody>
      </p:sp>
      <p:sp>
        <p:nvSpPr>
          <p:cNvPr id="18434" name="Rectangle 2">
            <a:extLst>
              <a:ext uri="{FF2B5EF4-FFF2-40B4-BE49-F238E27FC236}">
                <a16:creationId xmlns:a16="http://schemas.microsoft.com/office/drawing/2014/main" id="{9704FF24-63E6-458D-9F4D-ED7C37B518DA}"/>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39AD22-1B05-4816-BFB1-AB9DD574321C}"/>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327B-F96F-4742-BBF5-F8442E2BAFD7}"/>
              </a:ext>
            </a:extLst>
          </p:cNvPr>
          <p:cNvSpPr>
            <a:spLocks noGrp="1"/>
          </p:cNvSpPr>
          <p:nvPr>
            <p:ph type="ctrTitle"/>
          </p:nvPr>
        </p:nvSpPr>
        <p:spPr>
          <a:xfrm>
            <a:off x="5486400" y="5387975"/>
            <a:ext cx="32918400" cy="11460163"/>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D3D86BE-E734-496E-8524-9D9DC1CCCFE0}"/>
              </a:ext>
            </a:extLst>
          </p:cNvPr>
          <p:cNvSpPr>
            <a:spLocks noGrp="1"/>
          </p:cNvSpPr>
          <p:nvPr>
            <p:ph type="subTitle" idx="1"/>
          </p:nvPr>
        </p:nvSpPr>
        <p:spPr>
          <a:xfrm>
            <a:off x="5486400" y="17289463"/>
            <a:ext cx="329184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09873D04-8DF7-4512-9187-69A957B25E36}"/>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9B709CF0-18B8-4BF3-B5CF-201D1E715984}"/>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58730DCA-3A7A-4D8D-9483-90213E82CB1A}"/>
              </a:ext>
            </a:extLst>
          </p:cNvPr>
          <p:cNvSpPr>
            <a:spLocks noGrp="1"/>
          </p:cNvSpPr>
          <p:nvPr>
            <p:ph type="sldNum" sz="quarter" idx="12"/>
          </p:nvPr>
        </p:nvSpPr>
        <p:spPr/>
        <p:txBody>
          <a:bodyPr/>
          <a:lstStyle>
            <a:lvl1pPr>
              <a:defRPr/>
            </a:lvl1pPr>
          </a:lstStyle>
          <a:p>
            <a:fld id="{2CB3604C-C32C-42BD-8963-B598F3C3C283}" type="slidenum">
              <a:rPr lang="zh-CN" altLang="en-US"/>
              <a:pPr/>
              <a:t>‹#›</a:t>
            </a:fld>
            <a:endParaRPr lang="en-US" altLang="zh-CN"/>
          </a:p>
        </p:txBody>
      </p:sp>
    </p:spTree>
    <p:extLst>
      <p:ext uri="{BB962C8B-B14F-4D97-AF65-F5344CB8AC3E}">
        <p14:creationId xmlns:p14="http://schemas.microsoft.com/office/powerpoint/2010/main" val="35581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4A8F-7785-432E-947F-62CD8B52DC6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0810F52-D9C9-4510-AD68-DF6B8C1196D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2847560-48D3-45A7-A235-065F59C8B98B}"/>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59E3E5F1-9CF0-489B-9AE2-E1FB0CFC53EE}"/>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42434A57-237A-4335-AE69-D6BE37C0A29A}"/>
              </a:ext>
            </a:extLst>
          </p:cNvPr>
          <p:cNvSpPr>
            <a:spLocks noGrp="1"/>
          </p:cNvSpPr>
          <p:nvPr>
            <p:ph type="sldNum" sz="quarter" idx="12"/>
          </p:nvPr>
        </p:nvSpPr>
        <p:spPr/>
        <p:txBody>
          <a:bodyPr/>
          <a:lstStyle>
            <a:lvl1pPr>
              <a:defRPr/>
            </a:lvl1pPr>
          </a:lstStyle>
          <a:p>
            <a:fld id="{D3249B71-AD71-409D-AFDA-6D4D63184C81}" type="slidenum">
              <a:rPr lang="zh-CN" altLang="en-US"/>
              <a:pPr/>
              <a:t>‹#›</a:t>
            </a:fld>
            <a:endParaRPr lang="en-US" altLang="zh-CN"/>
          </a:p>
        </p:txBody>
      </p:sp>
    </p:spTree>
    <p:extLst>
      <p:ext uri="{BB962C8B-B14F-4D97-AF65-F5344CB8AC3E}">
        <p14:creationId xmlns:p14="http://schemas.microsoft.com/office/powerpoint/2010/main" val="264627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54DC7-7E91-4FC4-B066-5A769CE8DBC4}"/>
              </a:ext>
            </a:extLst>
          </p:cNvPr>
          <p:cNvSpPr>
            <a:spLocks noGrp="1"/>
          </p:cNvSpPr>
          <p:nvPr>
            <p:ph type="title" orient="vert"/>
          </p:nvPr>
        </p:nvSpPr>
        <p:spPr>
          <a:xfrm>
            <a:off x="31272163" y="2927350"/>
            <a:ext cx="9326562" cy="26333450"/>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85AE6DD-78E3-46CB-9A6F-19BA57B175DA}"/>
              </a:ext>
            </a:extLst>
          </p:cNvPr>
          <p:cNvSpPr>
            <a:spLocks noGrp="1"/>
          </p:cNvSpPr>
          <p:nvPr>
            <p:ph type="body" orient="vert" idx="1"/>
          </p:nvPr>
        </p:nvSpPr>
        <p:spPr>
          <a:xfrm>
            <a:off x="3292475" y="2927350"/>
            <a:ext cx="27827288" cy="2633345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5935A55-D83E-431D-93B8-63CA20F3CA9C}"/>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B79B07E6-52A8-4C0E-917D-DBB53E4BFAE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C248AE9D-C002-4C14-B6E3-B7B7CD68C465}"/>
              </a:ext>
            </a:extLst>
          </p:cNvPr>
          <p:cNvSpPr>
            <a:spLocks noGrp="1"/>
          </p:cNvSpPr>
          <p:nvPr>
            <p:ph type="sldNum" sz="quarter" idx="12"/>
          </p:nvPr>
        </p:nvSpPr>
        <p:spPr/>
        <p:txBody>
          <a:bodyPr/>
          <a:lstStyle>
            <a:lvl1pPr>
              <a:defRPr/>
            </a:lvl1pPr>
          </a:lstStyle>
          <a:p>
            <a:fld id="{EEEA10CF-1999-404C-9D3E-86296152AE8D}" type="slidenum">
              <a:rPr lang="zh-CN" altLang="en-US"/>
              <a:pPr/>
              <a:t>‹#›</a:t>
            </a:fld>
            <a:endParaRPr lang="en-US" altLang="zh-CN"/>
          </a:p>
        </p:txBody>
      </p:sp>
    </p:spTree>
    <p:extLst>
      <p:ext uri="{BB962C8B-B14F-4D97-AF65-F5344CB8AC3E}">
        <p14:creationId xmlns:p14="http://schemas.microsoft.com/office/powerpoint/2010/main" val="177430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535B-B27F-4883-9C1C-1348516A51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E6B1E70-7251-4773-83AB-131CFB580B3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A724F-0640-4FF6-9281-2AB9419FDA5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BE3AA19A-4D98-478A-BC2F-91A840EF6BF4}"/>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0700F31F-A6E5-428F-B675-7D18BCC2EBEA}"/>
              </a:ext>
            </a:extLst>
          </p:cNvPr>
          <p:cNvSpPr>
            <a:spLocks noGrp="1"/>
          </p:cNvSpPr>
          <p:nvPr>
            <p:ph type="sldNum" sz="quarter" idx="12"/>
          </p:nvPr>
        </p:nvSpPr>
        <p:spPr/>
        <p:txBody>
          <a:bodyPr/>
          <a:lstStyle>
            <a:lvl1pPr>
              <a:defRPr/>
            </a:lvl1pPr>
          </a:lstStyle>
          <a:p>
            <a:fld id="{F1F0BE8B-6B18-494B-A31A-B9F4DCAC183C}" type="slidenum">
              <a:rPr lang="zh-CN" altLang="en-US"/>
              <a:pPr/>
              <a:t>‹#›</a:t>
            </a:fld>
            <a:endParaRPr lang="en-US" altLang="zh-CN"/>
          </a:p>
        </p:txBody>
      </p:sp>
    </p:spTree>
    <p:extLst>
      <p:ext uri="{BB962C8B-B14F-4D97-AF65-F5344CB8AC3E}">
        <p14:creationId xmlns:p14="http://schemas.microsoft.com/office/powerpoint/2010/main" val="31989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84BF-97B3-4C83-B7DA-ED16596A8ED8}"/>
              </a:ext>
            </a:extLst>
          </p:cNvPr>
          <p:cNvSpPr>
            <a:spLocks noGrp="1"/>
          </p:cNvSpPr>
          <p:nvPr>
            <p:ph type="title"/>
          </p:nvPr>
        </p:nvSpPr>
        <p:spPr>
          <a:xfrm>
            <a:off x="2994025" y="8207375"/>
            <a:ext cx="37857113" cy="13692188"/>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5939E65-13F1-4EA4-AB23-C6DB04FCC0EA}"/>
              </a:ext>
            </a:extLst>
          </p:cNvPr>
          <p:cNvSpPr>
            <a:spLocks noGrp="1"/>
          </p:cNvSpPr>
          <p:nvPr>
            <p:ph type="body" idx="1"/>
          </p:nvPr>
        </p:nvSpPr>
        <p:spPr>
          <a:xfrm>
            <a:off x="2994025" y="22029738"/>
            <a:ext cx="37857113" cy="72009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9B74E9-8E51-48D1-B190-D1159A0922D7}"/>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3A73DCEE-4386-4A0D-BE96-FDC5AF14CC1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FFB9729C-8494-4CFA-8BBA-A364C82C907A}"/>
              </a:ext>
            </a:extLst>
          </p:cNvPr>
          <p:cNvSpPr>
            <a:spLocks noGrp="1"/>
          </p:cNvSpPr>
          <p:nvPr>
            <p:ph type="sldNum" sz="quarter" idx="12"/>
          </p:nvPr>
        </p:nvSpPr>
        <p:spPr/>
        <p:txBody>
          <a:bodyPr/>
          <a:lstStyle>
            <a:lvl1pPr>
              <a:defRPr/>
            </a:lvl1pPr>
          </a:lstStyle>
          <a:p>
            <a:fld id="{32DB2CD5-ED75-46BC-BB1A-D300F57EAA44}" type="slidenum">
              <a:rPr lang="zh-CN" altLang="en-US"/>
              <a:pPr/>
              <a:t>‹#›</a:t>
            </a:fld>
            <a:endParaRPr lang="en-US" altLang="zh-CN"/>
          </a:p>
        </p:txBody>
      </p:sp>
    </p:spTree>
    <p:extLst>
      <p:ext uri="{BB962C8B-B14F-4D97-AF65-F5344CB8AC3E}">
        <p14:creationId xmlns:p14="http://schemas.microsoft.com/office/powerpoint/2010/main" val="381998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17EB-BC29-4BD4-B5C2-74A26204FC5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F758E91-35AF-40A2-81FC-1DA1667543A5}"/>
              </a:ext>
            </a:extLst>
          </p:cNvPr>
          <p:cNvSpPr>
            <a:spLocks noGrp="1"/>
          </p:cNvSpPr>
          <p:nvPr>
            <p:ph sz="half" idx="1"/>
          </p:nvPr>
        </p:nvSpPr>
        <p:spPr>
          <a:xfrm>
            <a:off x="3292475" y="9509125"/>
            <a:ext cx="18576925" cy="197516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432F871-F0D8-4225-9877-35EE8A98A629}"/>
              </a:ext>
            </a:extLst>
          </p:cNvPr>
          <p:cNvSpPr>
            <a:spLocks noGrp="1"/>
          </p:cNvSpPr>
          <p:nvPr>
            <p:ph sz="half" idx="2"/>
          </p:nvPr>
        </p:nvSpPr>
        <p:spPr>
          <a:xfrm>
            <a:off x="22021800" y="9509125"/>
            <a:ext cx="18576925" cy="197516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961CBD0-EFD4-4262-B8BA-A07E9ED0F2F1}"/>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F07E438B-0A8A-40B7-B3C9-EB345E95A95A}"/>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3DEBDD49-464A-4FD1-BAC7-E3B651A60378}"/>
              </a:ext>
            </a:extLst>
          </p:cNvPr>
          <p:cNvSpPr>
            <a:spLocks noGrp="1"/>
          </p:cNvSpPr>
          <p:nvPr>
            <p:ph type="sldNum" sz="quarter" idx="12"/>
          </p:nvPr>
        </p:nvSpPr>
        <p:spPr/>
        <p:txBody>
          <a:bodyPr/>
          <a:lstStyle>
            <a:lvl1pPr>
              <a:defRPr/>
            </a:lvl1pPr>
          </a:lstStyle>
          <a:p>
            <a:fld id="{4DF7DBF0-EEF7-492D-87E9-4E85853A0172}" type="slidenum">
              <a:rPr lang="zh-CN" altLang="en-US"/>
              <a:pPr/>
              <a:t>‹#›</a:t>
            </a:fld>
            <a:endParaRPr lang="en-US" altLang="zh-CN"/>
          </a:p>
        </p:txBody>
      </p:sp>
    </p:spTree>
    <p:extLst>
      <p:ext uri="{BB962C8B-B14F-4D97-AF65-F5344CB8AC3E}">
        <p14:creationId xmlns:p14="http://schemas.microsoft.com/office/powerpoint/2010/main" val="424717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B3EE-01CA-40A8-A0A6-E98352551041}"/>
              </a:ext>
            </a:extLst>
          </p:cNvPr>
          <p:cNvSpPr>
            <a:spLocks noGrp="1"/>
          </p:cNvSpPr>
          <p:nvPr>
            <p:ph type="title"/>
          </p:nvPr>
        </p:nvSpPr>
        <p:spPr>
          <a:xfrm>
            <a:off x="3022600" y="1752600"/>
            <a:ext cx="37857113" cy="6362700"/>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D941DFA-BC31-4E56-BF88-FB8D08A71D08}"/>
              </a:ext>
            </a:extLst>
          </p:cNvPr>
          <p:cNvSpPr>
            <a:spLocks noGrp="1"/>
          </p:cNvSpPr>
          <p:nvPr>
            <p:ph type="body" idx="1"/>
          </p:nvPr>
        </p:nvSpPr>
        <p:spPr>
          <a:xfrm>
            <a:off x="3022600" y="8069263"/>
            <a:ext cx="1856898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4FEC919-6E92-4579-8690-634A9CB751CF}"/>
              </a:ext>
            </a:extLst>
          </p:cNvPr>
          <p:cNvSpPr>
            <a:spLocks noGrp="1"/>
          </p:cNvSpPr>
          <p:nvPr>
            <p:ph sz="half" idx="2"/>
          </p:nvPr>
        </p:nvSpPr>
        <p:spPr>
          <a:xfrm>
            <a:off x="3022600" y="12023725"/>
            <a:ext cx="18568988" cy="17686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8389232-0F30-4C55-97FA-17F693C07DE5}"/>
              </a:ext>
            </a:extLst>
          </p:cNvPr>
          <p:cNvSpPr>
            <a:spLocks noGrp="1"/>
          </p:cNvSpPr>
          <p:nvPr>
            <p:ph type="body" sz="quarter" idx="3"/>
          </p:nvPr>
        </p:nvSpPr>
        <p:spPr>
          <a:xfrm>
            <a:off x="22220238" y="8069263"/>
            <a:ext cx="18659475"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C0A63B1-F1E5-4F64-8DA2-0730D13679C8}"/>
              </a:ext>
            </a:extLst>
          </p:cNvPr>
          <p:cNvSpPr>
            <a:spLocks noGrp="1"/>
          </p:cNvSpPr>
          <p:nvPr>
            <p:ph sz="quarter" idx="4"/>
          </p:nvPr>
        </p:nvSpPr>
        <p:spPr>
          <a:xfrm>
            <a:off x="22220238" y="12023725"/>
            <a:ext cx="18659475" cy="17686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D4EEA0C9-42B2-472F-B0E3-8EE5C951ADF2}"/>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a16="http://schemas.microsoft.com/office/drawing/2014/main" id="{1BFDDCF8-0CEF-4961-935F-45BB0A5C6E62}"/>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7F841043-B0C1-47D4-BC0F-405A535ABBD0}"/>
              </a:ext>
            </a:extLst>
          </p:cNvPr>
          <p:cNvSpPr>
            <a:spLocks noGrp="1"/>
          </p:cNvSpPr>
          <p:nvPr>
            <p:ph type="sldNum" sz="quarter" idx="12"/>
          </p:nvPr>
        </p:nvSpPr>
        <p:spPr/>
        <p:txBody>
          <a:bodyPr/>
          <a:lstStyle>
            <a:lvl1pPr>
              <a:defRPr/>
            </a:lvl1pPr>
          </a:lstStyle>
          <a:p>
            <a:fld id="{4961C5A5-E27B-4A29-861E-01C71E3DEFD3}" type="slidenum">
              <a:rPr lang="zh-CN" altLang="en-US"/>
              <a:pPr/>
              <a:t>‹#›</a:t>
            </a:fld>
            <a:endParaRPr lang="en-US" altLang="zh-CN"/>
          </a:p>
        </p:txBody>
      </p:sp>
    </p:spTree>
    <p:extLst>
      <p:ext uri="{BB962C8B-B14F-4D97-AF65-F5344CB8AC3E}">
        <p14:creationId xmlns:p14="http://schemas.microsoft.com/office/powerpoint/2010/main" val="400249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DF3B-785D-49CD-9941-4751C525CEB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7171071-37EE-48CE-83F7-921C580069EC}"/>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A1A3D8C0-8657-44C5-AAC0-921EDE26A1E9}"/>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0C794108-17A7-41DA-B7A7-A0EA7F5F35CA}"/>
              </a:ext>
            </a:extLst>
          </p:cNvPr>
          <p:cNvSpPr>
            <a:spLocks noGrp="1"/>
          </p:cNvSpPr>
          <p:nvPr>
            <p:ph type="sldNum" sz="quarter" idx="12"/>
          </p:nvPr>
        </p:nvSpPr>
        <p:spPr/>
        <p:txBody>
          <a:bodyPr/>
          <a:lstStyle>
            <a:lvl1pPr>
              <a:defRPr/>
            </a:lvl1pPr>
          </a:lstStyle>
          <a:p>
            <a:fld id="{C79B8347-7D29-46D8-89E4-2E87263A528B}" type="slidenum">
              <a:rPr lang="zh-CN" altLang="en-US"/>
              <a:pPr/>
              <a:t>‹#›</a:t>
            </a:fld>
            <a:endParaRPr lang="en-US" altLang="zh-CN"/>
          </a:p>
        </p:txBody>
      </p:sp>
    </p:spTree>
    <p:extLst>
      <p:ext uri="{BB962C8B-B14F-4D97-AF65-F5344CB8AC3E}">
        <p14:creationId xmlns:p14="http://schemas.microsoft.com/office/powerpoint/2010/main" val="12750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A6C55-B2F5-4020-B1F9-5325BC752C4F}"/>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a16="http://schemas.microsoft.com/office/drawing/2014/main" id="{D1472797-1FE0-4B59-86DE-6B349DCEEC15}"/>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613073DC-1100-45A3-B88E-1B7F7D9FD464}"/>
              </a:ext>
            </a:extLst>
          </p:cNvPr>
          <p:cNvSpPr>
            <a:spLocks noGrp="1"/>
          </p:cNvSpPr>
          <p:nvPr>
            <p:ph type="sldNum" sz="quarter" idx="12"/>
          </p:nvPr>
        </p:nvSpPr>
        <p:spPr/>
        <p:txBody>
          <a:bodyPr/>
          <a:lstStyle>
            <a:lvl1pPr>
              <a:defRPr/>
            </a:lvl1pPr>
          </a:lstStyle>
          <a:p>
            <a:fld id="{30B7FA51-238F-44DB-A0A7-F64AC1067826}" type="slidenum">
              <a:rPr lang="zh-CN" altLang="en-US"/>
              <a:pPr/>
              <a:t>‹#›</a:t>
            </a:fld>
            <a:endParaRPr lang="en-US" altLang="zh-CN"/>
          </a:p>
        </p:txBody>
      </p:sp>
    </p:spTree>
    <p:extLst>
      <p:ext uri="{BB962C8B-B14F-4D97-AF65-F5344CB8AC3E}">
        <p14:creationId xmlns:p14="http://schemas.microsoft.com/office/powerpoint/2010/main" val="202639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28C-A18D-4A58-90CB-67E8FCB15D64}"/>
              </a:ext>
            </a:extLst>
          </p:cNvPr>
          <p:cNvSpPr>
            <a:spLocks noGrp="1"/>
          </p:cNvSpPr>
          <p:nvPr>
            <p:ph type="title"/>
          </p:nvPr>
        </p:nvSpPr>
        <p:spPr>
          <a:xfrm>
            <a:off x="3022600" y="2193925"/>
            <a:ext cx="14157325" cy="7681913"/>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00DE001-57F2-477B-BEB4-769FDD01386B}"/>
              </a:ext>
            </a:extLst>
          </p:cNvPr>
          <p:cNvSpPr>
            <a:spLocks noGrp="1"/>
          </p:cNvSpPr>
          <p:nvPr>
            <p:ph idx="1"/>
          </p:nvPr>
        </p:nvSpPr>
        <p:spPr>
          <a:xfrm>
            <a:off x="18659475" y="4740275"/>
            <a:ext cx="22220238"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71566C-2FF2-4EC6-8B7D-E16D3623497A}"/>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E377FA5-FCB2-4794-AEF0-6DB558758C57}"/>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C6B4D7C0-5EA7-4098-83DE-6B05CA689061}"/>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B9536440-8007-443E-BEDD-7F1E8DA37595}"/>
              </a:ext>
            </a:extLst>
          </p:cNvPr>
          <p:cNvSpPr>
            <a:spLocks noGrp="1"/>
          </p:cNvSpPr>
          <p:nvPr>
            <p:ph type="sldNum" sz="quarter" idx="12"/>
          </p:nvPr>
        </p:nvSpPr>
        <p:spPr/>
        <p:txBody>
          <a:bodyPr/>
          <a:lstStyle>
            <a:lvl1pPr>
              <a:defRPr/>
            </a:lvl1pPr>
          </a:lstStyle>
          <a:p>
            <a:fld id="{A8B57B98-75CD-4B20-AA2B-ADE760E291C0}" type="slidenum">
              <a:rPr lang="zh-CN" altLang="en-US"/>
              <a:pPr/>
              <a:t>‹#›</a:t>
            </a:fld>
            <a:endParaRPr lang="en-US" altLang="zh-CN"/>
          </a:p>
        </p:txBody>
      </p:sp>
    </p:spTree>
    <p:extLst>
      <p:ext uri="{BB962C8B-B14F-4D97-AF65-F5344CB8AC3E}">
        <p14:creationId xmlns:p14="http://schemas.microsoft.com/office/powerpoint/2010/main" val="232930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0147-D84D-4509-9A3F-35A9F6F86C91}"/>
              </a:ext>
            </a:extLst>
          </p:cNvPr>
          <p:cNvSpPr>
            <a:spLocks noGrp="1"/>
          </p:cNvSpPr>
          <p:nvPr>
            <p:ph type="title"/>
          </p:nvPr>
        </p:nvSpPr>
        <p:spPr>
          <a:xfrm>
            <a:off x="3022600" y="2193925"/>
            <a:ext cx="14157325" cy="7681913"/>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0E733B2-856D-46DB-8B89-98B707309357}"/>
              </a:ext>
            </a:extLst>
          </p:cNvPr>
          <p:cNvSpPr>
            <a:spLocks noGrp="1"/>
          </p:cNvSpPr>
          <p:nvPr>
            <p:ph type="pic" idx="1"/>
          </p:nvPr>
        </p:nvSpPr>
        <p:spPr>
          <a:xfrm>
            <a:off x="18659475" y="4740275"/>
            <a:ext cx="22220238"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662987C-E9EA-4CD0-AE49-65C1AF160371}"/>
              </a:ext>
            </a:extLst>
          </p:cNvPr>
          <p:cNvSpPr>
            <a:spLocks noGrp="1"/>
          </p:cNvSpPr>
          <p:nvPr>
            <p:ph type="body" sz="half" idx="2"/>
          </p:nvPr>
        </p:nvSpPr>
        <p:spPr>
          <a:xfrm>
            <a:off x="3022600" y="9875838"/>
            <a:ext cx="14157325"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7A64CB4-1E34-4A86-9C08-46194D1485E2}"/>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B877C33E-7366-4B9B-A669-54760D274B30}"/>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92A69B8E-4BB6-4F97-9949-F72F86D7598D}"/>
              </a:ext>
            </a:extLst>
          </p:cNvPr>
          <p:cNvSpPr>
            <a:spLocks noGrp="1"/>
          </p:cNvSpPr>
          <p:nvPr>
            <p:ph type="sldNum" sz="quarter" idx="12"/>
          </p:nvPr>
        </p:nvSpPr>
        <p:spPr/>
        <p:txBody>
          <a:bodyPr/>
          <a:lstStyle>
            <a:lvl1pPr>
              <a:defRPr/>
            </a:lvl1pPr>
          </a:lstStyle>
          <a:p>
            <a:fld id="{1BD0DD95-2B0C-463D-93D8-875DCA7A4EF0}" type="slidenum">
              <a:rPr lang="zh-CN" altLang="en-US"/>
              <a:pPr/>
              <a:t>‹#›</a:t>
            </a:fld>
            <a:endParaRPr lang="en-US" altLang="zh-CN"/>
          </a:p>
        </p:txBody>
      </p:sp>
    </p:spTree>
    <p:extLst>
      <p:ext uri="{BB962C8B-B14F-4D97-AF65-F5344CB8AC3E}">
        <p14:creationId xmlns:p14="http://schemas.microsoft.com/office/powerpoint/2010/main" val="356966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50000">
              <a:srgbClr val="FFFFFF"/>
            </a:gs>
            <a:gs pos="100000">
              <a:srgbClr val="DDDDDD"/>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FDC61AA-009A-4FF5-BD32-E76EB5ADE357}"/>
              </a:ext>
            </a:extLst>
          </p:cNvPr>
          <p:cNvSpPr>
            <a:spLocks noGrp="1" noChangeArrowheads="1"/>
          </p:cNvSpPr>
          <p:nvPr>
            <p:ph type="title"/>
          </p:nvPr>
        </p:nvSpPr>
        <p:spPr bwMode="auto">
          <a:xfrm>
            <a:off x="3292475" y="2927350"/>
            <a:ext cx="373062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75" tIns="240338" rIns="480675" bIns="240338"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7EEDEC22-663E-42C7-A703-245FE096222D}"/>
              </a:ext>
            </a:extLst>
          </p:cNvPr>
          <p:cNvSpPr>
            <a:spLocks noGrp="1" noChangeArrowheads="1"/>
          </p:cNvSpPr>
          <p:nvPr>
            <p:ph type="body" idx="1"/>
          </p:nvPr>
        </p:nvSpPr>
        <p:spPr bwMode="auto">
          <a:xfrm>
            <a:off x="3292475" y="9509125"/>
            <a:ext cx="37306250" cy="1975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75" tIns="240338" rIns="480675" bIns="2403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C9065A9F-3344-4264-B984-5655EDBD3ECB}"/>
              </a:ext>
            </a:extLst>
          </p:cNvPr>
          <p:cNvSpPr>
            <a:spLocks noGrp="1" noChangeArrowheads="1"/>
          </p:cNvSpPr>
          <p:nvPr>
            <p:ph type="dt" sz="half" idx="2"/>
          </p:nvPr>
        </p:nvSpPr>
        <p:spPr bwMode="auto">
          <a:xfrm>
            <a:off x="3292475" y="29992638"/>
            <a:ext cx="91440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75" tIns="240338" rIns="480675" bIns="240338" numCol="1" anchor="t" anchorCtr="0" compatLnSpc="1">
            <a:prstTxWarp prst="textNoShape">
              <a:avLst/>
            </a:prstTxWarp>
          </a:bodyPr>
          <a:lstStyle>
            <a:lvl1pPr defTabSz="4806950">
              <a:defRPr sz="7400">
                <a:ea typeface="宋体" panose="02010600030101010101" pitchFamily="2" charset="-122"/>
              </a:defRPr>
            </a:lvl1pPr>
          </a:lstStyle>
          <a:p>
            <a:endParaRPr lang="en-US" altLang="zh-CN"/>
          </a:p>
        </p:txBody>
      </p:sp>
      <p:sp>
        <p:nvSpPr>
          <p:cNvPr id="1029" name="Rectangle 5">
            <a:extLst>
              <a:ext uri="{FF2B5EF4-FFF2-40B4-BE49-F238E27FC236}">
                <a16:creationId xmlns:a16="http://schemas.microsoft.com/office/drawing/2014/main" id="{C13C6D40-D8F0-48B9-93D2-71CA5F860390}"/>
              </a:ext>
            </a:extLst>
          </p:cNvPr>
          <p:cNvSpPr>
            <a:spLocks noGrp="1" noChangeArrowheads="1"/>
          </p:cNvSpPr>
          <p:nvPr>
            <p:ph type="ftr" sz="quarter" idx="3"/>
          </p:nvPr>
        </p:nvSpPr>
        <p:spPr bwMode="auto">
          <a:xfrm>
            <a:off x="14997113" y="29992638"/>
            <a:ext cx="13898562"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75" tIns="240338" rIns="480675" bIns="240338" numCol="1" anchor="t" anchorCtr="0" compatLnSpc="1">
            <a:prstTxWarp prst="textNoShape">
              <a:avLst/>
            </a:prstTxWarp>
          </a:bodyPr>
          <a:lstStyle>
            <a:lvl1pPr algn="ctr" defTabSz="4806950">
              <a:defRPr sz="7400">
                <a:ea typeface="宋体" panose="02010600030101010101" pitchFamily="2" charset="-122"/>
              </a:defRPr>
            </a:lvl1pPr>
          </a:lstStyle>
          <a:p>
            <a:endParaRPr lang="en-US" altLang="zh-CN"/>
          </a:p>
        </p:txBody>
      </p:sp>
      <p:sp>
        <p:nvSpPr>
          <p:cNvPr id="1030" name="Rectangle 6">
            <a:extLst>
              <a:ext uri="{FF2B5EF4-FFF2-40B4-BE49-F238E27FC236}">
                <a16:creationId xmlns:a16="http://schemas.microsoft.com/office/drawing/2014/main" id="{7003E877-729F-492C-9EC7-9B2745802009}"/>
              </a:ext>
            </a:extLst>
          </p:cNvPr>
          <p:cNvSpPr>
            <a:spLocks noGrp="1" noChangeArrowheads="1"/>
          </p:cNvSpPr>
          <p:nvPr>
            <p:ph type="sldNum" sz="quarter" idx="4"/>
          </p:nvPr>
        </p:nvSpPr>
        <p:spPr bwMode="auto">
          <a:xfrm>
            <a:off x="31456313" y="29992638"/>
            <a:ext cx="9142412"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75" tIns="240338" rIns="480675" bIns="240338" numCol="1" anchor="t" anchorCtr="0" compatLnSpc="1">
            <a:prstTxWarp prst="textNoShape">
              <a:avLst/>
            </a:prstTxWarp>
          </a:bodyPr>
          <a:lstStyle>
            <a:lvl1pPr algn="r" defTabSz="4806950">
              <a:defRPr sz="7400">
                <a:ea typeface="宋体" panose="02010600030101010101" pitchFamily="2" charset="-122"/>
              </a:defRPr>
            </a:lvl1pPr>
          </a:lstStyle>
          <a:p>
            <a:fld id="{8F97B927-2952-42A9-A0B7-B7E5360AA461}"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fontAlgn="base">
        <a:spcBef>
          <a:spcPct val="0"/>
        </a:spcBef>
        <a:spcAft>
          <a:spcPct val="0"/>
        </a:spcAft>
        <a:defRPr sz="23100" kern="1200">
          <a:solidFill>
            <a:schemeClr val="tx2"/>
          </a:solidFill>
          <a:latin typeface="+mj-lt"/>
          <a:ea typeface="+mj-ea"/>
          <a:cs typeface="+mj-cs"/>
        </a:defRPr>
      </a:lvl1pPr>
      <a:lvl2pPr algn="ctr" defTabSz="4806950" rtl="0" fontAlgn="base">
        <a:spcBef>
          <a:spcPct val="0"/>
        </a:spcBef>
        <a:spcAft>
          <a:spcPct val="0"/>
        </a:spcAft>
        <a:defRPr sz="23100">
          <a:solidFill>
            <a:schemeClr val="tx2"/>
          </a:solidFill>
          <a:latin typeface="Times New Roman" panose="02020603050405020304" pitchFamily="18" charset="0"/>
        </a:defRPr>
      </a:lvl2pPr>
      <a:lvl3pPr algn="ctr" defTabSz="4806950" rtl="0" fontAlgn="base">
        <a:spcBef>
          <a:spcPct val="0"/>
        </a:spcBef>
        <a:spcAft>
          <a:spcPct val="0"/>
        </a:spcAft>
        <a:defRPr sz="23100">
          <a:solidFill>
            <a:schemeClr val="tx2"/>
          </a:solidFill>
          <a:latin typeface="Times New Roman" panose="02020603050405020304" pitchFamily="18" charset="0"/>
        </a:defRPr>
      </a:lvl3pPr>
      <a:lvl4pPr algn="ctr" defTabSz="4806950" rtl="0" fontAlgn="base">
        <a:spcBef>
          <a:spcPct val="0"/>
        </a:spcBef>
        <a:spcAft>
          <a:spcPct val="0"/>
        </a:spcAft>
        <a:defRPr sz="23100">
          <a:solidFill>
            <a:schemeClr val="tx2"/>
          </a:solidFill>
          <a:latin typeface="Times New Roman" panose="02020603050405020304" pitchFamily="18" charset="0"/>
        </a:defRPr>
      </a:lvl4pPr>
      <a:lvl5pPr algn="ctr" defTabSz="4806950" rtl="0" fontAlgn="base">
        <a:spcBef>
          <a:spcPct val="0"/>
        </a:spcBef>
        <a:spcAft>
          <a:spcPct val="0"/>
        </a:spcAft>
        <a:defRPr sz="23100">
          <a:solidFill>
            <a:schemeClr val="tx2"/>
          </a:solidFill>
          <a:latin typeface="Times New Roman" panose="02020603050405020304" pitchFamily="18" charset="0"/>
        </a:defRPr>
      </a:lvl5pPr>
      <a:lvl6pPr marL="457200" algn="ctr" defTabSz="4806950" rtl="0" fontAlgn="base">
        <a:spcBef>
          <a:spcPct val="0"/>
        </a:spcBef>
        <a:spcAft>
          <a:spcPct val="0"/>
        </a:spcAft>
        <a:defRPr sz="23100">
          <a:solidFill>
            <a:schemeClr val="tx2"/>
          </a:solidFill>
          <a:latin typeface="Times New Roman" panose="02020603050405020304" pitchFamily="18" charset="0"/>
        </a:defRPr>
      </a:lvl6pPr>
      <a:lvl7pPr marL="914400" algn="ctr" defTabSz="4806950" rtl="0" fontAlgn="base">
        <a:spcBef>
          <a:spcPct val="0"/>
        </a:spcBef>
        <a:spcAft>
          <a:spcPct val="0"/>
        </a:spcAft>
        <a:defRPr sz="23100">
          <a:solidFill>
            <a:schemeClr val="tx2"/>
          </a:solidFill>
          <a:latin typeface="Times New Roman" panose="02020603050405020304" pitchFamily="18" charset="0"/>
        </a:defRPr>
      </a:lvl7pPr>
      <a:lvl8pPr marL="1371600" algn="ctr" defTabSz="4806950" rtl="0" fontAlgn="base">
        <a:spcBef>
          <a:spcPct val="0"/>
        </a:spcBef>
        <a:spcAft>
          <a:spcPct val="0"/>
        </a:spcAft>
        <a:defRPr sz="23100">
          <a:solidFill>
            <a:schemeClr val="tx2"/>
          </a:solidFill>
          <a:latin typeface="Times New Roman" panose="02020603050405020304" pitchFamily="18" charset="0"/>
        </a:defRPr>
      </a:lvl8pPr>
      <a:lvl9pPr marL="1828800" algn="ctr" defTabSz="4806950" rtl="0" fontAlgn="base">
        <a:spcBef>
          <a:spcPct val="0"/>
        </a:spcBef>
        <a:spcAft>
          <a:spcPct val="0"/>
        </a:spcAft>
        <a:defRPr sz="23100">
          <a:solidFill>
            <a:schemeClr val="tx2"/>
          </a:solidFill>
          <a:latin typeface="Times New Roman" panose="02020603050405020304" pitchFamily="18" charset="0"/>
        </a:defRPr>
      </a:lvl9pPr>
    </p:titleStyle>
    <p:bodyStyle>
      <a:lvl1pPr marL="1803400" indent="-1803400" algn="l" defTabSz="4806950" rtl="0" fontAlgn="base">
        <a:spcBef>
          <a:spcPct val="20000"/>
        </a:spcBef>
        <a:spcAft>
          <a:spcPct val="0"/>
        </a:spcAft>
        <a:buChar char="•"/>
        <a:defRPr sz="16700" kern="1200">
          <a:solidFill>
            <a:schemeClr val="tx1"/>
          </a:solidFill>
          <a:latin typeface="+mn-lt"/>
          <a:ea typeface="+mn-ea"/>
          <a:cs typeface="+mn-cs"/>
        </a:defRPr>
      </a:lvl1pPr>
      <a:lvl2pPr marL="3905250" indent="-1501775" algn="l" defTabSz="4806950" rtl="0" fontAlgn="base">
        <a:spcBef>
          <a:spcPct val="20000"/>
        </a:spcBef>
        <a:spcAft>
          <a:spcPct val="0"/>
        </a:spcAft>
        <a:buChar char="–"/>
        <a:defRPr sz="14700" kern="1200">
          <a:solidFill>
            <a:schemeClr val="tx1"/>
          </a:solidFill>
          <a:latin typeface="+mn-lt"/>
          <a:ea typeface="+mn-ea"/>
          <a:cs typeface="+mn-cs"/>
        </a:defRPr>
      </a:lvl2pPr>
      <a:lvl3pPr marL="6008688" indent="-1201738" algn="l" defTabSz="4806950" rtl="0" fontAlgn="base">
        <a:spcBef>
          <a:spcPct val="20000"/>
        </a:spcBef>
        <a:spcAft>
          <a:spcPct val="0"/>
        </a:spcAft>
        <a:buChar char="•"/>
        <a:defRPr sz="12600" kern="1200">
          <a:solidFill>
            <a:schemeClr val="tx1"/>
          </a:solidFill>
          <a:latin typeface="+mn-lt"/>
          <a:ea typeface="+mn-ea"/>
          <a:cs typeface="+mn-cs"/>
        </a:defRPr>
      </a:lvl3pPr>
      <a:lvl4pPr marL="8412163" indent="-1201738" algn="l" defTabSz="4806950" rtl="0" fontAlgn="base">
        <a:spcBef>
          <a:spcPct val="20000"/>
        </a:spcBef>
        <a:spcAft>
          <a:spcPct val="0"/>
        </a:spcAft>
        <a:buChar char="–"/>
        <a:defRPr sz="10500" kern="1200">
          <a:solidFill>
            <a:schemeClr val="tx1"/>
          </a:solidFill>
          <a:latin typeface="+mn-lt"/>
          <a:ea typeface="+mn-ea"/>
          <a:cs typeface="+mn-cs"/>
        </a:defRPr>
      </a:lvl4pPr>
      <a:lvl5pPr marL="10815638" indent="-1203325" algn="l" defTabSz="4806950" rtl="0" fontAlgn="base">
        <a:spcBef>
          <a:spcPct val="20000"/>
        </a:spcBef>
        <a:spcAft>
          <a:spcPct val="0"/>
        </a:spcAft>
        <a:buChar char="»"/>
        <a:defRPr sz="10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1.png"/><Relationship Id="rId7"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99"/>
            </a:gs>
            <a:gs pos="50000">
              <a:schemeClr val="hlink"/>
            </a:gs>
            <a:gs pos="100000">
              <a:srgbClr val="FFCC99"/>
            </a:gs>
          </a:gsLst>
          <a:lin ang="5400000" scaled="1"/>
        </a:gradFill>
        <a:effectLst/>
      </p:bgPr>
    </p:bg>
    <p:spTree>
      <p:nvGrpSpPr>
        <p:cNvPr id="1" name=""/>
        <p:cNvGrpSpPr/>
        <p:nvPr/>
      </p:nvGrpSpPr>
      <p:grpSpPr>
        <a:xfrm>
          <a:off x="0" y="0"/>
          <a:ext cx="0" cy="0"/>
          <a:chOff x="0" y="0"/>
          <a:chExt cx="0" cy="0"/>
        </a:xfrm>
      </p:grpSpPr>
      <p:sp>
        <p:nvSpPr>
          <p:cNvPr id="56" name="Rectangle 10578">
            <a:extLst>
              <a:ext uri="{FF2B5EF4-FFF2-40B4-BE49-F238E27FC236}">
                <a16:creationId xmlns:a16="http://schemas.microsoft.com/office/drawing/2014/main" id="{CD6A64DA-3213-4319-96B8-EBCF6EE41EFB}"/>
              </a:ext>
            </a:extLst>
          </p:cNvPr>
          <p:cNvSpPr>
            <a:spLocks noChangeArrowheads="1"/>
          </p:cNvSpPr>
          <p:nvPr/>
        </p:nvSpPr>
        <p:spPr bwMode="auto">
          <a:xfrm>
            <a:off x="32464650" y="20924253"/>
            <a:ext cx="10529613" cy="9652552"/>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Implication and future research</a:t>
            </a:r>
          </a:p>
          <a:p>
            <a:pPr marL="571500" indent="-571500">
              <a:buFont typeface="Arial" panose="020B0604020202020204" pitchFamily="34" charset="0"/>
              <a:buChar char="•"/>
            </a:pPr>
            <a:r>
              <a:rPr lang="en-HK" altLang="zh-CN" sz="3600" dirty="0">
                <a:solidFill>
                  <a:srgbClr val="333399"/>
                </a:solidFill>
                <a:latin typeface="Algerian" panose="04020705040A02060702" pitchFamily="82" charset="0"/>
                <a:ea typeface="宋体" panose="02010600030101010101" pitchFamily="2" charset="-122"/>
                <a:cs typeface="Helvetica" panose="020B0604020202020204" pitchFamily="34" charset="0"/>
              </a:rPr>
              <a:t>Implications</a:t>
            </a:r>
            <a:r>
              <a:rPr kumimoji="1" lang="en-HK" altLang="zh-CN" sz="3600" dirty="0">
                <a:latin typeface="Helvetica" panose="020B0604020202020204" pitchFamily="34" charset="0"/>
                <a:cs typeface="Helvetica" panose="020B0604020202020204" pitchFamily="34" charset="0"/>
              </a:rPr>
              <a:t>:</a:t>
            </a:r>
          </a:p>
          <a:p>
            <a:pPr marL="1028700" lvl="1" indent="-571500">
              <a:buFont typeface="Wingdings" panose="05000000000000000000" pitchFamily="2" charset="2"/>
              <a:buChar char="Ø"/>
            </a:pPr>
            <a:r>
              <a:rPr kumimoji="1" lang="en-HK" altLang="zh-CN" sz="3200" dirty="0">
                <a:latin typeface="Helvetica" panose="020B0604020202020204" pitchFamily="34" charset="0"/>
                <a:cs typeface="Helvetica" panose="020B0604020202020204" pitchFamily="34" charset="0"/>
              </a:rPr>
              <a:t>The rank of features in terms of the importance. </a:t>
            </a:r>
          </a:p>
          <a:p>
            <a:pPr marL="1028700" lvl="1" indent="-571500">
              <a:buFont typeface="Wingdings" panose="05000000000000000000" pitchFamily="2" charset="2"/>
              <a:buChar char="Ø"/>
            </a:pPr>
            <a:r>
              <a:rPr kumimoji="1" lang="en-HK" altLang="zh-CN" sz="3200" dirty="0">
                <a:latin typeface="Helvetica" panose="020B0604020202020204" pitchFamily="34" charset="0"/>
                <a:cs typeface="Helvetica" panose="020B0604020202020204" pitchFamily="34" charset="0"/>
              </a:rPr>
              <a:t>The hyperparameters such as max depth of the decision tree is important for the final performance of the model. </a:t>
            </a:r>
          </a:p>
          <a:p>
            <a:pPr marL="1028700" lvl="1" indent="-571500">
              <a:buFont typeface="Wingdings" panose="05000000000000000000" pitchFamily="2" charset="2"/>
              <a:buChar char="Ø"/>
            </a:pPr>
            <a:r>
              <a:rPr kumimoji="1" lang="en-HK" altLang="zh-CN" sz="3200" dirty="0">
                <a:latin typeface="Helvetica" panose="020B0604020202020204" pitchFamily="34" charset="0"/>
                <a:cs typeface="Helvetica" panose="020B0604020202020204" pitchFamily="34" charset="0"/>
              </a:rPr>
              <a:t>The significant features are row numbers, exploration, and modular ratio/ interlinear spacing. These features are most representative and can better express the writing habits of the different copyist. </a:t>
            </a:r>
            <a:endParaRPr kumimoji="1" lang="en-HK" altLang="zh-CN" sz="36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r>
              <a:rPr lang="en-HK" altLang="zh-CN" sz="3600" dirty="0">
                <a:solidFill>
                  <a:srgbClr val="333399"/>
                </a:solidFill>
                <a:latin typeface="Algerian" panose="04020705040A02060702" pitchFamily="82" charset="0"/>
                <a:ea typeface="宋体" panose="02010600030101010101" pitchFamily="2" charset="-122"/>
                <a:cs typeface="Helvetica" panose="020B0604020202020204" pitchFamily="34" charset="0"/>
              </a:rPr>
              <a:t>Future Study</a:t>
            </a:r>
            <a:r>
              <a:rPr kumimoji="1" lang="en-HK" altLang="zh-CN" sz="3600" dirty="0">
                <a:latin typeface="Helvetica" panose="020B0604020202020204" pitchFamily="34" charset="0"/>
                <a:cs typeface="Helvetica" panose="020B0604020202020204" pitchFamily="34" charset="0"/>
              </a:rPr>
              <a:t>:</a:t>
            </a:r>
          </a:p>
          <a:p>
            <a:pPr marL="1028700" lvl="1" indent="-571500">
              <a:buFont typeface="Wingdings" panose="05000000000000000000" pitchFamily="2" charset="2"/>
              <a:buChar char="Ø"/>
            </a:pPr>
            <a:r>
              <a:rPr kumimoji="1" lang="en-HK" altLang="zh-CN" sz="3200" dirty="0">
                <a:latin typeface="Helvetica" panose="020B0604020202020204" pitchFamily="34" charset="0"/>
                <a:cs typeface="Helvetica" panose="020B0604020202020204" pitchFamily="34" charset="0"/>
              </a:rPr>
              <a:t>Other model such as Random Forests, Logistic Regression can be used and compared with the current Decision Tree model. </a:t>
            </a:r>
          </a:p>
          <a:p>
            <a:pPr marL="1028700" lvl="1" indent="-571500">
              <a:buFont typeface="Wingdings" panose="05000000000000000000" pitchFamily="2" charset="2"/>
              <a:buChar char="Ø"/>
            </a:pPr>
            <a:r>
              <a:rPr kumimoji="1" lang="en-HK" altLang="zh-CN" sz="3200" dirty="0">
                <a:latin typeface="Helvetica" panose="020B0604020202020204" pitchFamily="34" charset="0"/>
                <a:cs typeface="Helvetica" panose="020B0604020202020204" pitchFamily="34" charset="0"/>
              </a:rPr>
              <a:t>Feature Engineering can be used to further enhance the model performance. </a:t>
            </a:r>
            <a:r>
              <a:rPr kumimoji="1" lang="en-US" altLang="zh-CN" sz="3200" dirty="0">
                <a:latin typeface="Helvetica" panose="020B0604020202020204" pitchFamily="34" charset="0"/>
                <a:cs typeface="Helvetica" panose="020B0604020202020204" pitchFamily="34" charset="0"/>
              </a:rPr>
              <a:t>.</a:t>
            </a:r>
          </a:p>
        </p:txBody>
      </p:sp>
      <p:sp>
        <p:nvSpPr>
          <p:cNvPr id="47" name="Rectangle 10579">
            <a:extLst>
              <a:ext uri="{FF2B5EF4-FFF2-40B4-BE49-F238E27FC236}">
                <a16:creationId xmlns:a16="http://schemas.microsoft.com/office/drawing/2014/main" id="{9F2BFB9F-CF02-4508-83E0-FD953FAA425F}"/>
              </a:ext>
            </a:extLst>
          </p:cNvPr>
          <p:cNvSpPr>
            <a:spLocks noChangeArrowheads="1"/>
          </p:cNvSpPr>
          <p:nvPr/>
        </p:nvSpPr>
        <p:spPr bwMode="auto">
          <a:xfrm>
            <a:off x="13371014" y="20157508"/>
            <a:ext cx="18131854" cy="11299156"/>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Results</a:t>
            </a:r>
          </a:p>
          <a:p>
            <a:pPr eaLnBrk="0" hangingPunct="0">
              <a:spcAft>
                <a:spcPct val="25000"/>
              </a:spcAft>
            </a:pPr>
            <a:r>
              <a:rPr lang="en-HK" altLang="zh-CN" sz="3600" dirty="0">
                <a:latin typeface="Helvetica" panose="020B0604020202020204" pitchFamily="34" charset="0"/>
                <a:cs typeface="Helvetica" panose="020B0604020202020204" pitchFamily="34" charset="0"/>
              </a:rPr>
              <a:t>The train and test accuracy increase with the max depth of decision tree increases. But when depth is larger than 10, the influence on the test accuracy is very small.</a:t>
            </a:r>
          </a:p>
          <a:p>
            <a:pPr eaLnBrk="0" hangingPunct="0">
              <a:spcAft>
                <a:spcPct val="25000"/>
              </a:spcAft>
            </a:pPr>
            <a:endParaRPr lang="en-GB" altLang="zh-CN" sz="3600" b="1" dirty="0">
              <a:latin typeface="Helvetica" panose="020B0604020202020204" pitchFamily="34" charset="0"/>
              <a:cs typeface="Helvetica" panose="020B0604020202020204" pitchFamily="34" charset="0"/>
            </a:endParaRPr>
          </a:p>
          <a:p>
            <a:pPr eaLnBrk="0" hangingPunct="0">
              <a:spcAft>
                <a:spcPct val="25000"/>
              </a:spcAft>
            </a:pPr>
            <a:endParaRPr lang="en-GB" altLang="zh-CN" sz="48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48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48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48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48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32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3200" b="1" dirty="0">
              <a:latin typeface="Helvetica" panose="020B0604020202020204" pitchFamily="34" charset="0"/>
              <a:cs typeface="Helvetica" panose="020B0604020202020204" pitchFamily="34" charset="0"/>
            </a:endParaRPr>
          </a:p>
          <a:p>
            <a:pPr algn="ctr" eaLnBrk="0" hangingPunct="0">
              <a:spcAft>
                <a:spcPct val="25000"/>
              </a:spcAft>
            </a:pPr>
            <a:endParaRPr lang="en-GB" altLang="zh-CN" sz="3200" b="1" dirty="0">
              <a:latin typeface="Helvetica" panose="020B0604020202020204" pitchFamily="34" charset="0"/>
              <a:cs typeface="Helvetica" panose="020B0604020202020204" pitchFamily="34" charset="0"/>
            </a:endParaRPr>
          </a:p>
          <a:p>
            <a:pPr eaLnBrk="0" hangingPunct="0">
              <a:spcAft>
                <a:spcPct val="25000"/>
              </a:spcAft>
            </a:pPr>
            <a:r>
              <a:rPr lang="en-HK" altLang="zh-CN" sz="3600" dirty="0">
                <a:latin typeface="Helvetica" panose="020B0604020202020204" pitchFamily="34" charset="0"/>
                <a:cs typeface="Helvetica" panose="020B0604020202020204" pitchFamily="34" charset="0"/>
              </a:rPr>
              <a:t>We choose the max depth=14 of the decision tree for the final model.</a:t>
            </a:r>
          </a:p>
          <a:p>
            <a:pPr eaLnBrk="0" hangingPunct="0">
              <a:spcAft>
                <a:spcPct val="25000"/>
              </a:spcAft>
            </a:pPr>
            <a:r>
              <a:rPr lang="en-HK" altLang="zh-CN" sz="3600" dirty="0">
                <a:latin typeface="Helvetica" panose="020B0604020202020204" pitchFamily="34" charset="0"/>
                <a:cs typeface="Helvetica" panose="020B0604020202020204" pitchFamily="34" charset="0"/>
              </a:rPr>
              <a:t>The final average F-score is 0.97. Row number is the most significant feature.</a:t>
            </a:r>
            <a:endParaRPr kumimoji="1" lang="en-GB" altLang="zh-CN" sz="4400" b="1"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sp>
            <p:nvSpPr>
              <p:cNvPr id="45" name="Rectangle 10579">
                <a:extLst>
                  <a:ext uri="{FF2B5EF4-FFF2-40B4-BE49-F238E27FC236}">
                    <a16:creationId xmlns:a16="http://schemas.microsoft.com/office/drawing/2014/main" id="{F7B0E4EC-BF25-4060-94C2-80F3DF94ACE0}"/>
                  </a:ext>
                </a:extLst>
              </p:cNvPr>
              <p:cNvSpPr>
                <a:spLocks noChangeArrowheads="1"/>
              </p:cNvSpPr>
              <p:nvPr/>
            </p:nvSpPr>
            <p:spPr bwMode="auto">
              <a:xfrm>
                <a:off x="13215828" y="14525783"/>
                <a:ext cx="18921813" cy="6621337"/>
              </a:xfrm>
              <a:prstGeom prst="rect">
                <a:avLst/>
              </a:prstGeom>
              <a:noFill/>
              <a:ln>
                <a:noFill/>
              </a:ln>
              <a:effectLst/>
              <a:extLst>
                <a:ext uri="{909E8E84-426E-40DD-AFC4-6F175D3DCCD1}">
                  <a14:hiddenFill>
                    <a:solidFill>
                      <a:srgbClr val="B9C6D5"/>
                    </a:solidFill>
                  </a14:hiddenFill>
                </a:ext>
                <a:ext uri="{91240B29-F687-4F45-9708-019B960494DF}">
                  <a14:hiddenLine w="38100">
                    <a:solidFill>
                      <a:srgbClr val="14283C"/>
                    </a:solidFill>
                    <a:miter lim="800000"/>
                    <a:headEnd/>
                    <a:tailEnd/>
                  </a14:hiddenLine>
                </a:ext>
                <a:ext uri="{AF507438-7753-43E0-B8FC-AC1667EBCBE1}">
                  <a14:hiddenEffects>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Methodology</a:t>
                </a: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Decision Tree: A decision tree is a flowchart-like structure in which each internal node represents a "test" on an attribute each branch represents the outcome of the test, and each leaf node represents a class label. </a:t>
                </a: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GINI Index</a:t>
                </a:r>
                <a:r>
                  <a:rPr kumimoji="1" lang="zh-CN" altLang="en-HK" sz="3600" dirty="0">
                    <a:latin typeface="Helvetica" panose="020B0604020202020204" pitchFamily="34" charset="0"/>
                    <a:cs typeface="Helvetica" panose="020B0604020202020204" pitchFamily="34" charset="0"/>
                  </a:rPr>
                  <a:t>：</a:t>
                </a:r>
                <a14:m>
                  <m:oMath xmlns:m="http://schemas.openxmlformats.org/officeDocument/2006/math">
                    <m:r>
                      <a:rPr kumimoji="1" lang="en-US" altLang="zh-CN" sz="3600" b="0" i="1" smtClean="0">
                        <a:latin typeface="Cambria Math" panose="02040503050406030204" pitchFamily="18" charset="0"/>
                        <a:cs typeface="Helvetica" panose="020B0604020202020204" pitchFamily="34" charset="0"/>
                      </a:rPr>
                      <m:t>𝐺𝐼𝑁𝐼</m:t>
                    </m:r>
                    <m:d>
                      <m:dPr>
                        <m:ctrlPr>
                          <a:rPr kumimoji="1" lang="en-US" altLang="zh-CN" sz="3600" b="0" i="1" smtClean="0">
                            <a:latin typeface="Cambria Math" panose="02040503050406030204" pitchFamily="18" charset="0"/>
                            <a:cs typeface="Helvetica" panose="020B0604020202020204" pitchFamily="34" charset="0"/>
                          </a:rPr>
                        </m:ctrlPr>
                      </m:dPr>
                      <m:e>
                        <m:r>
                          <a:rPr kumimoji="1" lang="en-US" altLang="zh-CN" sz="3600" b="0" i="1" smtClean="0">
                            <a:latin typeface="Cambria Math" panose="02040503050406030204" pitchFamily="18" charset="0"/>
                            <a:cs typeface="Helvetica" panose="020B0604020202020204" pitchFamily="34" charset="0"/>
                          </a:rPr>
                          <m:t>𝑡</m:t>
                        </m:r>
                      </m:e>
                    </m:d>
                    <m:r>
                      <a:rPr kumimoji="1" lang="en-US" altLang="zh-CN" sz="3600" b="0" i="1" smtClean="0">
                        <a:latin typeface="Cambria Math" panose="02040503050406030204" pitchFamily="18" charset="0"/>
                        <a:cs typeface="Helvetica" panose="020B0604020202020204" pitchFamily="34" charset="0"/>
                      </a:rPr>
                      <m:t>=1−</m:t>
                    </m:r>
                    <m:nary>
                      <m:naryPr>
                        <m:chr m:val="∑"/>
                        <m:limLoc m:val="subSup"/>
                        <m:supHide m:val="on"/>
                        <m:ctrlPr>
                          <a:rPr kumimoji="1" lang="en-US" altLang="zh-CN" sz="3600" b="0" i="1" smtClean="0">
                            <a:latin typeface="Cambria Math" panose="02040503050406030204" pitchFamily="18" charset="0"/>
                            <a:cs typeface="Helvetica" panose="020B0604020202020204" pitchFamily="34" charset="0"/>
                          </a:rPr>
                        </m:ctrlPr>
                      </m:naryPr>
                      <m:sub>
                        <m:r>
                          <m:rPr>
                            <m:brk m:alnAt="9"/>
                          </m:rPr>
                          <a:rPr kumimoji="1" lang="en-US" altLang="zh-CN" sz="3600" b="0" i="1" smtClean="0">
                            <a:latin typeface="Cambria Math" panose="02040503050406030204" pitchFamily="18" charset="0"/>
                            <a:cs typeface="Helvetica" panose="020B0604020202020204" pitchFamily="34" charset="0"/>
                          </a:rPr>
                          <m:t>𝑗</m:t>
                        </m:r>
                      </m:sub>
                      <m:sup/>
                      <m:e>
                        <m:sSup>
                          <m:sSupPr>
                            <m:ctrlPr>
                              <a:rPr kumimoji="1" lang="en-US" altLang="zh-CN" sz="3600" b="0" i="1" smtClean="0">
                                <a:latin typeface="Cambria Math" panose="02040503050406030204" pitchFamily="18" charset="0"/>
                                <a:cs typeface="Helvetica" panose="020B0604020202020204" pitchFamily="34" charset="0"/>
                              </a:rPr>
                            </m:ctrlPr>
                          </m:sSupPr>
                          <m:e>
                            <m:r>
                              <a:rPr kumimoji="1" lang="en-US" altLang="zh-CN" sz="3600" b="0" i="1" smtClean="0">
                                <a:latin typeface="Cambria Math" panose="02040503050406030204" pitchFamily="18" charset="0"/>
                                <a:cs typeface="Helvetica" panose="020B0604020202020204" pitchFamily="34" charset="0"/>
                              </a:rPr>
                              <m:t>[</m:t>
                            </m:r>
                            <m:r>
                              <a:rPr kumimoji="1" lang="en-US" altLang="zh-CN" sz="3600" b="0" i="1" smtClean="0">
                                <a:latin typeface="Cambria Math" panose="02040503050406030204" pitchFamily="18" charset="0"/>
                                <a:cs typeface="Helvetica" panose="020B0604020202020204" pitchFamily="34" charset="0"/>
                              </a:rPr>
                              <m:t>𝑝</m:t>
                            </m:r>
                            <m:d>
                              <m:dPr>
                                <m:ctrlPr>
                                  <a:rPr kumimoji="1" lang="en-US" altLang="zh-CN" sz="3600" b="0" i="1" smtClean="0">
                                    <a:latin typeface="Cambria Math" panose="02040503050406030204" pitchFamily="18" charset="0"/>
                                    <a:cs typeface="Helvetica" panose="020B0604020202020204" pitchFamily="34" charset="0"/>
                                  </a:rPr>
                                </m:ctrlPr>
                              </m:dPr>
                              <m:e>
                                <m:r>
                                  <a:rPr kumimoji="1" lang="en-US" altLang="zh-CN" sz="3600" b="0" i="1" smtClean="0">
                                    <a:latin typeface="Cambria Math" panose="02040503050406030204" pitchFamily="18" charset="0"/>
                                    <a:cs typeface="Helvetica" panose="020B0604020202020204" pitchFamily="34" charset="0"/>
                                  </a:rPr>
                                  <m:t>𝑗</m:t>
                                </m:r>
                              </m:e>
                              <m:e>
                                <m:r>
                                  <a:rPr kumimoji="1" lang="en-US" altLang="zh-CN" sz="3600" b="0" i="1" smtClean="0">
                                    <a:latin typeface="Cambria Math" panose="02040503050406030204" pitchFamily="18" charset="0"/>
                                    <a:cs typeface="Helvetica" panose="020B0604020202020204" pitchFamily="34" charset="0"/>
                                  </a:rPr>
                                  <m:t>𝑡</m:t>
                                </m:r>
                              </m:e>
                            </m:d>
                            <m:r>
                              <a:rPr kumimoji="1" lang="en-US" altLang="zh-CN" sz="3600" b="0" i="1" smtClean="0">
                                <a:latin typeface="Cambria Math" panose="02040503050406030204" pitchFamily="18" charset="0"/>
                                <a:cs typeface="Helvetica" panose="020B0604020202020204" pitchFamily="34" charset="0"/>
                              </a:rPr>
                              <m:t>]</m:t>
                            </m:r>
                          </m:e>
                          <m:sup>
                            <m:r>
                              <a:rPr kumimoji="1" lang="en-US" altLang="zh-CN" sz="3600" b="0" i="1" smtClean="0">
                                <a:latin typeface="Cambria Math" panose="02040503050406030204" pitchFamily="18" charset="0"/>
                                <a:cs typeface="Helvetica" panose="020B0604020202020204" pitchFamily="34" charset="0"/>
                              </a:rPr>
                              <m:t>2</m:t>
                            </m:r>
                          </m:sup>
                        </m:sSup>
                      </m:e>
                    </m:nary>
                  </m:oMath>
                </a14:m>
                <a:r>
                  <a:rPr kumimoji="1" lang="zh-CN" altLang="en-HK" sz="3600" dirty="0">
                    <a:latin typeface="Helvetica" panose="020B0604020202020204" pitchFamily="34" charset="0"/>
                    <a:cs typeface="Helvetica" panose="020B0604020202020204" pitchFamily="34" charset="0"/>
                  </a:rPr>
                  <a:t> </a:t>
                </a:r>
                <a14:m>
                  <m:oMath xmlns:m="http://schemas.openxmlformats.org/officeDocument/2006/math">
                    <m:sSub>
                      <m:sSubPr>
                        <m:ctrlPr>
                          <a:rPr kumimoji="1" lang="en-US" altLang="zh-CN" sz="3600" i="1" dirty="0" smtClean="0">
                            <a:latin typeface="Cambria Math" panose="02040503050406030204" pitchFamily="18" charset="0"/>
                            <a:cs typeface="Helvetica" panose="020B0604020202020204" pitchFamily="34" charset="0"/>
                          </a:rPr>
                        </m:ctrlPr>
                      </m:sSubPr>
                      <m:e>
                        <m:r>
                          <a:rPr kumimoji="1" lang="en-US" altLang="zh-CN" sz="3600" b="0" i="1" dirty="0" smtClean="0">
                            <a:latin typeface="Cambria Math" panose="02040503050406030204" pitchFamily="18" charset="0"/>
                            <a:cs typeface="Helvetica" panose="020B0604020202020204" pitchFamily="34" charset="0"/>
                          </a:rPr>
                          <m:t>𝐺𝐼𝑁𝐼</m:t>
                        </m:r>
                      </m:e>
                      <m:sub>
                        <m:r>
                          <a:rPr kumimoji="1" lang="en-US" altLang="zh-CN" sz="3600" b="0" i="1" dirty="0" smtClean="0">
                            <a:latin typeface="Cambria Math" panose="02040503050406030204" pitchFamily="18" charset="0"/>
                            <a:cs typeface="Helvetica" panose="020B0604020202020204" pitchFamily="34" charset="0"/>
                          </a:rPr>
                          <m:t>𝑠𝑝𝑙𝑖𝑡</m:t>
                        </m:r>
                      </m:sub>
                    </m:sSub>
                    <m:r>
                      <a:rPr kumimoji="1" lang="en-US" altLang="zh-CN" sz="3600" b="0" i="1" dirty="0" smtClean="0">
                        <a:latin typeface="Cambria Math" panose="02040503050406030204" pitchFamily="18" charset="0"/>
                        <a:cs typeface="Helvetica" panose="020B0604020202020204" pitchFamily="34" charset="0"/>
                      </a:rPr>
                      <m:t>=</m:t>
                    </m:r>
                    <m:nary>
                      <m:naryPr>
                        <m:chr m:val="∑"/>
                        <m:limLoc m:val="subSup"/>
                        <m:ctrlPr>
                          <a:rPr kumimoji="1" lang="en-US" altLang="zh-CN" sz="3600" b="0" i="1" dirty="0" smtClean="0">
                            <a:latin typeface="Cambria Math" panose="02040503050406030204" pitchFamily="18" charset="0"/>
                            <a:cs typeface="Helvetica" panose="020B0604020202020204" pitchFamily="34" charset="0"/>
                          </a:rPr>
                        </m:ctrlPr>
                      </m:naryPr>
                      <m:sub>
                        <m:r>
                          <m:rPr>
                            <m:brk m:alnAt="25"/>
                          </m:rPr>
                          <a:rPr kumimoji="1" lang="en-US" altLang="zh-CN" sz="3600" b="0" i="1" dirty="0" smtClean="0">
                            <a:latin typeface="Cambria Math" panose="02040503050406030204" pitchFamily="18" charset="0"/>
                            <a:cs typeface="Helvetica" panose="020B0604020202020204" pitchFamily="34" charset="0"/>
                          </a:rPr>
                          <m:t>𝑖</m:t>
                        </m:r>
                        <m:r>
                          <a:rPr kumimoji="1" lang="en-US" altLang="zh-CN" sz="3600" b="0" i="1" dirty="0" smtClean="0">
                            <a:latin typeface="Cambria Math" panose="02040503050406030204" pitchFamily="18" charset="0"/>
                            <a:cs typeface="Helvetica" panose="020B0604020202020204" pitchFamily="34" charset="0"/>
                          </a:rPr>
                          <m:t>=1</m:t>
                        </m:r>
                      </m:sub>
                      <m:sup>
                        <m:r>
                          <a:rPr kumimoji="1" lang="en-US" altLang="zh-CN" sz="3600" b="0" i="1" dirty="0" smtClean="0">
                            <a:latin typeface="Cambria Math" panose="02040503050406030204" pitchFamily="18" charset="0"/>
                            <a:cs typeface="Helvetica" panose="020B0604020202020204" pitchFamily="34" charset="0"/>
                          </a:rPr>
                          <m:t>𝑘</m:t>
                        </m:r>
                      </m:sup>
                      <m:e>
                        <m:f>
                          <m:fPr>
                            <m:ctrlPr>
                              <a:rPr kumimoji="1" lang="en-US" altLang="zh-CN" sz="3600" b="0" i="1" dirty="0" smtClean="0">
                                <a:latin typeface="Cambria Math" panose="02040503050406030204" pitchFamily="18" charset="0"/>
                                <a:cs typeface="Helvetica" panose="020B0604020202020204" pitchFamily="34" charset="0"/>
                              </a:rPr>
                            </m:ctrlPr>
                          </m:fPr>
                          <m:num>
                            <m:sSub>
                              <m:sSubPr>
                                <m:ctrlPr>
                                  <a:rPr kumimoji="1" lang="en-US" altLang="zh-CN" sz="3600" b="0" i="1" dirty="0" smtClean="0">
                                    <a:latin typeface="Cambria Math" panose="02040503050406030204" pitchFamily="18" charset="0"/>
                                    <a:cs typeface="Helvetica" panose="020B0604020202020204" pitchFamily="34" charset="0"/>
                                  </a:rPr>
                                </m:ctrlPr>
                              </m:sSubPr>
                              <m:e>
                                <m:r>
                                  <a:rPr kumimoji="1" lang="en-US" altLang="zh-CN" sz="3600" b="0" i="1" dirty="0" smtClean="0">
                                    <a:latin typeface="Cambria Math" panose="02040503050406030204" pitchFamily="18" charset="0"/>
                                    <a:cs typeface="Helvetica" panose="020B0604020202020204" pitchFamily="34" charset="0"/>
                                  </a:rPr>
                                  <m:t>𝑛</m:t>
                                </m:r>
                              </m:e>
                              <m:sub>
                                <m:r>
                                  <a:rPr kumimoji="1" lang="en-US" altLang="zh-CN" sz="3600" b="0" i="1" dirty="0" smtClean="0">
                                    <a:latin typeface="Cambria Math" panose="02040503050406030204" pitchFamily="18" charset="0"/>
                                    <a:cs typeface="Helvetica" panose="020B0604020202020204" pitchFamily="34" charset="0"/>
                                  </a:rPr>
                                  <m:t>𝑖</m:t>
                                </m:r>
                              </m:sub>
                            </m:sSub>
                          </m:num>
                          <m:den>
                            <m:r>
                              <a:rPr kumimoji="1" lang="en-US" altLang="zh-CN" sz="3600" b="0" i="1" dirty="0" smtClean="0">
                                <a:latin typeface="Cambria Math" panose="02040503050406030204" pitchFamily="18" charset="0"/>
                                <a:cs typeface="Helvetica" panose="020B0604020202020204" pitchFamily="34" charset="0"/>
                              </a:rPr>
                              <m:t>𝑛</m:t>
                            </m:r>
                          </m:den>
                        </m:f>
                        <m:r>
                          <a:rPr kumimoji="1" lang="en-US" altLang="zh-CN" sz="3600" b="0" i="1" dirty="0" smtClean="0">
                            <a:latin typeface="Cambria Math" panose="02040503050406030204" pitchFamily="18" charset="0"/>
                            <a:cs typeface="Helvetica" panose="020B0604020202020204" pitchFamily="34" charset="0"/>
                          </a:rPr>
                          <m:t>𝐺𝐼𝑁𝐼</m:t>
                        </m:r>
                        <m:r>
                          <a:rPr kumimoji="1" lang="en-US" altLang="zh-CN" sz="3600" b="0" i="1" dirty="0" smtClean="0">
                            <a:latin typeface="Cambria Math" panose="02040503050406030204" pitchFamily="18" charset="0"/>
                            <a:cs typeface="Helvetica" panose="020B0604020202020204" pitchFamily="34" charset="0"/>
                          </a:rPr>
                          <m:t>(</m:t>
                        </m:r>
                        <m:r>
                          <a:rPr kumimoji="1" lang="en-US" altLang="zh-CN" sz="3600" b="0" i="1" dirty="0" smtClean="0">
                            <a:latin typeface="Cambria Math" panose="02040503050406030204" pitchFamily="18" charset="0"/>
                            <a:cs typeface="Helvetica" panose="020B0604020202020204" pitchFamily="34" charset="0"/>
                          </a:rPr>
                          <m:t>𝑖</m:t>
                        </m:r>
                        <m:r>
                          <a:rPr kumimoji="1" lang="en-US" altLang="zh-CN" sz="3600" b="0" i="1" dirty="0" smtClean="0">
                            <a:latin typeface="Cambria Math" panose="02040503050406030204" pitchFamily="18" charset="0"/>
                            <a:cs typeface="Helvetica" panose="020B0604020202020204" pitchFamily="34" charset="0"/>
                          </a:rPr>
                          <m:t>)</m:t>
                        </m:r>
                      </m:e>
                    </m:nary>
                  </m:oMath>
                </a14:m>
                <a:endParaRPr kumimoji="1" lang="zh-CN" altLang="en-HK" sz="3600" dirty="0">
                  <a:latin typeface="Helvetica" panose="020B0604020202020204" pitchFamily="34" charset="0"/>
                  <a:cs typeface="Helvetica" panose="020B0604020202020204" pitchFamily="34" charset="0"/>
                </a:endParaRP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F- score = </a:t>
                </a:r>
                <a14:m>
                  <m:oMath xmlns:m="http://schemas.openxmlformats.org/officeDocument/2006/math">
                    <m:r>
                      <a:rPr lang="en-US" altLang="zh-CN" sz="3200" b="0" i="0" smtClean="0">
                        <a:latin typeface="Cambria Math" panose="02040503050406030204" pitchFamily="18" charset="0"/>
                      </a:rPr>
                      <m:t>(1+</m:t>
                    </m:r>
                    <m:sSup>
                      <m:sSupPr>
                        <m:ctrlPr>
                          <a:rPr lang="en-US" altLang="zh-CN" sz="3200" b="0" i="1" smtClean="0">
                            <a:latin typeface="Cambria Math" panose="02040503050406030204" pitchFamily="18" charset="0"/>
                          </a:rPr>
                        </m:ctrlPr>
                      </m:sSupPr>
                      <m:e>
                        <m:r>
                          <a:rPr lang="zh-CN" altLang="en-US" sz="3200" b="0" i="1" smtClean="0">
                            <a:latin typeface="Cambria Math" panose="02040503050406030204" pitchFamily="18" charset="0"/>
                          </a:rPr>
                          <m:t>𝛽</m:t>
                        </m:r>
                      </m:e>
                      <m:sup>
                        <m:r>
                          <a:rPr lang="en-US" altLang="zh-CN" sz="3200" b="0" i="1" smtClean="0">
                            <a:latin typeface="Cambria Math" panose="02040503050406030204" pitchFamily="18" charset="0"/>
                          </a:rPr>
                          <m:t>2</m:t>
                        </m:r>
                      </m:sup>
                    </m:sSup>
                    <m:r>
                      <a:rPr lang="en-US" altLang="zh-CN" sz="3200" b="0" i="0" smtClean="0">
                        <a:latin typeface="Cambria Math" panose="02040503050406030204" pitchFamily="18" charset="0"/>
                      </a:rPr>
                      <m:t>)</m:t>
                    </m:r>
                    <m:f>
                      <m:fPr>
                        <m:ctrlPr>
                          <a:rPr lang="zh-CN" altLang="zh-CN" sz="3200" i="1"/>
                        </m:ctrlPr>
                      </m:fPr>
                      <m:num>
                        <m:r>
                          <a:rPr lang="en-US" altLang="zh-CN" sz="3200"/>
                          <m:t>2</m:t>
                        </m:r>
                        <m:r>
                          <a:rPr lang="en-US" altLang="zh-CN" sz="3200" i="1"/>
                          <m:t>∗</m:t>
                        </m:r>
                        <m:r>
                          <m:rPr>
                            <m:sty m:val="p"/>
                          </m:rPr>
                          <a:rPr lang="en-US" altLang="zh-CN" sz="3200"/>
                          <m:t>Precision</m:t>
                        </m:r>
                        <m:r>
                          <a:rPr lang="en-US" altLang="zh-CN" sz="3200" i="1"/>
                          <m:t>∗</m:t>
                        </m:r>
                        <m:r>
                          <m:rPr>
                            <m:sty m:val="p"/>
                          </m:rPr>
                          <a:rPr lang="en-US" altLang="zh-CN" sz="3200" b="0" i="0" smtClean="0">
                            <a:latin typeface="Cambria Math" panose="02040503050406030204" pitchFamily="18" charset="0"/>
                          </a:rPr>
                          <m:t>Recal</m:t>
                        </m:r>
                        <m:r>
                          <m:rPr>
                            <m:sty m:val="p"/>
                          </m:rPr>
                          <a:rPr lang="en-US" altLang="zh-CN" sz="3200"/>
                          <m:t>l</m:t>
                        </m:r>
                      </m:num>
                      <m:den>
                        <m:sSup>
                          <m:sSupPr>
                            <m:ctrlPr>
                              <a:rPr lang="en-US" altLang="zh-CN" sz="3200" i="1" smtClean="0">
                                <a:latin typeface="Cambria Math" panose="02040503050406030204" pitchFamily="18" charset="0"/>
                              </a:rPr>
                            </m:ctrlPr>
                          </m:sSupPr>
                          <m:e>
                            <m:r>
                              <a:rPr lang="zh-CN" altLang="en-US" sz="3200" i="1" smtClean="0">
                                <a:latin typeface="Cambria Math" panose="02040503050406030204" pitchFamily="18" charset="0"/>
                              </a:rPr>
                              <m:t>𝛽</m:t>
                            </m:r>
                          </m:e>
                          <m:sup>
                            <m:r>
                              <a:rPr lang="en-US" altLang="zh-CN" sz="3200" i="1" smtClean="0">
                                <a:latin typeface="Cambria Math" panose="02040503050406030204" pitchFamily="18" charset="0"/>
                              </a:rPr>
                              <m:t>2</m:t>
                            </m:r>
                          </m:sup>
                        </m:sSup>
                        <m:r>
                          <a:rPr lang="en-US" altLang="zh-CN" sz="3200" b="0" i="0" smtClean="0">
                            <a:latin typeface="Cambria Math" panose="02040503050406030204" pitchFamily="18" charset="0"/>
                          </a:rPr>
                          <m:t>∗</m:t>
                        </m:r>
                        <m:r>
                          <m:rPr>
                            <m:sty m:val="p"/>
                          </m:rPr>
                          <a:rPr lang="en-US" altLang="zh-CN" sz="3200"/>
                          <m:t>Precision</m:t>
                        </m:r>
                        <m:r>
                          <a:rPr lang="en-US" altLang="zh-CN" sz="3200"/>
                          <m:t>+</m:t>
                        </m:r>
                        <m:r>
                          <m:rPr>
                            <m:sty m:val="p"/>
                          </m:rPr>
                          <a:rPr lang="en-US" altLang="zh-CN" sz="3200"/>
                          <m:t>Recall</m:t>
                        </m:r>
                      </m:den>
                    </m:f>
                  </m:oMath>
                </a14:m>
                <a:r>
                  <a:rPr kumimoji="1" lang="en-HK" altLang="zh-CN" sz="3600" dirty="0">
                    <a:latin typeface="Helvetica" panose="020B0604020202020204" pitchFamily="34" charset="0"/>
                    <a:cs typeface="Helvetica" panose="020B0604020202020204" pitchFamily="34" charset="0"/>
                  </a:rPr>
                  <a:t> , </a:t>
                </a:r>
                <a14:m>
                  <m:oMath xmlns:m="http://schemas.openxmlformats.org/officeDocument/2006/math">
                    <m:r>
                      <a:rPr lang="en-US" altLang="zh-CN" sz="3600" b="0" i="1" smtClean="0">
                        <a:latin typeface="Cambria Math" panose="02040503050406030204" pitchFamily="18" charset="0"/>
                      </a:rPr>
                      <m:t> </m:t>
                    </m:r>
                    <m:r>
                      <a:rPr lang="zh-CN" altLang="en-US" sz="3600" i="1">
                        <a:latin typeface="Cambria Math" panose="02040503050406030204" pitchFamily="18" charset="0"/>
                      </a:rPr>
                      <m:t>𝛽</m:t>
                    </m:r>
                    <m:r>
                      <a:rPr lang="en-US" altLang="zh-CN" sz="3600" b="0" i="1" smtClean="0">
                        <a:latin typeface="Cambria Math" panose="02040503050406030204" pitchFamily="18" charset="0"/>
                      </a:rPr>
                      <m:t>=</m:t>
                    </m:r>
                    <m:f>
                      <m:fPr>
                        <m:ctrlPr>
                          <a:rPr lang="en-US" altLang="zh-CN" sz="3600" b="0" i="1" smtClean="0">
                            <a:latin typeface="Cambria Math" panose="02040503050406030204" pitchFamily="18" charset="0"/>
                          </a:rPr>
                        </m:ctrlPr>
                      </m:fPr>
                      <m:num>
                        <m:r>
                          <a:rPr lang="en-US" altLang="zh-CN" sz="3600" b="0" i="1" smtClean="0">
                            <a:latin typeface="Cambria Math" panose="02040503050406030204" pitchFamily="18" charset="0"/>
                          </a:rPr>
                          <m:t>𝑅𝑒𝑐𝑎𝑙𝑙</m:t>
                        </m:r>
                      </m:num>
                      <m:den>
                        <m:r>
                          <a:rPr lang="en-US" altLang="zh-CN" sz="3600" b="0" i="1" smtClean="0">
                            <a:latin typeface="Cambria Math" panose="02040503050406030204" pitchFamily="18" charset="0"/>
                          </a:rPr>
                          <m:t>𝑃𝑟𝑒𝑐𝑖𝑠𝑖𝑜𝑛</m:t>
                        </m:r>
                      </m:den>
                    </m:f>
                  </m:oMath>
                </a14:m>
                <a:endParaRPr kumimoji="1" lang="en-HK" altLang="zh-CN" sz="3600" dirty="0">
                  <a:latin typeface="Helvetica" panose="020B0604020202020204" pitchFamily="34" charset="0"/>
                  <a:cs typeface="Helvetica" panose="020B0604020202020204" pitchFamily="34" charset="0"/>
                </a:endParaRP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Advantages: Easy to understand and analysis. </a:t>
                </a: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Disadvantages: Overfitting. </a:t>
                </a:r>
                <a:endParaRPr kumimoji="1" lang="en-GB" altLang="zh-CN" sz="3600" dirty="0">
                  <a:latin typeface="Helvetica" panose="020B0604020202020204" pitchFamily="34" charset="0"/>
                  <a:cs typeface="Helvetica" panose="020B0604020202020204" pitchFamily="34" charset="0"/>
                </a:endParaRPr>
              </a:p>
            </p:txBody>
          </p:sp>
        </mc:Choice>
        <mc:Fallback>
          <p:sp>
            <p:nvSpPr>
              <p:cNvPr id="45" name="Rectangle 10579">
                <a:extLst>
                  <a:ext uri="{FF2B5EF4-FFF2-40B4-BE49-F238E27FC236}">
                    <a16:creationId xmlns:a16="http://schemas.microsoft.com/office/drawing/2014/main" id="{F7B0E4EC-BF25-4060-94C2-80F3DF94ACE0}"/>
                  </a:ext>
                </a:extLst>
              </p:cNvPr>
              <p:cNvSpPr>
                <a:spLocks noRot="1" noChangeAspect="1" noMove="1" noResize="1" noEditPoints="1" noAdjustHandles="1" noChangeArrowheads="1" noChangeShapeType="1" noTextEdit="1"/>
              </p:cNvSpPr>
              <p:nvPr/>
            </p:nvSpPr>
            <p:spPr bwMode="auto">
              <a:xfrm>
                <a:off x="13215828" y="14525783"/>
                <a:ext cx="18921813" cy="6621337"/>
              </a:xfrm>
              <a:prstGeom prst="rect">
                <a:avLst/>
              </a:prstGeom>
              <a:blipFill>
                <a:blip r:embed="rId3"/>
                <a:stretch>
                  <a:fillRect/>
                </a:stretch>
              </a:blip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a:lstStyle/>
              <a:p>
                <a:r>
                  <a:rPr lang="zh-CN" altLang="en-US">
                    <a:noFill/>
                  </a:rPr>
                  <a:t> </a:t>
                </a:r>
              </a:p>
            </p:txBody>
          </p:sp>
        </mc:Fallback>
      </mc:AlternateContent>
      <p:sp>
        <p:nvSpPr>
          <p:cNvPr id="16589" name="Text Box 10445">
            <a:extLst>
              <a:ext uri="{FF2B5EF4-FFF2-40B4-BE49-F238E27FC236}">
                <a16:creationId xmlns:a16="http://schemas.microsoft.com/office/drawing/2014/main" id="{BFFD233B-27DF-416D-B57A-33FFDD288437}"/>
              </a:ext>
            </a:extLst>
          </p:cNvPr>
          <p:cNvSpPr txBox="1">
            <a:spLocks noChangeArrowheads="1"/>
          </p:cNvSpPr>
          <p:nvPr/>
        </p:nvSpPr>
        <p:spPr bwMode="auto">
          <a:xfrm>
            <a:off x="895350" y="858838"/>
            <a:ext cx="42098913" cy="4725987"/>
          </a:xfrm>
          <a:prstGeom prst="rect">
            <a:avLst/>
          </a:prstGeom>
          <a:solidFill>
            <a:srgbClr val="333399"/>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11480" bIns="411480" anchor="ctr">
            <a:spAutoFit/>
          </a:bodyPr>
          <a:lstStyle/>
          <a:p>
            <a:pPr algn="ctr">
              <a:spcAft>
                <a:spcPct val="25000"/>
              </a:spcAft>
            </a:pPr>
            <a:r>
              <a:rPr lang="en-US" altLang="zh-CN" sz="8000" b="1" dirty="0">
                <a:solidFill>
                  <a:srgbClr val="FFCC00"/>
                </a:solidFill>
                <a:latin typeface="Optima" pitchFamily="34" charset="0"/>
                <a:ea typeface="宋体" panose="02010600030101010101" pitchFamily="2" charset="-122"/>
              </a:rPr>
              <a:t> </a:t>
            </a:r>
            <a:r>
              <a:rPr lang="en-HK" altLang="zh-CN" sz="8000" b="1" dirty="0">
                <a:solidFill>
                  <a:srgbClr val="FFCC00"/>
                </a:solidFill>
                <a:latin typeface="Optima" pitchFamily="34" charset="0"/>
                <a:ea typeface="宋体" panose="02010600030101010101" pitchFamily="2" charset="-122"/>
              </a:rPr>
              <a:t>Identify copyist of “Avila Bible” with Decision Tree</a:t>
            </a:r>
            <a:endParaRPr lang="en-US" altLang="zh-CN" sz="8000" b="1" dirty="0">
              <a:solidFill>
                <a:srgbClr val="FFCC00"/>
              </a:solidFill>
              <a:latin typeface="Optima" pitchFamily="34" charset="0"/>
              <a:ea typeface="宋体" panose="02010600030101010101" pitchFamily="2" charset="-122"/>
            </a:endParaRPr>
          </a:p>
          <a:p>
            <a:pPr algn="ctr">
              <a:lnSpc>
                <a:spcPct val="120000"/>
              </a:lnSpc>
            </a:pPr>
            <a:r>
              <a:rPr lang="en-US" altLang="zh-CN" sz="4800" b="1" dirty="0">
                <a:solidFill>
                  <a:schemeClr val="bg1"/>
                </a:solidFill>
                <a:ea typeface="宋体" panose="02010600030101010101" pitchFamily="2" charset="-122"/>
              </a:rPr>
              <a:t>Yiqin Huang (yh4bf)</a:t>
            </a:r>
          </a:p>
          <a:p>
            <a:pPr algn="ctr">
              <a:lnSpc>
                <a:spcPct val="120000"/>
              </a:lnSpc>
            </a:pPr>
            <a:r>
              <a:rPr lang="en-US" altLang="zh-CN" sz="4000" dirty="0">
                <a:solidFill>
                  <a:schemeClr val="bg1"/>
                </a:solidFill>
                <a:ea typeface="宋体" panose="02010600030101010101" pitchFamily="2" charset="-122"/>
              </a:rPr>
              <a:t>Department of Statistics, University of Virginia</a:t>
            </a:r>
          </a:p>
          <a:p>
            <a:pPr algn="ctr">
              <a:lnSpc>
                <a:spcPct val="120000"/>
              </a:lnSpc>
            </a:pPr>
            <a:r>
              <a:rPr lang="en-US" altLang="zh-CN" sz="4000" dirty="0">
                <a:solidFill>
                  <a:schemeClr val="bg1"/>
                </a:solidFill>
                <a:ea typeface="宋体" panose="02010600030101010101" pitchFamily="2" charset="-122"/>
              </a:rPr>
              <a:t>Master Final Exam 2019</a:t>
            </a:r>
          </a:p>
        </p:txBody>
      </p:sp>
      <p:sp>
        <p:nvSpPr>
          <p:cNvPr id="16716" name="Text Box 10572">
            <a:extLst>
              <a:ext uri="{FF2B5EF4-FFF2-40B4-BE49-F238E27FC236}">
                <a16:creationId xmlns:a16="http://schemas.microsoft.com/office/drawing/2014/main" id="{8E2A02C2-B53C-4D68-BAD8-C5E362037956}"/>
              </a:ext>
            </a:extLst>
          </p:cNvPr>
          <p:cNvSpPr txBox="1">
            <a:spLocks noChangeArrowheads="1"/>
          </p:cNvSpPr>
          <p:nvPr/>
        </p:nvSpPr>
        <p:spPr bwMode="auto">
          <a:xfrm>
            <a:off x="895350" y="31022925"/>
            <a:ext cx="42098913" cy="946150"/>
          </a:xfrm>
          <a:prstGeom prst="rect">
            <a:avLst/>
          </a:prstGeom>
          <a:solidFill>
            <a:srgbClr val="333399"/>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11480" bIns="411480" anchor="ctr"/>
          <a:lstStyle/>
          <a:p>
            <a:pPr algn="ctr"/>
            <a:endParaRPr lang="zh-CN" altLang="zh-CN" sz="4000">
              <a:solidFill>
                <a:schemeClr val="bg1"/>
              </a:solidFill>
            </a:endParaRPr>
          </a:p>
        </p:txBody>
      </p:sp>
      <p:sp>
        <p:nvSpPr>
          <p:cNvPr id="16718" name="Rectangle 10574">
            <a:extLst>
              <a:ext uri="{FF2B5EF4-FFF2-40B4-BE49-F238E27FC236}">
                <a16:creationId xmlns:a16="http://schemas.microsoft.com/office/drawing/2014/main" id="{565CDDB4-34D5-49DE-9BF5-FA223D8C088D}"/>
              </a:ext>
            </a:extLst>
          </p:cNvPr>
          <p:cNvSpPr>
            <a:spLocks noChangeArrowheads="1"/>
          </p:cNvSpPr>
          <p:nvPr/>
        </p:nvSpPr>
        <p:spPr bwMode="auto">
          <a:xfrm>
            <a:off x="1711325" y="1843088"/>
            <a:ext cx="3087688" cy="2759075"/>
          </a:xfrm>
          <a:prstGeom prst="rect">
            <a:avLst/>
          </a:prstGeom>
          <a:solidFill>
            <a:srgbClr val="EAEAEA"/>
          </a:solidFill>
          <a:ln w="76200">
            <a:solidFill>
              <a:srgbClr val="FF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4389438">
              <a:defRPr sz="2400">
                <a:solidFill>
                  <a:schemeClr val="tx1"/>
                </a:solidFill>
                <a:latin typeface="Times New Roman" panose="02020603050405020304" pitchFamily="18" charset="0"/>
              </a:defRPr>
            </a:lvl1pPr>
            <a:lvl2pPr defTabSz="4389438">
              <a:defRPr sz="2400">
                <a:solidFill>
                  <a:schemeClr val="tx1"/>
                </a:solidFill>
                <a:latin typeface="Times New Roman" panose="02020603050405020304" pitchFamily="18" charset="0"/>
              </a:defRPr>
            </a:lvl2pPr>
            <a:lvl3pPr defTabSz="4389438">
              <a:defRPr sz="2400">
                <a:solidFill>
                  <a:schemeClr val="tx1"/>
                </a:solidFill>
                <a:latin typeface="Times New Roman" panose="02020603050405020304" pitchFamily="18" charset="0"/>
              </a:defRPr>
            </a:lvl3pPr>
            <a:lvl4pPr defTabSz="4389438">
              <a:defRPr sz="2400">
                <a:solidFill>
                  <a:schemeClr val="tx1"/>
                </a:solidFill>
                <a:latin typeface="Times New Roman" panose="02020603050405020304" pitchFamily="18" charset="0"/>
              </a:defRPr>
            </a:lvl4pPr>
            <a:lvl5pPr defTabSz="4389438">
              <a:defRPr sz="2400">
                <a:solidFill>
                  <a:schemeClr val="tx1"/>
                </a:solidFill>
                <a:latin typeface="Times New Roman" panose="02020603050405020304" pitchFamily="18" charset="0"/>
              </a:defRPr>
            </a:lvl5pPr>
            <a:lvl6pPr defTabSz="4389438" fontAlgn="base">
              <a:spcBef>
                <a:spcPct val="0"/>
              </a:spcBef>
              <a:spcAft>
                <a:spcPct val="0"/>
              </a:spcAft>
              <a:defRPr sz="2400">
                <a:solidFill>
                  <a:schemeClr val="tx1"/>
                </a:solidFill>
                <a:latin typeface="Times New Roman" panose="02020603050405020304" pitchFamily="18" charset="0"/>
              </a:defRPr>
            </a:lvl6pPr>
            <a:lvl7pPr defTabSz="4389438" fontAlgn="base">
              <a:spcBef>
                <a:spcPct val="0"/>
              </a:spcBef>
              <a:spcAft>
                <a:spcPct val="0"/>
              </a:spcAft>
              <a:defRPr sz="2400">
                <a:solidFill>
                  <a:schemeClr val="tx1"/>
                </a:solidFill>
                <a:latin typeface="Times New Roman" panose="02020603050405020304" pitchFamily="18" charset="0"/>
              </a:defRPr>
            </a:lvl7pPr>
            <a:lvl8pPr defTabSz="4389438" fontAlgn="base">
              <a:spcBef>
                <a:spcPct val="0"/>
              </a:spcBef>
              <a:spcAft>
                <a:spcPct val="0"/>
              </a:spcAft>
              <a:defRPr sz="2400">
                <a:solidFill>
                  <a:schemeClr val="tx1"/>
                </a:solidFill>
                <a:latin typeface="Times New Roman" panose="02020603050405020304" pitchFamily="18" charset="0"/>
              </a:defRPr>
            </a:lvl8pPr>
            <a:lvl9pPr defTabSz="4389438" fontAlgn="base">
              <a:spcBef>
                <a:spcPct val="0"/>
              </a:spcBef>
              <a:spcAft>
                <a:spcPct val="0"/>
              </a:spcAft>
              <a:defRPr sz="2400">
                <a:solidFill>
                  <a:schemeClr val="tx1"/>
                </a:solidFill>
                <a:latin typeface="Times New Roman" panose="02020603050405020304" pitchFamily="18" charset="0"/>
              </a:defRPr>
            </a:lvl9pPr>
          </a:lstStyle>
          <a:p>
            <a:pPr algn="ctr"/>
            <a:endParaRPr lang="en-US" altLang="zh-CN" sz="1800" dirty="0">
              <a:solidFill>
                <a:srgbClr val="FF0000"/>
              </a:solidFill>
              <a:latin typeface="Arial" panose="020B0604020202020204" pitchFamily="34" charset="0"/>
              <a:ea typeface="宋体" panose="02010600030101010101" pitchFamily="2" charset="-122"/>
            </a:endParaRPr>
          </a:p>
        </p:txBody>
      </p:sp>
      <p:sp>
        <p:nvSpPr>
          <p:cNvPr id="16725" name="Rectangle 10581">
            <a:extLst>
              <a:ext uri="{FF2B5EF4-FFF2-40B4-BE49-F238E27FC236}">
                <a16:creationId xmlns:a16="http://schemas.microsoft.com/office/drawing/2014/main" id="{DD3F3878-3929-4053-B85B-EFE979B7E3C5}"/>
              </a:ext>
            </a:extLst>
          </p:cNvPr>
          <p:cNvSpPr>
            <a:spLocks noChangeArrowheads="1"/>
          </p:cNvSpPr>
          <p:nvPr/>
        </p:nvSpPr>
        <p:spPr bwMode="auto">
          <a:xfrm>
            <a:off x="32187354" y="5497014"/>
            <a:ext cx="11280589" cy="16731413"/>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lvl1pPr>
              <a:defRPr sz="2400">
                <a:solidFill>
                  <a:schemeClr val="tx1"/>
                </a:solidFill>
                <a:latin typeface="Times New Roman" panose="02020603050405020304" pitchFamily="18" charset="0"/>
              </a:defRPr>
            </a:lvl1pPr>
            <a:lvl2pPr marL="844550" indent="-387350">
              <a:defRPr sz="2400">
                <a:solidFill>
                  <a:schemeClr val="tx1"/>
                </a:solidFill>
                <a:latin typeface="Times New Roman" panose="02020603050405020304" pitchFamily="18" charset="0"/>
              </a:defRPr>
            </a:lvl2pPr>
            <a:lvl3pPr marL="9588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eaLnBrk="0" hangingPunct="0">
              <a:spcAft>
                <a:spcPct val="25000"/>
              </a:spcAft>
            </a:pPr>
            <a:r>
              <a:rPr lang="en-US" altLang="zh-CN" sz="4800" b="1" dirty="0">
                <a:latin typeface="Helvetica" panose="020B0604020202020204" pitchFamily="34" charset="0"/>
                <a:cs typeface="Helvetica" panose="020B0604020202020204" pitchFamily="34" charset="0"/>
              </a:rPr>
              <a:t>Discussion</a:t>
            </a:r>
            <a:endParaRPr lang="en-AU" altLang="zh-CN" sz="3600" dirty="0">
              <a:latin typeface="Helvetica" panose="020B0604020202020204" pitchFamily="34" charset="0"/>
              <a:cs typeface="Helvetica" panose="020B0604020202020204" pitchFamily="34" charset="0"/>
            </a:endParaRP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 decision tree model gives a good prediction performance on the copyist identification problem by using the features extracted from the texts.  If the depth of the tree is too large, the model may meet overfitting problem. Tune the model and choose both efficient and effective model is necessary. </a:t>
            </a:r>
          </a:p>
          <a:p>
            <a:pPr marL="571500" indent="-571500" eaLnBrk="0" hangingPunct="0">
              <a:spcAft>
                <a:spcPct val="25000"/>
              </a:spcAft>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 </a:t>
            </a:r>
            <a:r>
              <a:rPr kumimoji="1" lang="en-HK" altLang="zh-CN" sz="3600" dirty="0">
                <a:solidFill>
                  <a:srgbClr val="333399"/>
                </a:solidFill>
                <a:latin typeface="Algerian" panose="04020705040A02060702" pitchFamily="82" charset="0"/>
                <a:cs typeface="Helvetica" panose="020B0604020202020204" pitchFamily="34" charset="0"/>
              </a:rPr>
              <a:t>row number</a:t>
            </a:r>
            <a:r>
              <a:rPr kumimoji="1" lang="en-HK" altLang="zh-CN" sz="3600" dirty="0">
                <a:latin typeface="Helvetica" panose="020B0604020202020204" pitchFamily="34" charset="0"/>
                <a:cs typeface="Helvetica" panose="020B0604020202020204" pitchFamily="34" charset="0"/>
              </a:rPr>
              <a:t> variable is the first node in the decision tree, which means that this feature is generally the most important for the copyist classification. </a:t>
            </a:r>
          </a:p>
          <a:p>
            <a:pPr marL="571500" indent="-571500" eaLnBrk="0" hangingPunct="0">
              <a:spcAft>
                <a:spcPct val="25000"/>
              </a:spcAft>
              <a:buFont typeface="Arial" panose="020B0604020202020204" pitchFamily="34" charset="0"/>
              <a:buChar char="•"/>
            </a:pPr>
            <a:r>
              <a:rPr lang="en-HK" altLang="zh-CN" sz="3600" dirty="0">
                <a:solidFill>
                  <a:srgbClr val="333399"/>
                </a:solidFill>
                <a:latin typeface="Algerian" panose="04020705040A02060702" pitchFamily="82" charset="0"/>
                <a:ea typeface="宋体" panose="02010600030101010101" pitchFamily="2" charset="-122"/>
                <a:cs typeface="Helvetica" panose="020B0604020202020204" pitchFamily="34" charset="0"/>
              </a:rPr>
              <a:t>Strengths</a:t>
            </a:r>
            <a:r>
              <a:rPr lang="en-HK" altLang="zh-CN" sz="3600" dirty="0">
                <a:latin typeface="Helvetica" panose="020B0604020202020204" pitchFamily="34" charset="0"/>
                <a:ea typeface="宋体" panose="02010600030101010101" pitchFamily="2" charset="-122"/>
                <a:cs typeface="Helvetica" panose="020B0604020202020204" pitchFamily="34" charset="0"/>
              </a:rPr>
              <a:t>:</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The decision tree model is well-suited for the multi-class classification problem. </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The model complexity can be controlled by max depth of the decision tree. </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Generated Tree can be easy to understand and analysis.</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Large scale dataset is suitable. </a:t>
            </a:r>
          </a:p>
          <a:p>
            <a:pPr marL="571500" indent="-571500" eaLnBrk="0" hangingPunct="0">
              <a:spcAft>
                <a:spcPct val="25000"/>
              </a:spcAft>
              <a:buFont typeface="Arial" panose="020B0604020202020204" pitchFamily="34" charset="0"/>
              <a:buChar char="•"/>
            </a:pPr>
            <a:r>
              <a:rPr lang="en-HK" altLang="zh-CN" sz="3600" dirty="0">
                <a:solidFill>
                  <a:srgbClr val="333399"/>
                </a:solidFill>
                <a:latin typeface="Algerian" panose="04020705040A02060702" pitchFamily="82" charset="0"/>
                <a:ea typeface="宋体" panose="02010600030101010101" pitchFamily="2" charset="-122"/>
                <a:cs typeface="Helvetica" panose="020B0604020202020204" pitchFamily="34" charset="0"/>
              </a:rPr>
              <a:t>Limitations</a:t>
            </a:r>
            <a:r>
              <a:rPr lang="en-HK" altLang="zh-CN" sz="3600" dirty="0">
                <a:latin typeface="Helvetica" panose="020B0604020202020204" pitchFamily="34" charset="0"/>
                <a:ea typeface="宋体" panose="02010600030101010101" pitchFamily="2" charset="-122"/>
                <a:cs typeface="Helvetica" panose="020B0604020202020204" pitchFamily="34" charset="0"/>
              </a:rPr>
              <a:t>:</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Easy to be overfitting.</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Information entropy may have some bias. </a:t>
            </a:r>
          </a:p>
          <a:p>
            <a:pPr marL="1416050" lvl="1" indent="-571500" eaLnBrk="0" hangingPunct="0">
              <a:spcAft>
                <a:spcPct val="25000"/>
              </a:spcAft>
              <a:buFont typeface="Wingdings" panose="05000000000000000000" pitchFamily="2" charset="2"/>
              <a:buChar char="Ø"/>
            </a:pPr>
            <a:r>
              <a:rPr lang="en-HK" altLang="zh-CN" sz="3200" dirty="0">
                <a:latin typeface="Helvetica" panose="020B0604020202020204" pitchFamily="34" charset="0"/>
                <a:ea typeface="宋体" panose="02010600030101010101" pitchFamily="2" charset="-122"/>
                <a:cs typeface="Helvetica" panose="020B0604020202020204" pitchFamily="34" charset="0"/>
              </a:rPr>
              <a:t>Further ensemble models(Random Forests Model, </a:t>
            </a:r>
            <a:r>
              <a:rPr lang="en-HK" altLang="zh-CN" sz="3200" dirty="0" err="1">
                <a:latin typeface="Helvetica" panose="020B0604020202020204" pitchFamily="34" charset="0"/>
                <a:ea typeface="宋体" panose="02010600030101010101" pitchFamily="2" charset="-122"/>
                <a:cs typeface="Helvetica" panose="020B0604020202020204" pitchFamily="34" charset="0"/>
              </a:rPr>
              <a:t>XGBoosts</a:t>
            </a:r>
            <a:r>
              <a:rPr lang="en-HK" altLang="zh-CN" sz="3200" dirty="0">
                <a:latin typeface="Helvetica" panose="020B0604020202020204" pitchFamily="34" charset="0"/>
                <a:ea typeface="宋体" panose="02010600030101010101" pitchFamily="2" charset="-122"/>
                <a:cs typeface="Helvetica" panose="020B0604020202020204" pitchFamily="34" charset="0"/>
              </a:rPr>
              <a:t> model) always perform better than single tree-oriented model.</a:t>
            </a:r>
          </a:p>
          <a:p>
            <a:pPr marL="571500" indent="-571500" eaLnBrk="0" hangingPunct="0">
              <a:spcAft>
                <a:spcPct val="25000"/>
              </a:spcAft>
              <a:buFont typeface="Arial" panose="020B0604020202020204" pitchFamily="34" charset="0"/>
              <a:buChar char="•"/>
            </a:pPr>
            <a:endParaRPr lang="en-US" altLang="zh-CN" sz="3600" dirty="0">
              <a:latin typeface="Helvetica" panose="020B0604020202020204" pitchFamily="34" charset="0"/>
              <a:ea typeface="宋体" panose="02010600030101010101" pitchFamily="2" charset="-122"/>
              <a:cs typeface="Helvetica" panose="020B0604020202020204" pitchFamily="34" charset="0"/>
            </a:endParaRPr>
          </a:p>
        </p:txBody>
      </p:sp>
      <p:sp>
        <p:nvSpPr>
          <p:cNvPr id="16723" name="Rectangle 10579">
            <a:extLst>
              <a:ext uri="{FF2B5EF4-FFF2-40B4-BE49-F238E27FC236}">
                <a16:creationId xmlns:a16="http://schemas.microsoft.com/office/drawing/2014/main" id="{D1260DC5-B99C-41B2-96B8-79950D19B88C}"/>
              </a:ext>
            </a:extLst>
          </p:cNvPr>
          <p:cNvSpPr>
            <a:spLocks noChangeArrowheads="1"/>
          </p:cNvSpPr>
          <p:nvPr/>
        </p:nvSpPr>
        <p:spPr bwMode="auto">
          <a:xfrm>
            <a:off x="13354494" y="5541540"/>
            <a:ext cx="18131854" cy="3589353"/>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Exploratory Data Analysis</a:t>
            </a:r>
          </a:p>
          <a:p>
            <a:pPr marL="571500" indent="-571500" eaLnBrk="0" hangingPunct="0">
              <a:spcAft>
                <a:spcPct val="25000"/>
              </a:spcAft>
              <a:buFont typeface="Arial" panose="020B0604020202020204" pitchFamily="34" charset="0"/>
              <a:buChar char="•"/>
            </a:pPr>
            <a:r>
              <a:rPr kumimoji="1" lang="en-GB" altLang="zh-CN" sz="3600" dirty="0">
                <a:latin typeface="Helvetica" panose="020B0604020202020204" pitchFamily="34" charset="0"/>
                <a:cs typeface="Helvetica" panose="020B0604020202020204" pitchFamily="34" charset="0"/>
              </a:rPr>
              <a:t>Variables Distribution Visualization</a:t>
            </a:r>
          </a:p>
          <a:p>
            <a:pPr marL="571500" indent="-571500" eaLnBrk="0" hangingPunct="0">
              <a:spcAft>
                <a:spcPct val="25000"/>
              </a:spcAft>
              <a:buFont typeface="Arial" panose="020B0604020202020204" pitchFamily="34" charset="0"/>
              <a:buChar char="•"/>
            </a:pPr>
            <a:r>
              <a:rPr kumimoji="1" lang="en-GB" altLang="zh-CN" sz="3600" dirty="0">
                <a:latin typeface="Helvetica" panose="020B0604020202020204" pitchFamily="34" charset="0"/>
                <a:cs typeface="Helvetica" panose="020B0604020202020204" pitchFamily="34" charset="0"/>
              </a:rPr>
              <a:t>Data Manipulation</a:t>
            </a:r>
          </a:p>
          <a:p>
            <a:pPr marL="571500" indent="-571500" eaLnBrk="0" hangingPunct="0">
              <a:spcAft>
                <a:spcPct val="25000"/>
              </a:spcAft>
              <a:buFont typeface="Arial" panose="020B0604020202020204" pitchFamily="34" charset="0"/>
              <a:buChar char="•"/>
            </a:pPr>
            <a:r>
              <a:rPr kumimoji="1" lang="en-GB" altLang="zh-CN" sz="3600" dirty="0">
                <a:latin typeface="Helvetica" panose="020B0604020202020204" pitchFamily="34" charset="0"/>
                <a:cs typeface="Helvetica" panose="020B0604020202020204" pitchFamily="34" charset="0"/>
              </a:rPr>
              <a:t>Variables Correlation Matrix Plot</a:t>
            </a:r>
          </a:p>
        </p:txBody>
      </p:sp>
      <p:sp>
        <p:nvSpPr>
          <p:cNvPr id="16722" name="Rectangle 10578">
            <a:extLst>
              <a:ext uri="{FF2B5EF4-FFF2-40B4-BE49-F238E27FC236}">
                <a16:creationId xmlns:a16="http://schemas.microsoft.com/office/drawing/2014/main" id="{6EFAD34F-D2F4-4D2A-95E4-2CE84ED45650}"/>
              </a:ext>
            </a:extLst>
          </p:cNvPr>
          <p:cNvSpPr>
            <a:spLocks noChangeArrowheads="1"/>
          </p:cNvSpPr>
          <p:nvPr/>
        </p:nvSpPr>
        <p:spPr bwMode="auto">
          <a:xfrm>
            <a:off x="895350" y="5633925"/>
            <a:ext cx="10467749" cy="6636341"/>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Abstract</a:t>
            </a:r>
          </a:p>
          <a:p>
            <a:pPr marL="571500" indent="-571500">
              <a:buFont typeface="Arial" panose="020B0604020202020204" pitchFamily="34" charset="0"/>
              <a:buChar char="•"/>
            </a:pPr>
            <a:r>
              <a:rPr kumimoji="1" lang="en-US" altLang="zh-CN" sz="3600" dirty="0">
                <a:latin typeface="Helvetica" panose="020B0604020202020204" pitchFamily="34" charset="0"/>
                <a:cs typeface="Helvetica" panose="020B0604020202020204" pitchFamily="34" charset="0"/>
              </a:rPr>
              <a:t>This project uses the data extracted from 800 images of the “</a:t>
            </a:r>
            <a:r>
              <a:rPr kumimoji="1" lang="en-US" altLang="zh-CN" sz="3600" dirty="0">
                <a:solidFill>
                  <a:srgbClr val="333399"/>
                </a:solidFill>
                <a:latin typeface="Algerian" panose="04020705040A02060702" pitchFamily="82" charset="0"/>
                <a:cs typeface="Helvetica" panose="020B0604020202020204" pitchFamily="34" charset="0"/>
              </a:rPr>
              <a:t>Avila Bible</a:t>
            </a:r>
            <a:r>
              <a:rPr kumimoji="1" lang="en-US" altLang="zh-CN" sz="3600" dirty="0">
                <a:latin typeface="Helvetica" panose="020B0604020202020204" pitchFamily="34" charset="0"/>
                <a:cs typeface="Helvetica" panose="020B0604020202020204" pitchFamily="34" charset="0"/>
              </a:rPr>
              <a:t>”, a giant Latin copy of the whole Bible produced during the XII century between Italy and Spain. </a:t>
            </a:r>
          </a:p>
          <a:p>
            <a:pPr marL="571500" indent="-571500">
              <a:buFont typeface="Arial" panose="020B0604020202020204" pitchFamily="34" charset="0"/>
              <a:buChar char="•"/>
            </a:pPr>
            <a:r>
              <a:rPr kumimoji="1" lang="en-US" altLang="zh-CN" sz="3600" dirty="0">
                <a:latin typeface="Helvetica" panose="020B0604020202020204" pitchFamily="34" charset="0"/>
                <a:cs typeface="Helvetica" panose="020B0604020202020204" pitchFamily="34" charset="0"/>
              </a:rPr>
              <a:t>The main </a:t>
            </a:r>
            <a:r>
              <a:rPr kumimoji="1" lang="en-US" altLang="zh-CN" sz="3600" i="1" dirty="0">
                <a:solidFill>
                  <a:srgbClr val="333399"/>
                </a:solidFill>
                <a:latin typeface="Algerian" panose="04020705040A02060702" pitchFamily="82" charset="0"/>
                <a:cs typeface="Helvetica" panose="020B0604020202020204" pitchFamily="34" charset="0"/>
              </a:rPr>
              <a:t>goal</a:t>
            </a:r>
            <a:r>
              <a:rPr kumimoji="1" lang="en-US" altLang="zh-CN" sz="3600" dirty="0">
                <a:latin typeface="Helvetica" panose="020B0604020202020204" pitchFamily="34" charset="0"/>
                <a:cs typeface="Helvetica" panose="020B0604020202020204" pitchFamily="34" charset="0"/>
              </a:rPr>
              <a:t> of the project is to predict who is the copyist of the given a part of content.</a:t>
            </a:r>
          </a:p>
          <a:p>
            <a:pPr marL="571500" indent="-571500">
              <a:buFont typeface="Arial" panose="020B0604020202020204" pitchFamily="34" charset="0"/>
              <a:buChar char="•"/>
            </a:pPr>
            <a:r>
              <a:rPr kumimoji="1" lang="en-US" altLang="zh-CN" sz="3600" dirty="0">
                <a:latin typeface="Helvetica" panose="020B0604020202020204" pitchFamily="34" charset="0"/>
                <a:cs typeface="Helvetica" panose="020B0604020202020204" pitchFamily="34" charset="0"/>
              </a:rPr>
              <a:t>The </a:t>
            </a:r>
            <a:r>
              <a:rPr kumimoji="1" lang="en-US" altLang="zh-CN" sz="3600" dirty="0">
                <a:solidFill>
                  <a:schemeClr val="accent2"/>
                </a:solidFill>
                <a:latin typeface="Algerian" panose="04020705040A02060702" pitchFamily="82" charset="0"/>
                <a:cs typeface="Helvetica" panose="020B0604020202020204" pitchFamily="34" charset="0"/>
              </a:rPr>
              <a:t>Decision Tree</a:t>
            </a:r>
            <a:r>
              <a:rPr kumimoji="1" lang="en-US" altLang="zh-CN" sz="3600" dirty="0">
                <a:latin typeface="Helvetica" panose="020B0604020202020204" pitchFamily="34" charset="0"/>
                <a:cs typeface="Helvetica" panose="020B0604020202020204" pitchFamily="34" charset="0"/>
              </a:rPr>
              <a:t> model is used to conduct the analysis and prediction.</a:t>
            </a:r>
          </a:p>
        </p:txBody>
      </p:sp>
      <p:sp>
        <p:nvSpPr>
          <p:cNvPr id="16739" name="Rectangle 10595">
            <a:extLst>
              <a:ext uri="{FF2B5EF4-FFF2-40B4-BE49-F238E27FC236}">
                <a16:creationId xmlns:a16="http://schemas.microsoft.com/office/drawing/2014/main" id="{A977A693-1D43-45D7-8DBF-ED2A4D729036}"/>
              </a:ext>
            </a:extLst>
          </p:cNvPr>
          <p:cNvSpPr>
            <a:spLocks noChangeArrowheads="1"/>
          </p:cNvSpPr>
          <p:nvPr/>
        </p:nvSpPr>
        <p:spPr bwMode="auto">
          <a:xfrm>
            <a:off x="878830" y="17842353"/>
            <a:ext cx="10578307" cy="13653647"/>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lvl1pPr>
              <a:tabLst>
                <a:tab pos="914400" algn="l"/>
              </a:tabLst>
              <a:defRPr sz="2400">
                <a:solidFill>
                  <a:schemeClr val="tx1"/>
                </a:solidFill>
                <a:latin typeface="Times New Roman" panose="02020603050405020304" pitchFamily="18" charset="0"/>
              </a:defRPr>
            </a:lvl1pPr>
            <a:lvl2pPr marL="914400" indent="-457200">
              <a:tabLst>
                <a:tab pos="914400" algn="l"/>
              </a:tabLst>
              <a:defRPr sz="2400">
                <a:solidFill>
                  <a:schemeClr val="tx1"/>
                </a:solidFill>
                <a:latin typeface="Times New Roman" panose="02020603050405020304" pitchFamily="18" charset="0"/>
              </a:defRPr>
            </a:lvl2pPr>
            <a:lvl3pPr marL="1600200">
              <a:tabLst>
                <a:tab pos="914400" algn="l"/>
              </a:tabLst>
              <a:defRPr sz="2400">
                <a:solidFill>
                  <a:schemeClr val="tx1"/>
                </a:solidFill>
                <a:latin typeface="Times New Roman" panose="02020603050405020304" pitchFamily="18" charset="0"/>
              </a:defRPr>
            </a:lvl3pPr>
            <a:lvl4pPr marL="1714500">
              <a:tabLst>
                <a:tab pos="914400" algn="l"/>
              </a:tabLst>
              <a:defRPr sz="2400">
                <a:solidFill>
                  <a:schemeClr val="tx1"/>
                </a:solidFill>
                <a:latin typeface="Times New Roman" panose="02020603050405020304" pitchFamily="18" charset="0"/>
              </a:defRPr>
            </a:lvl4pPr>
            <a:lvl5pPr>
              <a:tabLst>
                <a:tab pos="914400" algn="l"/>
              </a:tabLst>
              <a:defRPr sz="2400">
                <a:solidFill>
                  <a:schemeClr val="tx1"/>
                </a:solidFill>
                <a:latin typeface="Times New Roman" panose="02020603050405020304" pitchFamily="18" charset="0"/>
              </a:defRPr>
            </a:lvl5pPr>
            <a:lvl6pPr fontAlgn="base">
              <a:spcBef>
                <a:spcPct val="0"/>
              </a:spcBef>
              <a:spcAft>
                <a:spcPct val="0"/>
              </a:spcAft>
              <a:tabLst>
                <a:tab pos="914400" algn="l"/>
              </a:tabLst>
              <a:defRPr sz="2400">
                <a:solidFill>
                  <a:schemeClr val="tx1"/>
                </a:solidFill>
                <a:latin typeface="Times New Roman" panose="02020603050405020304" pitchFamily="18" charset="0"/>
              </a:defRPr>
            </a:lvl6pPr>
            <a:lvl7pPr fontAlgn="base">
              <a:spcBef>
                <a:spcPct val="0"/>
              </a:spcBef>
              <a:spcAft>
                <a:spcPct val="0"/>
              </a:spcAft>
              <a:tabLst>
                <a:tab pos="914400" algn="l"/>
              </a:tabLst>
              <a:defRPr sz="2400">
                <a:solidFill>
                  <a:schemeClr val="tx1"/>
                </a:solidFill>
                <a:latin typeface="Times New Roman" panose="02020603050405020304" pitchFamily="18" charset="0"/>
              </a:defRPr>
            </a:lvl7pPr>
            <a:lvl8pPr fontAlgn="base">
              <a:spcBef>
                <a:spcPct val="0"/>
              </a:spcBef>
              <a:spcAft>
                <a:spcPct val="0"/>
              </a:spcAft>
              <a:tabLst>
                <a:tab pos="914400" algn="l"/>
              </a:tabLst>
              <a:defRPr sz="2400">
                <a:solidFill>
                  <a:schemeClr val="tx1"/>
                </a:solidFill>
                <a:latin typeface="Times New Roman" panose="02020603050405020304" pitchFamily="18" charset="0"/>
              </a:defRPr>
            </a:lvl8pPr>
            <a:lvl9pPr fontAlgn="base">
              <a:spcBef>
                <a:spcPct val="0"/>
              </a:spcBef>
              <a:spcAft>
                <a:spcPct val="0"/>
              </a:spcAft>
              <a:tabLst>
                <a:tab pos="914400" algn="l"/>
              </a:tabLst>
              <a:defRPr sz="2400">
                <a:solidFill>
                  <a:schemeClr val="tx1"/>
                </a:solidFill>
                <a:latin typeface="Times New Roman" panose="02020603050405020304" pitchFamily="18" charset="0"/>
              </a:defRPr>
            </a:lvl9p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Data Description</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 training set containing </a:t>
            </a:r>
            <a:r>
              <a:rPr kumimoji="1" lang="en-HK" altLang="zh-CN" sz="3600" dirty="0">
                <a:solidFill>
                  <a:schemeClr val="accent2"/>
                </a:solidFill>
                <a:latin typeface="Helvetica" panose="020B0604020202020204" pitchFamily="34" charset="0"/>
                <a:cs typeface="Helvetica" panose="020B0604020202020204" pitchFamily="34" charset="0"/>
              </a:rPr>
              <a:t>10,430</a:t>
            </a:r>
            <a:r>
              <a:rPr kumimoji="1" lang="en-HK" altLang="zh-CN" sz="3600" dirty="0">
                <a:latin typeface="Helvetica" panose="020B0604020202020204" pitchFamily="34" charset="0"/>
                <a:cs typeface="Helvetica" panose="020B0604020202020204" pitchFamily="34" charset="0"/>
              </a:rPr>
              <a:t> samples, and a test set containing </a:t>
            </a:r>
            <a:r>
              <a:rPr kumimoji="1" lang="en-HK" altLang="zh-CN" sz="3600" dirty="0">
                <a:solidFill>
                  <a:schemeClr val="accent2"/>
                </a:solidFill>
                <a:latin typeface="Helvetica" panose="020B0604020202020204" pitchFamily="34" charset="0"/>
                <a:cs typeface="Helvetica" panose="020B0604020202020204" pitchFamily="34" charset="0"/>
              </a:rPr>
              <a:t>10,437</a:t>
            </a:r>
            <a:r>
              <a:rPr kumimoji="1" lang="en-HK" altLang="zh-CN" sz="3600" dirty="0">
                <a:latin typeface="Helvetica" panose="020B0604020202020204" pitchFamily="34" charset="0"/>
                <a:cs typeface="Helvetica" panose="020B0604020202020204" pitchFamily="34" charset="0"/>
              </a:rPr>
              <a:t> samples. </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There is no missing data.</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1 response variable and 10 features.</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Class distribution(training data set):</a:t>
            </a:r>
          </a:p>
          <a:p>
            <a:pPr marL="571500" indent="-571500">
              <a:buFont typeface="Arial" panose="020B0604020202020204" pitchFamily="34" charset="0"/>
              <a:buChar char="•"/>
            </a:pPr>
            <a:endParaRPr kumimoji="1" lang="en-HK" altLang="zh-CN" sz="3600" dirty="0">
              <a:latin typeface="Helvetica" panose="020B0604020202020204" pitchFamily="34" charset="0"/>
              <a:cs typeface="Helvetica" panose="020B0604020202020204" pitchFamily="34" charset="0"/>
            </a:endParaRPr>
          </a:p>
          <a:p>
            <a:endParaRPr kumimoji="1" lang="en-HK" altLang="zh-CN" sz="3600" dirty="0">
              <a:latin typeface="Helvetica" panose="020B0604020202020204" pitchFamily="34" charset="0"/>
              <a:cs typeface="Helvetica" panose="020B0604020202020204" pitchFamily="34" charset="0"/>
            </a:endParaRPr>
          </a:p>
          <a:p>
            <a:pPr marL="571500" indent="-571500">
              <a:buFont typeface="Arial" panose="020B0604020202020204" pitchFamily="34" charset="0"/>
              <a:buChar char="•"/>
            </a:pPr>
            <a:r>
              <a:rPr kumimoji="1" lang="en-US" altLang="zh-CN" sz="3600" dirty="0">
                <a:latin typeface="Helvetica" panose="020B0604020202020204" pitchFamily="34" charset="0"/>
                <a:cs typeface="Helvetica" panose="020B0604020202020204" pitchFamily="34" charset="0"/>
              </a:rPr>
              <a:t>Variables:</a:t>
            </a: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Intercolumnar distance</a:t>
            </a:r>
            <a:r>
              <a:rPr kumimoji="1" lang="en-US" altLang="zh-CN" sz="2800" dirty="0">
                <a:latin typeface="Helvetica" panose="020B0604020202020204" pitchFamily="34" charset="0"/>
                <a:cs typeface="Helvetica" panose="020B0604020202020204" pitchFamily="34" charset="0"/>
              </a:rPr>
              <a:t>: distance between columns</a:t>
            </a: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Upper margin</a:t>
            </a:r>
            <a:r>
              <a:rPr kumimoji="1" lang="en-US" altLang="zh-CN" sz="2800" dirty="0">
                <a:latin typeface="Helvetica" panose="020B0604020202020204" pitchFamily="34" charset="0"/>
                <a:cs typeface="Helvetica" panose="020B0604020202020204" pitchFamily="34" charset="0"/>
              </a:rPr>
              <a:t>: upside value</a:t>
            </a: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Lower margin</a:t>
            </a:r>
            <a:r>
              <a:rPr kumimoji="1" lang="en-US" altLang="zh-CN" sz="2800" dirty="0">
                <a:latin typeface="Helvetica" panose="020B0604020202020204" pitchFamily="34" charset="0"/>
                <a:cs typeface="Helvetica" panose="020B0604020202020204" pitchFamily="34" charset="0"/>
              </a:rPr>
              <a:t>: downside value </a:t>
            </a:r>
          </a:p>
          <a:p>
            <a:pPr lvl="1">
              <a:buFont typeface="Wingdings" panose="05000000000000000000" pitchFamily="2" charset="2"/>
              <a:buChar char="Ø"/>
            </a:pPr>
            <a:r>
              <a:rPr kumimoji="1" lang="en-US" altLang="zh-CN" sz="2800" i="1" dirty="0">
                <a:solidFill>
                  <a:srgbClr val="333399"/>
                </a:solidFill>
                <a:latin typeface="Helvetica" panose="020B0604020202020204" pitchFamily="34" charset="0"/>
                <a:cs typeface="Helvetica" panose="020B0604020202020204" pitchFamily="34" charset="0"/>
              </a:rPr>
              <a:t>Exploitation</a:t>
            </a:r>
            <a:r>
              <a:rPr kumimoji="1" lang="en-US" altLang="zh-CN" sz="2800" dirty="0">
                <a:latin typeface="Helvetica" panose="020B0604020202020204" pitchFamily="34" charset="0"/>
                <a:cs typeface="Helvetica" panose="020B0604020202020204" pitchFamily="34" charset="0"/>
              </a:rPr>
              <a:t>: column </a:t>
            </a:r>
            <a:r>
              <a:rPr lang="en-US" altLang="zh-CN" sz="2800" dirty="0">
                <a:latin typeface="Helvetica" panose="020B0604020202020204" pitchFamily="34" charset="0"/>
                <a:cs typeface="Helvetica" panose="020B0604020202020204" pitchFamily="34" charset="0"/>
              </a:rPr>
              <a:t>exploitation coefficient (the number of black pixels/the total number of pixels in the column)</a:t>
            </a:r>
            <a:endParaRPr kumimoji="1" lang="en-US" altLang="zh-CN" sz="2800" dirty="0">
              <a:latin typeface="Helvetica" panose="020B0604020202020204" pitchFamily="34" charset="0"/>
              <a:cs typeface="Helvetica" panose="020B0604020202020204" pitchFamily="34" charset="0"/>
            </a:endParaRP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Row number</a:t>
            </a:r>
            <a:r>
              <a:rPr kumimoji="1" lang="en-US" altLang="zh-CN" sz="2800" dirty="0">
                <a:latin typeface="Helvetica" panose="020B0604020202020204" pitchFamily="34" charset="0"/>
                <a:cs typeface="Helvetica" panose="020B0604020202020204" pitchFamily="34" charset="0"/>
              </a:rPr>
              <a:t>: number of rows in the column </a:t>
            </a:r>
          </a:p>
          <a:p>
            <a:pPr lvl="1">
              <a:buFont typeface="Wingdings" panose="05000000000000000000" pitchFamily="2" charset="2"/>
              <a:buChar char="Ø"/>
            </a:pPr>
            <a:r>
              <a:rPr kumimoji="1" lang="en-US" altLang="zh-CN" sz="2800" i="1" dirty="0">
                <a:solidFill>
                  <a:srgbClr val="333399"/>
                </a:solidFill>
                <a:latin typeface="Helvetica" panose="020B0604020202020204" pitchFamily="34" charset="0"/>
                <a:cs typeface="Helvetica" panose="020B0604020202020204" pitchFamily="34" charset="0"/>
              </a:rPr>
              <a:t>Modular ratio</a:t>
            </a:r>
            <a:r>
              <a:rPr kumimoji="1" lang="en-US" altLang="zh-CN" sz="2800" dirty="0">
                <a:latin typeface="Helvetica" panose="020B0604020202020204" pitchFamily="34" charset="0"/>
                <a:cs typeface="Helvetica" panose="020B0604020202020204" pitchFamily="34" charset="0"/>
              </a:rPr>
              <a:t>: estimates the dimension of handwriting characters </a:t>
            </a: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Interlinear spacing</a:t>
            </a:r>
            <a:r>
              <a:rPr kumimoji="1" lang="en-US" altLang="zh-CN" sz="2800" dirty="0">
                <a:latin typeface="Helvetica" panose="020B0604020202020204" pitchFamily="34" charset="0"/>
                <a:cs typeface="Helvetica" panose="020B0604020202020204" pitchFamily="34" charset="0"/>
              </a:rPr>
              <a:t>: the distance in pixels between two rows </a:t>
            </a:r>
          </a:p>
          <a:p>
            <a:pPr lvl="1">
              <a:buFont typeface="Wingdings" panose="05000000000000000000" pitchFamily="2" charset="2"/>
              <a:buChar char="Ø"/>
            </a:pPr>
            <a:r>
              <a:rPr kumimoji="1" lang="en-US" altLang="zh-CN" sz="2800" i="1" dirty="0">
                <a:latin typeface="Helvetica" panose="020B0604020202020204" pitchFamily="34" charset="0"/>
                <a:cs typeface="Helvetica" panose="020B0604020202020204" pitchFamily="34" charset="0"/>
              </a:rPr>
              <a:t>Weight</a:t>
            </a:r>
            <a:r>
              <a:rPr kumimoji="1" lang="en-US" altLang="zh-CN" sz="2800" dirty="0">
                <a:latin typeface="Helvetica" panose="020B0604020202020204" pitchFamily="34" charset="0"/>
                <a:cs typeface="Helvetica" panose="020B0604020202020204" pitchFamily="34" charset="0"/>
              </a:rPr>
              <a:t>: a measure of how much a row is filled with ink</a:t>
            </a:r>
          </a:p>
          <a:p>
            <a:pPr lvl="1">
              <a:buFont typeface="Wingdings" panose="05000000000000000000" pitchFamily="2" charset="2"/>
              <a:buChar char="Ø"/>
            </a:pPr>
            <a:r>
              <a:rPr kumimoji="1" lang="en-US" altLang="zh-CN" sz="2800" i="1" dirty="0">
                <a:solidFill>
                  <a:srgbClr val="333399"/>
                </a:solidFill>
                <a:latin typeface="Helvetica" panose="020B0604020202020204" pitchFamily="34" charset="0"/>
                <a:cs typeface="Helvetica" panose="020B0604020202020204" pitchFamily="34" charset="0"/>
              </a:rPr>
              <a:t>modular ratio/ interlinear spacing </a:t>
            </a:r>
          </a:p>
          <a:p>
            <a:pPr lvl="1">
              <a:buFont typeface="Wingdings" panose="05000000000000000000" pitchFamily="2" charset="2"/>
              <a:buChar char="Ø"/>
            </a:pPr>
            <a:r>
              <a:rPr kumimoji="1" lang="en-US" altLang="zh-CN" sz="2800" i="1" dirty="0">
                <a:solidFill>
                  <a:srgbClr val="333399"/>
                </a:solidFill>
                <a:latin typeface="Helvetica" panose="020B0604020202020204" pitchFamily="34" charset="0"/>
                <a:cs typeface="Helvetica" panose="020B0604020202020204" pitchFamily="34" charset="0"/>
              </a:rPr>
              <a:t>Peak number</a:t>
            </a:r>
            <a:r>
              <a:rPr kumimoji="1" lang="en-US" altLang="zh-CN" sz="2800" dirty="0">
                <a:latin typeface="Helvetica" panose="020B0604020202020204" pitchFamily="34" charset="0"/>
                <a:cs typeface="Helvetica" panose="020B0604020202020204" pitchFamily="34" charset="0"/>
              </a:rPr>
              <a:t>: the number of peaks in the horizontal projection histogram of rows</a:t>
            </a:r>
          </a:p>
          <a:p>
            <a:pPr lvl="1">
              <a:buFont typeface="Wingdings" panose="05000000000000000000" pitchFamily="2" charset="2"/>
              <a:buChar char="Ø"/>
            </a:pPr>
            <a:endParaRPr kumimoji="1" lang="en-US" altLang="zh-CN" sz="2800" dirty="0">
              <a:latin typeface="Helvetica" panose="020B0604020202020204" pitchFamily="34" charset="0"/>
              <a:cs typeface="Helvetica" panose="020B0604020202020204" pitchFamily="34" charset="0"/>
            </a:endParaRPr>
          </a:p>
          <a:p>
            <a:pPr marL="457200" lvl="1" indent="0"/>
            <a:r>
              <a:rPr kumimoji="1" lang="en-US" altLang="zh-CN" dirty="0"/>
              <a:t>Data source: </a:t>
            </a:r>
            <a:r>
              <a:rPr kumimoji="1" lang="en-US" altLang="zh-CN" dirty="0" err="1"/>
              <a:t>C.De</a:t>
            </a:r>
            <a:r>
              <a:rPr kumimoji="1" lang="en-US" altLang="zh-CN" dirty="0"/>
              <a:t> Stefano(2018), UCI Machine Learning Repository [http://archive.ics.uci.edu/ml]. Irvine, CA: University of California, School of Information and Computer</a:t>
            </a:r>
            <a:endParaRPr kumimoji="1" lang="en-US" altLang="zh-CN" dirty="0">
              <a:latin typeface="Helvetica" panose="020B0604020202020204" pitchFamily="34" charset="0"/>
              <a:cs typeface="Helvetica" panose="020B0604020202020204" pitchFamily="34" charset="0"/>
            </a:endParaRPr>
          </a:p>
        </p:txBody>
      </p:sp>
      <p:sp>
        <p:nvSpPr>
          <p:cNvPr id="16732" name="Text Box 10588">
            <a:extLst>
              <a:ext uri="{FF2B5EF4-FFF2-40B4-BE49-F238E27FC236}">
                <a16:creationId xmlns:a16="http://schemas.microsoft.com/office/drawing/2014/main" id="{96EB701F-BF1E-4E29-A62D-C51832F009C5}"/>
              </a:ext>
            </a:extLst>
          </p:cNvPr>
          <p:cNvSpPr txBox="1">
            <a:spLocks noChangeArrowheads="1"/>
          </p:cNvSpPr>
          <p:nvPr/>
        </p:nvSpPr>
        <p:spPr bwMode="auto">
          <a:xfrm>
            <a:off x="13255554" y="27980374"/>
            <a:ext cx="5757862" cy="45720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algn="ctr" eaLnBrk="0" hangingPunct="0">
              <a:spcBef>
                <a:spcPct val="50000"/>
              </a:spcBef>
            </a:pPr>
            <a:r>
              <a:rPr lang="en-AU" altLang="zh-CN" i="1" dirty="0">
                <a:solidFill>
                  <a:srgbClr val="333399"/>
                </a:solidFill>
                <a:latin typeface="Arial" panose="020B0604020202020204" pitchFamily="34" charset="0"/>
              </a:rPr>
              <a:t>Figure 4.</a:t>
            </a:r>
          </a:p>
        </p:txBody>
      </p:sp>
      <p:sp>
        <p:nvSpPr>
          <p:cNvPr id="16752" name="Text Box 10608">
            <a:extLst>
              <a:ext uri="{FF2B5EF4-FFF2-40B4-BE49-F238E27FC236}">
                <a16:creationId xmlns:a16="http://schemas.microsoft.com/office/drawing/2014/main" id="{A02DFB15-1A68-4BC0-9878-6D10A3DC08C2}"/>
              </a:ext>
            </a:extLst>
          </p:cNvPr>
          <p:cNvSpPr txBox="1">
            <a:spLocks noChangeArrowheads="1"/>
          </p:cNvSpPr>
          <p:nvPr/>
        </p:nvSpPr>
        <p:spPr bwMode="auto">
          <a:xfrm>
            <a:off x="25629365" y="27859625"/>
            <a:ext cx="5759450" cy="45720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eaLnBrk="0" hangingPunct="0">
              <a:spcBef>
                <a:spcPct val="50000"/>
              </a:spcBef>
            </a:pPr>
            <a:r>
              <a:rPr lang="en-AU" altLang="zh-CN" i="1" dirty="0">
                <a:solidFill>
                  <a:srgbClr val="333399"/>
                </a:solidFill>
                <a:latin typeface="Arial" panose="020B0604020202020204" pitchFamily="34" charset="0"/>
              </a:rPr>
              <a:t>Figure 5.</a:t>
            </a:r>
          </a:p>
        </p:txBody>
      </p:sp>
      <p:pic>
        <p:nvPicPr>
          <p:cNvPr id="5" name="Picture 4">
            <a:extLst>
              <a:ext uri="{FF2B5EF4-FFF2-40B4-BE49-F238E27FC236}">
                <a16:creationId xmlns:a16="http://schemas.microsoft.com/office/drawing/2014/main" id="{FDEC003A-0E43-4E22-83C9-96AC0AB0A5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162" y="1843087"/>
            <a:ext cx="3324241" cy="2759075"/>
          </a:xfrm>
          <a:prstGeom prst="rect">
            <a:avLst/>
          </a:prstGeom>
        </p:spPr>
      </p:pic>
      <p:pic>
        <p:nvPicPr>
          <p:cNvPr id="7" name="Picture 6">
            <a:extLst>
              <a:ext uri="{FF2B5EF4-FFF2-40B4-BE49-F238E27FC236}">
                <a16:creationId xmlns:a16="http://schemas.microsoft.com/office/drawing/2014/main" id="{21AA9A86-3CF1-48F4-B093-9F46810D3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16350" y="1843087"/>
            <a:ext cx="3087688" cy="2759075"/>
          </a:xfrm>
          <a:prstGeom prst="rect">
            <a:avLst/>
          </a:prstGeom>
        </p:spPr>
      </p:pic>
      <p:sp>
        <p:nvSpPr>
          <p:cNvPr id="31" name="Rectangle 10578">
            <a:extLst>
              <a:ext uri="{FF2B5EF4-FFF2-40B4-BE49-F238E27FC236}">
                <a16:creationId xmlns:a16="http://schemas.microsoft.com/office/drawing/2014/main" id="{270CCC8A-D433-4F85-AE2A-09A35D20F2F8}"/>
              </a:ext>
            </a:extLst>
          </p:cNvPr>
          <p:cNvSpPr>
            <a:spLocks noChangeArrowheads="1"/>
          </p:cNvSpPr>
          <p:nvPr/>
        </p:nvSpPr>
        <p:spPr bwMode="auto">
          <a:xfrm>
            <a:off x="895350" y="12311902"/>
            <a:ext cx="10467749" cy="6082343"/>
          </a:xfrm>
          <a:prstGeom prst="rect">
            <a:avLst/>
          </a:prstGeom>
          <a:noFill/>
          <a:ln>
            <a:noFill/>
          </a:ln>
          <a:effectLst/>
          <a:extLst>
            <a:ext uri="{909E8E84-426E-40DD-AFC4-6F175D3DCCD1}">
              <a14:hiddenFill xmlns:a14="http://schemas.microsoft.com/office/drawing/2010/main">
                <a:solidFill>
                  <a:srgbClr val="B9C6D5"/>
                </a:solidFill>
              </a14:hiddenFill>
            </a:ext>
            <a:ext uri="{91240B29-F687-4F45-9708-019B960494DF}">
              <a14:hiddenLine xmlns:a14="http://schemas.microsoft.com/office/drawing/2010/main" w="38100">
                <a:solidFill>
                  <a:srgbClr val="14283C"/>
                </a:solidFill>
                <a:miter lim="800000"/>
                <a:headEnd/>
                <a:tailEnd/>
              </a14:hiddenLine>
            </a:ext>
            <a:ext uri="{AF507438-7753-43E0-B8FC-AC1667EBCBE1}">
              <a14:hiddenEffects xmlns:a14="http://schemas.microsoft.com/office/drawing/2010/main">
                <a:effectLst>
                  <a:outerShdw dist="125724" dir="2700000" algn="ctr" rotWithShape="0">
                    <a:srgbClr val="14283C"/>
                  </a:outerShdw>
                </a:effectLst>
              </a14:hiddenEffects>
            </a:ext>
          </a:extLst>
        </p:spPr>
        <p:txBody>
          <a:bodyPr wrap="square" lIns="360000" tIns="360000" rIns="360000" bIns="360000">
            <a:spAutoFit/>
          </a:bodyPr>
          <a:lstStyle/>
          <a:p>
            <a:pPr algn="ctr" eaLnBrk="0" hangingPunct="0">
              <a:spcAft>
                <a:spcPct val="25000"/>
              </a:spcAft>
            </a:pPr>
            <a:r>
              <a:rPr lang="en-GB" altLang="zh-CN" sz="4800" b="1" dirty="0">
                <a:latin typeface="Helvetica" panose="020B0604020202020204" pitchFamily="34" charset="0"/>
                <a:cs typeface="Helvetica" panose="020B0604020202020204" pitchFamily="34" charset="0"/>
              </a:rPr>
              <a:t>Background</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 pages of “Avila Bible” written by each copyist are </a:t>
            </a:r>
            <a:r>
              <a:rPr kumimoji="1" lang="en-HK" altLang="zh-CN" sz="3600" u="sng" dirty="0">
                <a:latin typeface="Helvetica" panose="020B0604020202020204" pitchFamily="34" charset="0"/>
                <a:cs typeface="Helvetica" panose="020B0604020202020204" pitchFamily="34" charset="0"/>
              </a:rPr>
              <a:t>not</a:t>
            </a:r>
            <a:r>
              <a:rPr kumimoji="1" lang="en-HK" altLang="zh-CN" sz="3600" dirty="0">
                <a:latin typeface="Helvetica" panose="020B0604020202020204" pitchFamily="34" charset="0"/>
                <a:cs typeface="Helvetica" panose="020B0604020202020204" pitchFamily="34" charset="0"/>
              </a:rPr>
              <a:t> equally numerous. </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Each pattern contains 10 features corresponding to 4 consecutive rows. </a:t>
            </a:r>
          </a:p>
          <a:p>
            <a:pPr marL="571500" indent="-571500">
              <a:buFont typeface="Arial" panose="020B0604020202020204" pitchFamily="34" charset="0"/>
              <a:buChar char="•"/>
            </a:pPr>
            <a:r>
              <a:rPr kumimoji="1" lang="en-HK" altLang="zh-CN" sz="3600" dirty="0">
                <a:latin typeface="Helvetica" panose="020B0604020202020204" pitchFamily="34" charset="0"/>
                <a:cs typeface="Helvetica" panose="020B0604020202020204" pitchFamily="34" charset="0"/>
              </a:rPr>
              <a:t>The prediction task consists in associating each pattern to one of the 12 copyists(</a:t>
            </a:r>
            <a:r>
              <a:rPr kumimoji="1" lang="en-HK" altLang="zh-CN" sz="3600" dirty="0">
                <a:solidFill>
                  <a:schemeClr val="accent2"/>
                </a:solidFill>
                <a:latin typeface="Algerian" panose="04020705040A02060702" pitchFamily="82" charset="0"/>
                <a:cs typeface="Helvetica" panose="020B0604020202020204" pitchFamily="34" charset="0"/>
              </a:rPr>
              <a:t>A, B, C, D, E, F, G, H, I, W, X, Y</a:t>
            </a:r>
            <a:r>
              <a:rPr kumimoji="1" lang="en-HK" altLang="zh-CN" sz="3600" dirty="0">
                <a:latin typeface="Helvetica" panose="020B0604020202020204" pitchFamily="34" charset="0"/>
                <a:cs typeface="Helvetica" panose="020B0604020202020204" pitchFamily="34" charset="0"/>
              </a:rPr>
              <a:t>). </a:t>
            </a:r>
          </a:p>
          <a:p>
            <a:pPr eaLnBrk="0" hangingPunct="0">
              <a:spcAft>
                <a:spcPct val="25000"/>
              </a:spcAft>
            </a:pPr>
            <a:endParaRPr lang="en-US" altLang="zh-CN" sz="3600" dirty="0">
              <a:ea typeface="宋体" panose="02010600030101010101" pitchFamily="2" charset="-122"/>
              <a:cs typeface="Times New Roman" panose="02020603050405020304" pitchFamily="18" charset="0"/>
            </a:endParaRPr>
          </a:p>
        </p:txBody>
      </p:sp>
      <p:graphicFrame>
        <p:nvGraphicFramePr>
          <p:cNvPr id="33" name="表格 3">
            <a:extLst>
              <a:ext uri="{FF2B5EF4-FFF2-40B4-BE49-F238E27FC236}">
                <a16:creationId xmlns:a16="http://schemas.microsoft.com/office/drawing/2014/main" id="{420DDED0-A3A8-47EB-A7D5-E854381131C2}"/>
              </a:ext>
            </a:extLst>
          </p:cNvPr>
          <p:cNvGraphicFramePr>
            <a:graphicFrameLocks noGrp="1"/>
          </p:cNvGraphicFramePr>
          <p:nvPr>
            <p:extLst>
              <p:ext uri="{D42A27DB-BD31-4B8C-83A1-F6EECF244321}">
                <p14:modId xmlns:p14="http://schemas.microsoft.com/office/powerpoint/2010/main" val="1465812212"/>
              </p:ext>
            </p:extLst>
          </p:nvPr>
        </p:nvGraphicFramePr>
        <p:xfrm>
          <a:off x="1260799" y="21968397"/>
          <a:ext cx="9814368" cy="815358"/>
        </p:xfrm>
        <a:graphic>
          <a:graphicData uri="http://schemas.openxmlformats.org/drawingml/2006/table">
            <a:tbl>
              <a:tblPr firstRow="1" bandRow="1"/>
              <a:tblGrid>
                <a:gridCol w="817864">
                  <a:extLst>
                    <a:ext uri="{9D8B030D-6E8A-4147-A177-3AD203B41FA5}">
                      <a16:colId xmlns:a16="http://schemas.microsoft.com/office/drawing/2014/main" val="3363408370"/>
                    </a:ext>
                  </a:extLst>
                </a:gridCol>
                <a:gridCol w="817864">
                  <a:extLst>
                    <a:ext uri="{9D8B030D-6E8A-4147-A177-3AD203B41FA5}">
                      <a16:colId xmlns:a16="http://schemas.microsoft.com/office/drawing/2014/main" val="2333539100"/>
                    </a:ext>
                  </a:extLst>
                </a:gridCol>
                <a:gridCol w="817864">
                  <a:extLst>
                    <a:ext uri="{9D8B030D-6E8A-4147-A177-3AD203B41FA5}">
                      <a16:colId xmlns:a16="http://schemas.microsoft.com/office/drawing/2014/main" val="579517015"/>
                    </a:ext>
                  </a:extLst>
                </a:gridCol>
                <a:gridCol w="817864">
                  <a:extLst>
                    <a:ext uri="{9D8B030D-6E8A-4147-A177-3AD203B41FA5}">
                      <a16:colId xmlns:a16="http://schemas.microsoft.com/office/drawing/2014/main" val="565723432"/>
                    </a:ext>
                  </a:extLst>
                </a:gridCol>
                <a:gridCol w="817864">
                  <a:extLst>
                    <a:ext uri="{9D8B030D-6E8A-4147-A177-3AD203B41FA5}">
                      <a16:colId xmlns:a16="http://schemas.microsoft.com/office/drawing/2014/main" val="1966494852"/>
                    </a:ext>
                  </a:extLst>
                </a:gridCol>
                <a:gridCol w="817864">
                  <a:extLst>
                    <a:ext uri="{9D8B030D-6E8A-4147-A177-3AD203B41FA5}">
                      <a16:colId xmlns:a16="http://schemas.microsoft.com/office/drawing/2014/main" val="3341344123"/>
                    </a:ext>
                  </a:extLst>
                </a:gridCol>
                <a:gridCol w="817864">
                  <a:extLst>
                    <a:ext uri="{9D8B030D-6E8A-4147-A177-3AD203B41FA5}">
                      <a16:colId xmlns:a16="http://schemas.microsoft.com/office/drawing/2014/main" val="3567341965"/>
                    </a:ext>
                  </a:extLst>
                </a:gridCol>
                <a:gridCol w="817864">
                  <a:extLst>
                    <a:ext uri="{9D8B030D-6E8A-4147-A177-3AD203B41FA5}">
                      <a16:colId xmlns:a16="http://schemas.microsoft.com/office/drawing/2014/main" val="1432774190"/>
                    </a:ext>
                  </a:extLst>
                </a:gridCol>
                <a:gridCol w="817864">
                  <a:extLst>
                    <a:ext uri="{9D8B030D-6E8A-4147-A177-3AD203B41FA5}">
                      <a16:colId xmlns:a16="http://schemas.microsoft.com/office/drawing/2014/main" val="671442968"/>
                    </a:ext>
                  </a:extLst>
                </a:gridCol>
                <a:gridCol w="817864">
                  <a:extLst>
                    <a:ext uri="{9D8B030D-6E8A-4147-A177-3AD203B41FA5}">
                      <a16:colId xmlns:a16="http://schemas.microsoft.com/office/drawing/2014/main" val="3638437204"/>
                    </a:ext>
                  </a:extLst>
                </a:gridCol>
                <a:gridCol w="817864">
                  <a:extLst>
                    <a:ext uri="{9D8B030D-6E8A-4147-A177-3AD203B41FA5}">
                      <a16:colId xmlns:a16="http://schemas.microsoft.com/office/drawing/2014/main" val="4041276241"/>
                    </a:ext>
                  </a:extLst>
                </a:gridCol>
                <a:gridCol w="817864">
                  <a:extLst>
                    <a:ext uri="{9D8B030D-6E8A-4147-A177-3AD203B41FA5}">
                      <a16:colId xmlns:a16="http://schemas.microsoft.com/office/drawing/2014/main" val="2372403913"/>
                    </a:ext>
                  </a:extLst>
                </a:gridCol>
              </a:tblGrid>
              <a:tr h="407679">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A</a:t>
                      </a:r>
                      <a:endParaRPr lang="zh-CN" altLang="en-US" dirty="0"/>
                    </a:p>
                  </a:txBody>
                  <a:tcPr>
                    <a:lnL w="12700" cmpd="sng">
                      <a:solidFill>
                        <a:srgbClr val="E76618"/>
                      </a:solid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B</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C</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D</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E</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F</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G</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H</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I</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W</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X</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dirty="0"/>
                        <a:t>Y</a:t>
                      </a:r>
                      <a:endParaRPr lang="zh-CN" altLang="en-US" dirty="0"/>
                    </a:p>
                  </a:txBody>
                  <a:tcPr>
                    <a:lnL>
                      <a:noFill/>
                    </a:lnL>
                    <a:lnR w="12700" cmpd="sng">
                      <a:solidFill>
                        <a:srgbClr val="E76618"/>
                      </a:solid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solidFill>
                  </a:tcPr>
                </a:tc>
                <a:extLst>
                  <a:ext uri="{0D108BD9-81ED-4DB2-BD59-A6C34878D82A}">
                    <a16:rowId xmlns:a16="http://schemas.microsoft.com/office/drawing/2014/main" val="730141714"/>
                  </a:ext>
                </a:extLst>
              </a:tr>
              <a:tr h="407679">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4286</a:t>
                      </a:r>
                      <a:endParaRPr lang="zh-CN" altLang="en-US" dirty="0"/>
                    </a:p>
                  </a:txBody>
                  <a:tcPr>
                    <a:lnL w="12700" cmpd="sng">
                      <a:solidFill>
                        <a:srgbClr val="E76618"/>
                      </a:solid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5</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103</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352</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1095</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1961</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446</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519</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831</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44</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522</a:t>
                      </a:r>
                      <a:endParaRPr lang="zh-CN" altLang="en-US" dirty="0"/>
                    </a:p>
                  </a:txBody>
                  <a:tcPr>
                    <a:lnL>
                      <a:noFill/>
                    </a:lnL>
                    <a:lnR>
                      <a:no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dirty="0"/>
                        <a:t>266</a:t>
                      </a:r>
                      <a:endParaRPr lang="zh-CN" altLang="en-US" dirty="0"/>
                    </a:p>
                  </a:txBody>
                  <a:tcPr>
                    <a:lnL>
                      <a:noFill/>
                    </a:lnL>
                    <a:lnR w="12700" cmpd="sng">
                      <a:solidFill>
                        <a:srgbClr val="E76618"/>
                      </a:solidFill>
                    </a:lnR>
                    <a:lnT w="12700" cmpd="sng">
                      <a:solidFill>
                        <a:srgbClr val="E76618"/>
                      </a:solidFill>
                    </a:lnT>
                    <a:lnB w="12700" cmpd="sng">
                      <a:solidFill>
                        <a:srgbClr val="E76618"/>
                      </a:solidFill>
                    </a:lnB>
                    <a:lnTlToBr w="12700" cmpd="sng">
                      <a:noFill/>
                      <a:prstDash val="solid"/>
                    </a:lnTlToBr>
                    <a:lnBlToTr w="12700" cmpd="sng">
                      <a:noFill/>
                      <a:prstDash val="solid"/>
                    </a:lnBlToTr>
                    <a:solidFill>
                      <a:srgbClr val="E76618">
                        <a:tint val="20000"/>
                      </a:srgbClr>
                    </a:solidFill>
                  </a:tcPr>
                </a:tc>
                <a:extLst>
                  <a:ext uri="{0D108BD9-81ED-4DB2-BD59-A6C34878D82A}">
                    <a16:rowId xmlns:a16="http://schemas.microsoft.com/office/drawing/2014/main" val="1594720775"/>
                  </a:ext>
                </a:extLst>
              </a:tr>
            </a:tbl>
          </a:graphicData>
        </a:graphic>
      </p:graphicFrame>
      <p:pic>
        <p:nvPicPr>
          <p:cNvPr id="36" name="内容占位符 3">
            <a:extLst>
              <a:ext uri="{FF2B5EF4-FFF2-40B4-BE49-F238E27FC236}">
                <a16:creationId xmlns:a16="http://schemas.microsoft.com/office/drawing/2014/main" id="{DC6085EB-DC87-42F5-A1D3-423BC1FCB309}"/>
              </a:ext>
            </a:extLst>
          </p:cNvPr>
          <p:cNvPicPr>
            <a:picLocks noChangeAspect="1"/>
          </p:cNvPicPr>
          <p:nvPr/>
        </p:nvPicPr>
        <p:blipFill>
          <a:blip r:embed="rId6"/>
          <a:stretch>
            <a:fillRect/>
          </a:stretch>
        </p:blipFill>
        <p:spPr>
          <a:xfrm>
            <a:off x="12891745" y="9130894"/>
            <a:ext cx="8060833" cy="5633634"/>
          </a:xfrm>
          <a:prstGeom prst="rect">
            <a:avLst/>
          </a:prstGeom>
        </p:spPr>
      </p:pic>
      <p:pic>
        <p:nvPicPr>
          <p:cNvPr id="37" name="图片 3">
            <a:extLst>
              <a:ext uri="{FF2B5EF4-FFF2-40B4-BE49-F238E27FC236}">
                <a16:creationId xmlns:a16="http://schemas.microsoft.com/office/drawing/2014/main" id="{2F934BA1-DE18-4362-ADE0-C041BF487B5F}"/>
              </a:ext>
            </a:extLst>
          </p:cNvPr>
          <p:cNvPicPr>
            <a:picLocks noChangeAspect="1"/>
          </p:cNvPicPr>
          <p:nvPr/>
        </p:nvPicPr>
        <p:blipFill>
          <a:blip r:embed="rId7"/>
          <a:stretch>
            <a:fillRect/>
          </a:stretch>
        </p:blipFill>
        <p:spPr>
          <a:xfrm>
            <a:off x="21348029" y="6727352"/>
            <a:ext cx="4948428" cy="3324158"/>
          </a:xfrm>
          <a:prstGeom prst="rect">
            <a:avLst/>
          </a:prstGeom>
        </p:spPr>
      </p:pic>
      <p:sp>
        <p:nvSpPr>
          <p:cNvPr id="38" name="右箭头 4">
            <a:extLst>
              <a:ext uri="{FF2B5EF4-FFF2-40B4-BE49-F238E27FC236}">
                <a16:creationId xmlns:a16="http://schemas.microsoft.com/office/drawing/2014/main" id="{EF937AD4-0150-4184-A044-A6281CA0897C}"/>
              </a:ext>
            </a:extLst>
          </p:cNvPr>
          <p:cNvSpPr/>
          <p:nvPr/>
        </p:nvSpPr>
        <p:spPr>
          <a:xfrm>
            <a:off x="26341482" y="8196011"/>
            <a:ext cx="536768" cy="342033"/>
          </a:xfrm>
          <a:prstGeom prst="rightArrow">
            <a:avLst/>
          </a:prstGeom>
          <a:solidFill>
            <a:srgbClr val="FD5A1E"/>
          </a:solidFill>
          <a:ln>
            <a:solidFill>
              <a:srgbClr val="FD5A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solidFill>
            </a:endParaRPr>
          </a:p>
        </p:txBody>
      </p:sp>
      <p:pic>
        <p:nvPicPr>
          <p:cNvPr id="39" name="图片 5">
            <a:extLst>
              <a:ext uri="{FF2B5EF4-FFF2-40B4-BE49-F238E27FC236}">
                <a16:creationId xmlns:a16="http://schemas.microsoft.com/office/drawing/2014/main" id="{1EEF86C8-F655-4FFB-BD99-4D9478E21B06}"/>
              </a:ext>
            </a:extLst>
          </p:cNvPr>
          <p:cNvPicPr>
            <a:picLocks noChangeAspect="1"/>
          </p:cNvPicPr>
          <p:nvPr/>
        </p:nvPicPr>
        <p:blipFill>
          <a:blip r:embed="rId8"/>
          <a:stretch>
            <a:fillRect/>
          </a:stretch>
        </p:blipFill>
        <p:spPr>
          <a:xfrm>
            <a:off x="26923275" y="6715316"/>
            <a:ext cx="4876482" cy="3303422"/>
          </a:xfrm>
          <a:prstGeom prst="rect">
            <a:avLst/>
          </a:prstGeom>
        </p:spPr>
      </p:pic>
      <p:pic>
        <p:nvPicPr>
          <p:cNvPr id="40" name="内容占位符 3">
            <a:extLst>
              <a:ext uri="{FF2B5EF4-FFF2-40B4-BE49-F238E27FC236}">
                <a16:creationId xmlns:a16="http://schemas.microsoft.com/office/drawing/2014/main" id="{E2246E2E-0411-40E9-9585-DF299D599F41}"/>
              </a:ext>
            </a:extLst>
          </p:cNvPr>
          <p:cNvPicPr>
            <a:picLocks noChangeAspect="1"/>
          </p:cNvPicPr>
          <p:nvPr/>
        </p:nvPicPr>
        <p:blipFill>
          <a:blip r:embed="rId9"/>
          <a:stretch>
            <a:fillRect/>
          </a:stretch>
        </p:blipFill>
        <p:spPr>
          <a:xfrm>
            <a:off x="24253837" y="10412349"/>
            <a:ext cx="6160162" cy="4251851"/>
          </a:xfrm>
          <a:prstGeom prst="rect">
            <a:avLst/>
          </a:prstGeom>
        </p:spPr>
      </p:pic>
      <p:sp>
        <p:nvSpPr>
          <p:cNvPr id="41" name="Text Box 10587">
            <a:extLst>
              <a:ext uri="{FF2B5EF4-FFF2-40B4-BE49-F238E27FC236}">
                <a16:creationId xmlns:a16="http://schemas.microsoft.com/office/drawing/2014/main" id="{D287C8A3-F9C6-4CB0-876D-FE61D1A3C7BB}"/>
              </a:ext>
            </a:extLst>
          </p:cNvPr>
          <p:cNvSpPr txBox="1">
            <a:spLocks noChangeArrowheads="1"/>
          </p:cNvSpPr>
          <p:nvPr/>
        </p:nvSpPr>
        <p:spPr bwMode="auto">
          <a:xfrm>
            <a:off x="13661627" y="14664200"/>
            <a:ext cx="5759450" cy="45720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algn="ctr" eaLnBrk="0" hangingPunct="0">
              <a:spcBef>
                <a:spcPct val="50000"/>
              </a:spcBef>
            </a:pPr>
            <a:r>
              <a:rPr lang="en-AU" altLang="zh-CN" i="1" dirty="0">
                <a:solidFill>
                  <a:srgbClr val="333399"/>
                </a:solidFill>
                <a:latin typeface="Arial" panose="020B0604020202020204" pitchFamily="34" charset="0"/>
              </a:rPr>
              <a:t>Figure 1.</a:t>
            </a:r>
          </a:p>
        </p:txBody>
      </p:sp>
      <p:sp>
        <p:nvSpPr>
          <p:cNvPr id="42" name="Text Box 10587">
            <a:extLst>
              <a:ext uri="{FF2B5EF4-FFF2-40B4-BE49-F238E27FC236}">
                <a16:creationId xmlns:a16="http://schemas.microsoft.com/office/drawing/2014/main" id="{09FBD0B0-E6F9-4385-ADF5-AE19572F6072}"/>
              </a:ext>
            </a:extLst>
          </p:cNvPr>
          <p:cNvSpPr txBox="1">
            <a:spLocks noChangeArrowheads="1"/>
          </p:cNvSpPr>
          <p:nvPr/>
        </p:nvSpPr>
        <p:spPr bwMode="auto">
          <a:xfrm>
            <a:off x="24331055" y="14593313"/>
            <a:ext cx="5759450" cy="461665"/>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algn="ctr" eaLnBrk="0" hangingPunct="0">
              <a:spcBef>
                <a:spcPct val="50000"/>
              </a:spcBef>
            </a:pPr>
            <a:r>
              <a:rPr lang="en-AU" altLang="zh-CN" i="1" dirty="0">
                <a:solidFill>
                  <a:srgbClr val="333399"/>
                </a:solidFill>
                <a:latin typeface="Arial" panose="020B0604020202020204" pitchFamily="34" charset="0"/>
              </a:rPr>
              <a:t>Figure3.</a:t>
            </a:r>
          </a:p>
        </p:txBody>
      </p:sp>
      <p:sp>
        <p:nvSpPr>
          <p:cNvPr id="43" name="Text Box 10587">
            <a:extLst>
              <a:ext uri="{FF2B5EF4-FFF2-40B4-BE49-F238E27FC236}">
                <a16:creationId xmlns:a16="http://schemas.microsoft.com/office/drawing/2014/main" id="{105176DA-BACC-4DE9-9143-89C4A7AD5220}"/>
              </a:ext>
            </a:extLst>
          </p:cNvPr>
          <p:cNvSpPr txBox="1">
            <a:spLocks noChangeArrowheads="1"/>
          </p:cNvSpPr>
          <p:nvPr/>
        </p:nvSpPr>
        <p:spPr bwMode="auto">
          <a:xfrm>
            <a:off x="26177147" y="10016528"/>
            <a:ext cx="5759450" cy="457200"/>
          </a:xfrm>
          <a:prstGeom prst="rect">
            <a:avLst/>
          </a:prstGeom>
          <a:noFill/>
          <a:ln>
            <a:noFill/>
          </a:ln>
          <a:effectLst>
            <a:outerShdw dist="17961" dir="2700000" algn="ctr" rotWithShape="0">
              <a:srgbClr val="FFFF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spAutoFit/>
          </a:bodyPr>
          <a:lstStyle/>
          <a:p>
            <a:pPr eaLnBrk="0" hangingPunct="0">
              <a:spcBef>
                <a:spcPct val="50000"/>
              </a:spcBef>
            </a:pPr>
            <a:r>
              <a:rPr lang="en-AU" altLang="zh-CN" i="1" dirty="0">
                <a:solidFill>
                  <a:srgbClr val="333399"/>
                </a:solidFill>
                <a:latin typeface="Arial" panose="020B0604020202020204" pitchFamily="34" charset="0"/>
              </a:rPr>
              <a:t>Figure 2. 157 outliers</a:t>
            </a:r>
          </a:p>
        </p:txBody>
      </p:sp>
      <p:pic>
        <p:nvPicPr>
          <p:cNvPr id="48" name="图片 4">
            <a:extLst>
              <a:ext uri="{FF2B5EF4-FFF2-40B4-BE49-F238E27FC236}">
                <a16:creationId xmlns:a16="http://schemas.microsoft.com/office/drawing/2014/main" id="{58B2E7CC-E7B8-413A-80A9-0C7EC0B8D6BE}"/>
              </a:ext>
            </a:extLst>
          </p:cNvPr>
          <p:cNvPicPr>
            <a:picLocks noChangeAspect="1"/>
          </p:cNvPicPr>
          <p:nvPr/>
        </p:nvPicPr>
        <p:blipFill>
          <a:blip r:embed="rId10"/>
          <a:stretch>
            <a:fillRect/>
          </a:stretch>
        </p:blipFill>
        <p:spPr>
          <a:xfrm>
            <a:off x="12537398" y="22526521"/>
            <a:ext cx="6911300" cy="5359161"/>
          </a:xfrm>
          <a:prstGeom prst="rect">
            <a:avLst/>
          </a:prstGeom>
        </p:spPr>
      </p:pic>
      <p:pic>
        <p:nvPicPr>
          <p:cNvPr id="3" name="Picture 2">
            <a:extLst>
              <a:ext uri="{FF2B5EF4-FFF2-40B4-BE49-F238E27FC236}">
                <a16:creationId xmlns:a16="http://schemas.microsoft.com/office/drawing/2014/main" id="{6A934DD1-7DC9-4118-9CA6-B903467B79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792226" y="22536266"/>
            <a:ext cx="12198744" cy="5359162"/>
          </a:xfrm>
          <a:prstGeom prst="rect">
            <a:avLst/>
          </a:prstGeom>
        </p:spPr>
      </p:pic>
      <p:graphicFrame>
        <p:nvGraphicFramePr>
          <p:cNvPr id="34" name="表格 3">
            <a:extLst>
              <a:ext uri="{FF2B5EF4-FFF2-40B4-BE49-F238E27FC236}">
                <a16:creationId xmlns:a16="http://schemas.microsoft.com/office/drawing/2014/main" id="{4E488BD6-B952-4450-BCD3-D4DF0E28510B}"/>
              </a:ext>
            </a:extLst>
          </p:cNvPr>
          <p:cNvGraphicFramePr>
            <a:graphicFrameLocks noGrp="1"/>
          </p:cNvGraphicFramePr>
          <p:nvPr>
            <p:extLst>
              <p:ext uri="{D42A27DB-BD31-4B8C-83A1-F6EECF244321}">
                <p14:modId xmlns:p14="http://schemas.microsoft.com/office/powerpoint/2010/main" val="1268630898"/>
              </p:ext>
            </p:extLst>
          </p:nvPr>
        </p:nvGraphicFramePr>
        <p:xfrm>
          <a:off x="13246564" y="28427012"/>
          <a:ext cx="18239784" cy="1199108"/>
        </p:xfrm>
        <a:graphic>
          <a:graphicData uri="http://schemas.openxmlformats.org/drawingml/2006/table">
            <a:tbl>
              <a:tblPr firstRow="1" bandRow="1"/>
              <a:tblGrid>
                <a:gridCol w="1519982">
                  <a:extLst>
                    <a:ext uri="{9D8B030D-6E8A-4147-A177-3AD203B41FA5}">
                      <a16:colId xmlns:a16="http://schemas.microsoft.com/office/drawing/2014/main" val="1887752640"/>
                    </a:ext>
                  </a:extLst>
                </a:gridCol>
                <a:gridCol w="1519982">
                  <a:extLst>
                    <a:ext uri="{9D8B030D-6E8A-4147-A177-3AD203B41FA5}">
                      <a16:colId xmlns:a16="http://schemas.microsoft.com/office/drawing/2014/main" val="2027022881"/>
                    </a:ext>
                  </a:extLst>
                </a:gridCol>
                <a:gridCol w="1519982">
                  <a:extLst>
                    <a:ext uri="{9D8B030D-6E8A-4147-A177-3AD203B41FA5}">
                      <a16:colId xmlns:a16="http://schemas.microsoft.com/office/drawing/2014/main" val="4135988082"/>
                    </a:ext>
                  </a:extLst>
                </a:gridCol>
                <a:gridCol w="1519982">
                  <a:extLst>
                    <a:ext uri="{9D8B030D-6E8A-4147-A177-3AD203B41FA5}">
                      <a16:colId xmlns:a16="http://schemas.microsoft.com/office/drawing/2014/main" val="561653224"/>
                    </a:ext>
                  </a:extLst>
                </a:gridCol>
                <a:gridCol w="1519982">
                  <a:extLst>
                    <a:ext uri="{9D8B030D-6E8A-4147-A177-3AD203B41FA5}">
                      <a16:colId xmlns:a16="http://schemas.microsoft.com/office/drawing/2014/main" val="1263834082"/>
                    </a:ext>
                  </a:extLst>
                </a:gridCol>
                <a:gridCol w="1519982">
                  <a:extLst>
                    <a:ext uri="{9D8B030D-6E8A-4147-A177-3AD203B41FA5}">
                      <a16:colId xmlns:a16="http://schemas.microsoft.com/office/drawing/2014/main" val="1891098424"/>
                    </a:ext>
                  </a:extLst>
                </a:gridCol>
                <a:gridCol w="1519982">
                  <a:extLst>
                    <a:ext uri="{9D8B030D-6E8A-4147-A177-3AD203B41FA5}">
                      <a16:colId xmlns:a16="http://schemas.microsoft.com/office/drawing/2014/main" val="3779432606"/>
                    </a:ext>
                  </a:extLst>
                </a:gridCol>
                <a:gridCol w="1519982">
                  <a:extLst>
                    <a:ext uri="{9D8B030D-6E8A-4147-A177-3AD203B41FA5}">
                      <a16:colId xmlns:a16="http://schemas.microsoft.com/office/drawing/2014/main" val="889422230"/>
                    </a:ext>
                  </a:extLst>
                </a:gridCol>
                <a:gridCol w="1519982">
                  <a:extLst>
                    <a:ext uri="{9D8B030D-6E8A-4147-A177-3AD203B41FA5}">
                      <a16:colId xmlns:a16="http://schemas.microsoft.com/office/drawing/2014/main" val="901866029"/>
                    </a:ext>
                  </a:extLst>
                </a:gridCol>
                <a:gridCol w="1519982">
                  <a:extLst>
                    <a:ext uri="{9D8B030D-6E8A-4147-A177-3AD203B41FA5}">
                      <a16:colId xmlns:a16="http://schemas.microsoft.com/office/drawing/2014/main" val="813315334"/>
                    </a:ext>
                  </a:extLst>
                </a:gridCol>
                <a:gridCol w="1519982">
                  <a:extLst>
                    <a:ext uri="{9D8B030D-6E8A-4147-A177-3AD203B41FA5}">
                      <a16:colId xmlns:a16="http://schemas.microsoft.com/office/drawing/2014/main" val="152001552"/>
                    </a:ext>
                  </a:extLst>
                </a:gridCol>
                <a:gridCol w="1519982">
                  <a:extLst>
                    <a:ext uri="{9D8B030D-6E8A-4147-A177-3AD203B41FA5}">
                      <a16:colId xmlns:a16="http://schemas.microsoft.com/office/drawing/2014/main" val="3606888177"/>
                    </a:ext>
                  </a:extLst>
                </a:gridCol>
              </a:tblGrid>
              <a:tr h="599554">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A</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B</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C</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D</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E</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F</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G</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H</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I</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W</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X</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altLang="zh-CN" sz="3200" dirty="0"/>
                        <a:t>Y</a:t>
                      </a:r>
                      <a:endParaRPr lang="zh-CN" altLang="en-US" sz="32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6618"/>
                    </a:solidFill>
                  </a:tcPr>
                </a:tc>
                <a:extLst>
                  <a:ext uri="{0D108BD9-81ED-4DB2-BD59-A6C34878D82A}">
                    <a16:rowId xmlns:a16="http://schemas.microsoft.com/office/drawing/2014/main" val="2156582592"/>
                  </a:ext>
                </a:extLst>
              </a:tr>
              <a:tr h="599554">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0.98</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1.00</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0.96</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0.96</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0.95</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0.98</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0.98</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0.95</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0.98</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0.93</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0.93</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altLang="zh-CN" sz="3200" dirty="0"/>
                        <a:t>0.95</a:t>
                      </a:r>
                      <a:endParaRPr lang="zh-CN" altLang="en-US" sz="3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76618">
                        <a:tint val="40000"/>
                      </a:srgbClr>
                    </a:solidFill>
                  </a:tcPr>
                </a:tc>
                <a:extLst>
                  <a:ext uri="{0D108BD9-81ED-4DB2-BD59-A6C34878D82A}">
                    <a16:rowId xmlns:a16="http://schemas.microsoft.com/office/drawing/2014/main" val="3338876703"/>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9997</TotalTime>
  <Words>824</Words>
  <Application>Microsoft Office PowerPoint</Application>
  <PresentationFormat>Custom</PresentationFormat>
  <Paragraphs>129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Optima</vt:lpstr>
      <vt:lpstr>Algerian</vt:lpstr>
      <vt:lpstr>Arial</vt:lpstr>
      <vt:lpstr>Cambria Math</vt:lpstr>
      <vt:lpstr>Helvetica</vt:lpstr>
      <vt:lpstr>Times New Roman</vt:lpstr>
      <vt:lpstr>Trebuchet MS</vt:lpstr>
      <vt:lpstr>Wingdings</vt:lpstr>
      <vt:lpstr>Default Design</vt:lpstr>
      <vt:lpstr>PowerPoint Presentation</vt:lpstr>
    </vt:vector>
  </TitlesOfParts>
  <Company>UIC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Bolton Research Group</dc:creator>
  <cp:lastModifiedBy>yiqin huang</cp:lastModifiedBy>
  <cp:revision>348</cp:revision>
  <dcterms:created xsi:type="dcterms:W3CDTF">2002-06-26T21:40:00Z</dcterms:created>
  <dcterms:modified xsi:type="dcterms:W3CDTF">2019-04-26T14:13:59Z</dcterms:modified>
</cp:coreProperties>
</file>