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9" r:id="rId5"/>
    <p:sldId id="262" r:id="rId6"/>
    <p:sldId id="268" r:id="rId7"/>
    <p:sldId id="271" r:id="rId8"/>
    <p:sldId id="263" r:id="rId9"/>
    <p:sldId id="272" r:id="rId10"/>
    <p:sldId id="266" r:id="rId11"/>
    <p:sldId id="267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EC5D-C1D1-4DAB-A958-3177719A3E8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DE8F-E88E-4B65-8817-7CE9DD86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8.jp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hanie" TargetMode="External"/><Relationship Id="rId2" Type="http://schemas.openxmlformats.org/officeDocument/2006/relationships/hyperlink" Target="https://il.linkedin.com/in/nathaniel-shimoni-16b1108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8.jp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8.jp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8.jp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8.jp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Validation methods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Nathaniel Shimoni</a:t>
            </a:r>
          </a:p>
          <a:p>
            <a:r>
              <a:rPr lang="en-US" dirty="0" err="1" smtClean="0"/>
              <a:t>PyData</a:t>
            </a:r>
            <a:r>
              <a:rPr lang="en-US" dirty="0" smtClean="0"/>
              <a:t> Israel 16/2/2017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 series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7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Are we predicting a specific time frame?</a:t>
            </a:r>
          </a:p>
          <a:p>
            <a:pPr marL="0" indent="0">
              <a:buNone/>
            </a:pPr>
            <a:r>
              <a:rPr lang="en-US" sz="2800" dirty="0" smtClean="0"/>
              <a:t>Are we predicting future events? </a:t>
            </a:r>
          </a:p>
          <a:p>
            <a:r>
              <a:rPr lang="en-US" sz="2800" dirty="0" smtClean="0"/>
              <a:t>Use time based folds / </a:t>
            </a:r>
            <a:r>
              <a:rPr lang="en-US" sz="2800" dirty="0" smtClean="0"/>
              <a:t>split</a:t>
            </a:r>
          </a:p>
          <a:p>
            <a:r>
              <a:rPr lang="en-US" sz="2800" dirty="0" smtClean="0"/>
              <a:t>Use sliding window</a:t>
            </a:r>
          </a:p>
          <a:p>
            <a:r>
              <a:rPr lang="en-US" sz="2800" dirty="0" smtClean="0"/>
              <a:t>Use anchored sliding window</a:t>
            </a:r>
            <a:endParaRPr lang="en-US" sz="2800" dirty="0" smtClean="0"/>
          </a:p>
          <a:p>
            <a:r>
              <a:rPr lang="en-US" sz="2800" dirty="0" smtClean="0"/>
              <a:t>Random split is more like an imputation problem</a:t>
            </a:r>
            <a:endParaRPr lang="en-US" sz="28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72506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7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3234519" y="3794078"/>
            <a:ext cx="5609230" cy="3002507"/>
          </a:xfrm>
          <a:custGeom>
            <a:avLst/>
            <a:gdLst>
              <a:gd name="connsiteX0" fmla="*/ 1555845 w 5609230"/>
              <a:gd name="connsiteY0" fmla="*/ 0 h 2988859"/>
              <a:gd name="connsiteX1" fmla="*/ 1978926 w 5609230"/>
              <a:gd name="connsiteY1" fmla="*/ 723331 h 2988859"/>
              <a:gd name="connsiteX2" fmla="*/ 2238233 w 5609230"/>
              <a:gd name="connsiteY2" fmla="*/ 1037229 h 2988859"/>
              <a:gd name="connsiteX3" fmla="*/ 2552132 w 5609230"/>
              <a:gd name="connsiteY3" fmla="*/ 1228298 h 2988859"/>
              <a:gd name="connsiteX4" fmla="*/ 3275463 w 5609230"/>
              <a:gd name="connsiteY4" fmla="*/ 1392071 h 2988859"/>
              <a:gd name="connsiteX5" fmla="*/ 3657600 w 5609230"/>
              <a:gd name="connsiteY5" fmla="*/ 1392071 h 2988859"/>
              <a:gd name="connsiteX6" fmla="*/ 4421875 w 5609230"/>
              <a:gd name="connsiteY6" fmla="*/ 1378423 h 2988859"/>
              <a:gd name="connsiteX7" fmla="*/ 5158854 w 5609230"/>
              <a:gd name="connsiteY7" fmla="*/ 1378423 h 2988859"/>
              <a:gd name="connsiteX8" fmla="*/ 5349923 w 5609230"/>
              <a:gd name="connsiteY8" fmla="*/ 1514901 h 2988859"/>
              <a:gd name="connsiteX9" fmla="*/ 5554639 w 5609230"/>
              <a:gd name="connsiteY9" fmla="*/ 1924334 h 2988859"/>
              <a:gd name="connsiteX10" fmla="*/ 5609230 w 5609230"/>
              <a:gd name="connsiteY10" fmla="*/ 2429301 h 2988859"/>
              <a:gd name="connsiteX11" fmla="*/ 5513696 w 5609230"/>
              <a:gd name="connsiteY11" fmla="*/ 2852382 h 2988859"/>
              <a:gd name="connsiteX12" fmla="*/ 5363571 w 5609230"/>
              <a:gd name="connsiteY12" fmla="*/ 2961564 h 2988859"/>
              <a:gd name="connsiteX13" fmla="*/ 4585648 w 5609230"/>
              <a:gd name="connsiteY13" fmla="*/ 2975212 h 2988859"/>
              <a:gd name="connsiteX14" fmla="*/ 764275 w 5609230"/>
              <a:gd name="connsiteY14" fmla="*/ 2988859 h 2988859"/>
              <a:gd name="connsiteX15" fmla="*/ 573206 w 5609230"/>
              <a:gd name="connsiteY15" fmla="*/ 2756847 h 2988859"/>
              <a:gd name="connsiteX16" fmla="*/ 259308 w 5609230"/>
              <a:gd name="connsiteY16" fmla="*/ 2497540 h 2988859"/>
              <a:gd name="connsiteX17" fmla="*/ 81887 w 5609230"/>
              <a:gd name="connsiteY17" fmla="*/ 2183641 h 2988859"/>
              <a:gd name="connsiteX18" fmla="*/ 0 w 5609230"/>
              <a:gd name="connsiteY18" fmla="*/ 1760561 h 2988859"/>
              <a:gd name="connsiteX19" fmla="*/ 122830 w 5609230"/>
              <a:gd name="connsiteY19" fmla="*/ 1392071 h 2988859"/>
              <a:gd name="connsiteX20" fmla="*/ 395785 w 5609230"/>
              <a:gd name="connsiteY20" fmla="*/ 887104 h 2988859"/>
              <a:gd name="connsiteX21" fmla="*/ 791571 w 5609230"/>
              <a:gd name="connsiteY21" fmla="*/ 532262 h 2988859"/>
              <a:gd name="connsiteX22" fmla="*/ 1173708 w 5609230"/>
              <a:gd name="connsiteY22" fmla="*/ 245659 h 2988859"/>
              <a:gd name="connsiteX23" fmla="*/ 1228299 w 5609230"/>
              <a:gd name="connsiteY23" fmla="*/ 0 h 2988859"/>
              <a:gd name="connsiteX24" fmla="*/ 1405720 w 5609230"/>
              <a:gd name="connsiteY24" fmla="*/ 0 h 2988859"/>
              <a:gd name="connsiteX25" fmla="*/ 1555845 w 5609230"/>
              <a:gd name="connsiteY25" fmla="*/ 0 h 2988859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9230" h="3002507">
                <a:moveTo>
                  <a:pt x="1555845" y="0"/>
                </a:moveTo>
                <a:lnTo>
                  <a:pt x="1978926" y="723331"/>
                </a:lnTo>
                <a:lnTo>
                  <a:pt x="2238233" y="1037229"/>
                </a:lnTo>
                <a:lnTo>
                  <a:pt x="2552132" y="1228298"/>
                </a:lnTo>
                <a:lnTo>
                  <a:pt x="3275463" y="1392071"/>
                </a:lnTo>
                <a:lnTo>
                  <a:pt x="3657600" y="1392071"/>
                </a:lnTo>
                <a:lnTo>
                  <a:pt x="4421875" y="1378423"/>
                </a:lnTo>
                <a:lnTo>
                  <a:pt x="5158854" y="1378423"/>
                </a:lnTo>
                <a:lnTo>
                  <a:pt x="5349923" y="1514901"/>
                </a:lnTo>
                <a:lnTo>
                  <a:pt x="5554639" y="1924334"/>
                </a:lnTo>
                <a:lnTo>
                  <a:pt x="5609230" y="2429301"/>
                </a:lnTo>
                <a:lnTo>
                  <a:pt x="5513696" y="2852382"/>
                </a:lnTo>
                <a:lnTo>
                  <a:pt x="5363571" y="2961564"/>
                </a:lnTo>
                <a:cubicBezTo>
                  <a:pt x="5104263" y="2966113"/>
                  <a:pt x="5263487" y="2968388"/>
                  <a:pt x="4585648" y="2975212"/>
                </a:cubicBezTo>
                <a:lnTo>
                  <a:pt x="1296538" y="3002507"/>
                </a:lnTo>
                <a:cubicBezTo>
                  <a:pt x="850711" y="2920620"/>
                  <a:pt x="814317" y="2838734"/>
                  <a:pt x="573206" y="2756847"/>
                </a:cubicBezTo>
                <a:lnTo>
                  <a:pt x="259308" y="2497540"/>
                </a:lnTo>
                <a:lnTo>
                  <a:pt x="81887" y="2183641"/>
                </a:lnTo>
                <a:lnTo>
                  <a:pt x="0" y="1760561"/>
                </a:lnTo>
                <a:lnTo>
                  <a:pt x="122830" y="1392071"/>
                </a:lnTo>
                <a:lnTo>
                  <a:pt x="395785" y="887104"/>
                </a:lnTo>
                <a:lnTo>
                  <a:pt x="791571" y="532262"/>
                </a:lnTo>
                <a:lnTo>
                  <a:pt x="1173708" y="245659"/>
                </a:lnTo>
                <a:lnTo>
                  <a:pt x="1228299" y="0"/>
                </a:lnTo>
                <a:lnTo>
                  <a:pt x="1405720" y="0"/>
                </a:lnTo>
                <a:lnTo>
                  <a:pt x="15558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943" y="3589361"/>
            <a:ext cx="4094329" cy="3207224"/>
          </a:xfrm>
          <a:custGeom>
            <a:avLst/>
            <a:gdLst>
              <a:gd name="connsiteX0" fmla="*/ 3643953 w 4094329"/>
              <a:gd name="connsiteY0" fmla="*/ 27296 h 3207224"/>
              <a:gd name="connsiteX1" fmla="*/ 2593075 w 4094329"/>
              <a:gd name="connsiteY1" fmla="*/ 0 h 3207224"/>
              <a:gd name="connsiteX2" fmla="*/ 1364776 w 4094329"/>
              <a:gd name="connsiteY2" fmla="*/ 259308 h 3207224"/>
              <a:gd name="connsiteX3" fmla="*/ 327547 w 4094329"/>
              <a:gd name="connsiteY3" fmla="*/ 1009935 h 3207224"/>
              <a:gd name="connsiteX4" fmla="*/ 54591 w 4094329"/>
              <a:gd name="connsiteY4" fmla="*/ 1692323 h 3207224"/>
              <a:gd name="connsiteX5" fmla="*/ 0 w 4094329"/>
              <a:gd name="connsiteY5" fmla="*/ 2279176 h 3207224"/>
              <a:gd name="connsiteX6" fmla="*/ 40944 w 4094329"/>
              <a:gd name="connsiteY6" fmla="*/ 3002508 h 3207224"/>
              <a:gd name="connsiteX7" fmla="*/ 232012 w 4094329"/>
              <a:gd name="connsiteY7" fmla="*/ 3207224 h 3207224"/>
              <a:gd name="connsiteX8" fmla="*/ 928048 w 4094329"/>
              <a:gd name="connsiteY8" fmla="*/ 3193576 h 3207224"/>
              <a:gd name="connsiteX9" fmla="*/ 1269242 w 4094329"/>
              <a:gd name="connsiteY9" fmla="*/ 3084394 h 3207224"/>
              <a:gd name="connsiteX10" fmla="*/ 2169994 w 4094329"/>
              <a:gd name="connsiteY10" fmla="*/ 3043451 h 3207224"/>
              <a:gd name="connsiteX11" fmla="*/ 2688609 w 4094329"/>
              <a:gd name="connsiteY11" fmla="*/ 3084394 h 3207224"/>
              <a:gd name="connsiteX12" fmla="*/ 3084394 w 4094329"/>
              <a:gd name="connsiteY12" fmla="*/ 2893326 h 3207224"/>
              <a:gd name="connsiteX13" fmla="*/ 3111690 w 4094329"/>
              <a:gd name="connsiteY13" fmla="*/ 2483893 h 3207224"/>
              <a:gd name="connsiteX14" fmla="*/ 3029803 w 4094329"/>
              <a:gd name="connsiteY14" fmla="*/ 1610436 h 3207224"/>
              <a:gd name="connsiteX15" fmla="*/ 3261815 w 4094329"/>
              <a:gd name="connsiteY15" fmla="*/ 1050878 h 3207224"/>
              <a:gd name="connsiteX16" fmla="*/ 3534770 w 4094329"/>
              <a:gd name="connsiteY16" fmla="*/ 859809 h 3207224"/>
              <a:gd name="connsiteX17" fmla="*/ 4012442 w 4094329"/>
              <a:gd name="connsiteY17" fmla="*/ 436729 h 3207224"/>
              <a:gd name="connsiteX18" fmla="*/ 4094329 w 4094329"/>
              <a:gd name="connsiteY18" fmla="*/ 150126 h 3207224"/>
              <a:gd name="connsiteX19" fmla="*/ 3643953 w 4094329"/>
              <a:gd name="connsiteY19" fmla="*/ 27296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94329" h="3207224">
                <a:moveTo>
                  <a:pt x="3643953" y="27296"/>
                </a:moveTo>
                <a:lnTo>
                  <a:pt x="2593075" y="0"/>
                </a:lnTo>
                <a:lnTo>
                  <a:pt x="1364776" y="259308"/>
                </a:lnTo>
                <a:lnTo>
                  <a:pt x="327547" y="1009935"/>
                </a:lnTo>
                <a:lnTo>
                  <a:pt x="54591" y="1692323"/>
                </a:lnTo>
                <a:lnTo>
                  <a:pt x="0" y="2279176"/>
                </a:lnTo>
                <a:lnTo>
                  <a:pt x="40944" y="3002508"/>
                </a:lnTo>
                <a:lnTo>
                  <a:pt x="232012" y="3207224"/>
                </a:lnTo>
                <a:lnTo>
                  <a:pt x="928048" y="3193576"/>
                </a:lnTo>
                <a:lnTo>
                  <a:pt x="1269242" y="3084394"/>
                </a:lnTo>
                <a:lnTo>
                  <a:pt x="2169994" y="3043451"/>
                </a:lnTo>
                <a:lnTo>
                  <a:pt x="2688609" y="3084394"/>
                </a:lnTo>
                <a:lnTo>
                  <a:pt x="3084394" y="2893326"/>
                </a:lnTo>
                <a:lnTo>
                  <a:pt x="3111690" y="2483893"/>
                </a:lnTo>
                <a:lnTo>
                  <a:pt x="3029803" y="1610436"/>
                </a:lnTo>
                <a:lnTo>
                  <a:pt x="3261815" y="1050878"/>
                </a:lnTo>
                <a:lnTo>
                  <a:pt x="3534770" y="859809"/>
                </a:lnTo>
                <a:lnTo>
                  <a:pt x="4012442" y="436729"/>
                </a:lnTo>
                <a:lnTo>
                  <a:pt x="4094329" y="150126"/>
                </a:lnTo>
                <a:lnTo>
                  <a:pt x="3643953" y="27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022376" y="2088107"/>
            <a:ext cx="4067033" cy="2893326"/>
          </a:xfrm>
          <a:custGeom>
            <a:avLst/>
            <a:gdLst>
              <a:gd name="connsiteX0" fmla="*/ 382137 w 4067033"/>
              <a:gd name="connsiteY0" fmla="*/ 1241947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  <a:gd name="connsiteX0" fmla="*/ 13648 w 4067033"/>
              <a:gd name="connsiteY0" fmla="*/ 1678676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7033" h="2893326">
                <a:moveTo>
                  <a:pt x="13648" y="1678676"/>
                </a:moveTo>
                <a:lnTo>
                  <a:pt x="1201003" y="300251"/>
                </a:lnTo>
                <a:lnTo>
                  <a:pt x="1473958" y="313899"/>
                </a:lnTo>
                <a:lnTo>
                  <a:pt x="2060812" y="40944"/>
                </a:lnTo>
                <a:lnTo>
                  <a:pt x="2811439" y="0"/>
                </a:lnTo>
                <a:lnTo>
                  <a:pt x="3521123" y="0"/>
                </a:lnTo>
                <a:lnTo>
                  <a:pt x="3848669" y="177421"/>
                </a:lnTo>
                <a:lnTo>
                  <a:pt x="4067033" y="818866"/>
                </a:lnTo>
                <a:lnTo>
                  <a:pt x="3944203" y="1555845"/>
                </a:lnTo>
                <a:lnTo>
                  <a:pt x="3179928" y="2238233"/>
                </a:lnTo>
                <a:lnTo>
                  <a:pt x="2606723" y="2620371"/>
                </a:lnTo>
                <a:lnTo>
                  <a:pt x="1569493" y="2893326"/>
                </a:lnTo>
                <a:lnTo>
                  <a:pt x="1009934" y="2647666"/>
                </a:lnTo>
                <a:lnTo>
                  <a:pt x="368490" y="2251881"/>
                </a:lnTo>
                <a:lnTo>
                  <a:pt x="13648" y="1869744"/>
                </a:lnTo>
                <a:lnTo>
                  <a:pt x="0" y="1678675"/>
                </a:lnTo>
                <a:lnTo>
                  <a:pt x="0" y="1678675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189863" y="27296"/>
            <a:ext cx="4804012" cy="3138985"/>
          </a:xfrm>
          <a:custGeom>
            <a:avLst/>
            <a:gdLst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694830 w 4804012"/>
              <a:gd name="connsiteY12" fmla="*/ 2047164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353636 w 4804012"/>
              <a:gd name="connsiteY12" fmla="*/ 1746913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4012" h="3138985">
                <a:moveTo>
                  <a:pt x="395785" y="2920620"/>
                </a:moveTo>
                <a:lnTo>
                  <a:pt x="272955" y="1951629"/>
                </a:lnTo>
                <a:lnTo>
                  <a:pt x="122830" y="1351128"/>
                </a:lnTo>
                <a:lnTo>
                  <a:pt x="0" y="764274"/>
                </a:lnTo>
                <a:lnTo>
                  <a:pt x="163773" y="341194"/>
                </a:lnTo>
                <a:lnTo>
                  <a:pt x="409433" y="204716"/>
                </a:lnTo>
                <a:lnTo>
                  <a:pt x="1405719" y="54591"/>
                </a:lnTo>
                <a:lnTo>
                  <a:pt x="2047164" y="0"/>
                </a:lnTo>
                <a:lnTo>
                  <a:pt x="2947916" y="95534"/>
                </a:lnTo>
                <a:lnTo>
                  <a:pt x="4408227" y="354841"/>
                </a:lnTo>
                <a:lnTo>
                  <a:pt x="4790364" y="709683"/>
                </a:lnTo>
                <a:lnTo>
                  <a:pt x="4804012" y="1296537"/>
                </a:lnTo>
                <a:lnTo>
                  <a:pt x="4353636" y="1746913"/>
                </a:lnTo>
                <a:cubicBezTo>
                  <a:pt x="4135272" y="1801504"/>
                  <a:pt x="3994245" y="1876567"/>
                  <a:pt x="3698543" y="1910686"/>
                </a:cubicBezTo>
                <a:cubicBezTo>
                  <a:pt x="3402842" y="1944805"/>
                  <a:pt x="2952466" y="1937981"/>
                  <a:pt x="2579427" y="1951629"/>
                </a:cubicBezTo>
                <a:lnTo>
                  <a:pt x="1719618" y="2306471"/>
                </a:lnTo>
                <a:lnTo>
                  <a:pt x="1337480" y="2538483"/>
                </a:lnTo>
                <a:lnTo>
                  <a:pt x="1255594" y="2906973"/>
                </a:lnTo>
                <a:lnTo>
                  <a:pt x="1091821" y="3138985"/>
                </a:lnTo>
                <a:lnTo>
                  <a:pt x="395785" y="2920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09182" y="81887"/>
            <a:ext cx="4148919" cy="3452883"/>
          </a:xfrm>
          <a:custGeom>
            <a:avLst/>
            <a:gdLst>
              <a:gd name="connsiteX0" fmla="*/ 3330054 w 4148919"/>
              <a:gd name="connsiteY0" fmla="*/ 3316406 h 3452883"/>
              <a:gd name="connsiteX1" fmla="*/ 2606722 w 4148919"/>
              <a:gd name="connsiteY1" fmla="*/ 3275462 h 3452883"/>
              <a:gd name="connsiteX2" fmla="*/ 1951630 w 4148919"/>
              <a:gd name="connsiteY2" fmla="*/ 3398292 h 3452883"/>
              <a:gd name="connsiteX3" fmla="*/ 736979 w 4148919"/>
              <a:gd name="connsiteY3" fmla="*/ 3452883 h 3452883"/>
              <a:gd name="connsiteX4" fmla="*/ 136478 w 4148919"/>
              <a:gd name="connsiteY4" fmla="*/ 3084394 h 3452883"/>
              <a:gd name="connsiteX5" fmla="*/ 40943 w 4148919"/>
              <a:gd name="connsiteY5" fmla="*/ 2333767 h 3452883"/>
              <a:gd name="connsiteX6" fmla="*/ 0 w 4148919"/>
              <a:gd name="connsiteY6" fmla="*/ 1364776 h 3452883"/>
              <a:gd name="connsiteX7" fmla="*/ 272955 w 4148919"/>
              <a:gd name="connsiteY7" fmla="*/ 846161 h 3452883"/>
              <a:gd name="connsiteX8" fmla="*/ 791570 w 4148919"/>
              <a:gd name="connsiteY8" fmla="*/ 327546 h 3452883"/>
              <a:gd name="connsiteX9" fmla="*/ 1378424 w 4148919"/>
              <a:gd name="connsiteY9" fmla="*/ 27295 h 3452883"/>
              <a:gd name="connsiteX10" fmla="*/ 2183642 w 4148919"/>
              <a:gd name="connsiteY10" fmla="*/ 27295 h 3452883"/>
              <a:gd name="connsiteX11" fmla="*/ 3125337 w 4148919"/>
              <a:gd name="connsiteY11" fmla="*/ 0 h 3452883"/>
              <a:gd name="connsiteX12" fmla="*/ 3657600 w 4148919"/>
              <a:gd name="connsiteY12" fmla="*/ 341194 h 3452883"/>
              <a:gd name="connsiteX13" fmla="*/ 3903260 w 4148919"/>
              <a:gd name="connsiteY13" fmla="*/ 982638 h 3452883"/>
              <a:gd name="connsiteX14" fmla="*/ 4053385 w 4148919"/>
              <a:gd name="connsiteY14" fmla="*/ 2251880 h 3452883"/>
              <a:gd name="connsiteX15" fmla="*/ 4148919 w 4148919"/>
              <a:gd name="connsiteY15" fmla="*/ 2715904 h 3452883"/>
              <a:gd name="connsiteX16" fmla="*/ 4148919 w 4148919"/>
              <a:gd name="connsiteY16" fmla="*/ 2866029 h 3452883"/>
              <a:gd name="connsiteX17" fmla="*/ 3643952 w 4148919"/>
              <a:gd name="connsiteY17" fmla="*/ 3289110 h 3452883"/>
              <a:gd name="connsiteX18" fmla="*/ 3330054 w 4148919"/>
              <a:gd name="connsiteY18" fmla="*/ 3316406 h 34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8919" h="3452883">
                <a:moveTo>
                  <a:pt x="3330054" y="3316406"/>
                </a:moveTo>
                <a:lnTo>
                  <a:pt x="2606722" y="3275462"/>
                </a:lnTo>
                <a:lnTo>
                  <a:pt x="1951630" y="3398292"/>
                </a:lnTo>
                <a:lnTo>
                  <a:pt x="736979" y="3452883"/>
                </a:lnTo>
                <a:lnTo>
                  <a:pt x="136478" y="3084394"/>
                </a:lnTo>
                <a:lnTo>
                  <a:pt x="40943" y="2333767"/>
                </a:lnTo>
                <a:lnTo>
                  <a:pt x="0" y="1364776"/>
                </a:lnTo>
                <a:lnTo>
                  <a:pt x="272955" y="846161"/>
                </a:lnTo>
                <a:lnTo>
                  <a:pt x="791570" y="327546"/>
                </a:lnTo>
                <a:lnTo>
                  <a:pt x="1378424" y="27295"/>
                </a:lnTo>
                <a:lnTo>
                  <a:pt x="2183642" y="27295"/>
                </a:lnTo>
                <a:lnTo>
                  <a:pt x="3125337" y="0"/>
                </a:lnTo>
                <a:lnTo>
                  <a:pt x="3657600" y="341194"/>
                </a:lnTo>
                <a:lnTo>
                  <a:pt x="3903260" y="982638"/>
                </a:lnTo>
                <a:lnTo>
                  <a:pt x="4053385" y="2251880"/>
                </a:lnTo>
                <a:lnTo>
                  <a:pt x="4148919" y="2715904"/>
                </a:lnTo>
                <a:lnTo>
                  <a:pt x="4148919" y="2866029"/>
                </a:lnTo>
                <a:lnTo>
                  <a:pt x="3643952" y="3289110"/>
                </a:lnTo>
                <a:lnTo>
                  <a:pt x="3330054" y="33164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4801" y="2952695"/>
            <a:ext cx="1728192" cy="8640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Validation techniques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96667" y="1495847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487" y="806222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75" y="2350621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Early stopping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419819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44624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9563" y="4198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out (loo)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6199" y="1235358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P 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5823" y="2154360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</a:t>
            </a:r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5" y="2817802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</a:t>
            </a:r>
          </a:p>
          <a:p>
            <a:pPr algn="ctr"/>
            <a:r>
              <a:rPr lang="en-US" dirty="0" smtClean="0"/>
              <a:t>group out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59852" y="4608518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52761" y="5195113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0562" y="6167045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Anchored sliding window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0558" y="54223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based </a:t>
            </a:r>
          </a:p>
          <a:p>
            <a:pPr algn="ctr"/>
            <a:r>
              <a:rPr lang="en-US" dirty="0" smtClean="0"/>
              <a:t>group </a:t>
            </a:r>
            <a:r>
              <a:rPr lang="en-US" dirty="0" err="1"/>
              <a:t>K</a:t>
            </a:r>
            <a:r>
              <a:rPr lang="en-US" dirty="0" err="1" smtClean="0"/>
              <a:t>fold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7624" y="4097425"/>
            <a:ext cx="1296143" cy="5557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Unbalanced 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2791" y="4978042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Stratified methods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9" y="1634024"/>
            <a:ext cx="975962" cy="11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8687" y="2708920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8"/>
          <a:stretch/>
        </p:blipFill>
        <p:spPr>
          <a:xfrm>
            <a:off x="5868144" y="3356992"/>
            <a:ext cx="1731369" cy="122413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0067" y="2655793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Grouped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21" y="5539650"/>
            <a:ext cx="2598216" cy="116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13176"/>
            <a:ext cx="895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" y="5683964"/>
            <a:ext cx="2631516" cy="76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77" y="204208"/>
            <a:ext cx="1186350" cy="641796"/>
          </a:xfrm>
          <a:prstGeom prst="rect">
            <a:avLst/>
          </a:prstGeom>
        </p:spPr>
      </p:pic>
      <p:pic>
        <p:nvPicPr>
          <p:cNvPr id="2055" name="Picture 2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7" y="357791"/>
            <a:ext cx="770385" cy="7703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4982" y="1531617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Hyper-parameter 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TextBox 2055"/>
              <p:cNvSpPr txBox="1"/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𝜹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56" name="TextBox 2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7" name="Picture 20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" y="2724732"/>
            <a:ext cx="673314" cy="5839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41" y="725066"/>
            <a:ext cx="1050404" cy="9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hlinkClick r:id="rId2"/>
              </a:rPr>
              <a:t>linkedIn</a:t>
            </a:r>
            <a:endParaRPr lang="en-US" sz="1800" dirty="0" smtClean="0"/>
          </a:p>
          <a:p>
            <a:r>
              <a:rPr lang="en-US" sz="1800" dirty="0" err="1" smtClean="0">
                <a:hlinkClick r:id="rId3"/>
              </a:rPr>
              <a:t>Github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42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07504" y="85568"/>
            <a:ext cx="4148919" cy="3452883"/>
          </a:xfrm>
          <a:custGeom>
            <a:avLst/>
            <a:gdLst>
              <a:gd name="connsiteX0" fmla="*/ 3330054 w 4148919"/>
              <a:gd name="connsiteY0" fmla="*/ 3316406 h 3452883"/>
              <a:gd name="connsiteX1" fmla="*/ 2606722 w 4148919"/>
              <a:gd name="connsiteY1" fmla="*/ 3275462 h 3452883"/>
              <a:gd name="connsiteX2" fmla="*/ 1951630 w 4148919"/>
              <a:gd name="connsiteY2" fmla="*/ 3398292 h 3452883"/>
              <a:gd name="connsiteX3" fmla="*/ 736979 w 4148919"/>
              <a:gd name="connsiteY3" fmla="*/ 3452883 h 3452883"/>
              <a:gd name="connsiteX4" fmla="*/ 136478 w 4148919"/>
              <a:gd name="connsiteY4" fmla="*/ 3084394 h 3452883"/>
              <a:gd name="connsiteX5" fmla="*/ 40943 w 4148919"/>
              <a:gd name="connsiteY5" fmla="*/ 2333767 h 3452883"/>
              <a:gd name="connsiteX6" fmla="*/ 0 w 4148919"/>
              <a:gd name="connsiteY6" fmla="*/ 1364776 h 3452883"/>
              <a:gd name="connsiteX7" fmla="*/ 272955 w 4148919"/>
              <a:gd name="connsiteY7" fmla="*/ 846161 h 3452883"/>
              <a:gd name="connsiteX8" fmla="*/ 791570 w 4148919"/>
              <a:gd name="connsiteY8" fmla="*/ 327546 h 3452883"/>
              <a:gd name="connsiteX9" fmla="*/ 1378424 w 4148919"/>
              <a:gd name="connsiteY9" fmla="*/ 27295 h 3452883"/>
              <a:gd name="connsiteX10" fmla="*/ 2183642 w 4148919"/>
              <a:gd name="connsiteY10" fmla="*/ 27295 h 3452883"/>
              <a:gd name="connsiteX11" fmla="*/ 3125337 w 4148919"/>
              <a:gd name="connsiteY11" fmla="*/ 0 h 3452883"/>
              <a:gd name="connsiteX12" fmla="*/ 3657600 w 4148919"/>
              <a:gd name="connsiteY12" fmla="*/ 341194 h 3452883"/>
              <a:gd name="connsiteX13" fmla="*/ 3903260 w 4148919"/>
              <a:gd name="connsiteY13" fmla="*/ 982638 h 3452883"/>
              <a:gd name="connsiteX14" fmla="*/ 4053385 w 4148919"/>
              <a:gd name="connsiteY14" fmla="*/ 2251880 h 3452883"/>
              <a:gd name="connsiteX15" fmla="*/ 4148919 w 4148919"/>
              <a:gd name="connsiteY15" fmla="*/ 2715904 h 3452883"/>
              <a:gd name="connsiteX16" fmla="*/ 4148919 w 4148919"/>
              <a:gd name="connsiteY16" fmla="*/ 2866029 h 3452883"/>
              <a:gd name="connsiteX17" fmla="*/ 3643952 w 4148919"/>
              <a:gd name="connsiteY17" fmla="*/ 3289110 h 3452883"/>
              <a:gd name="connsiteX18" fmla="*/ 3330054 w 4148919"/>
              <a:gd name="connsiteY18" fmla="*/ 3316406 h 34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8919" h="3452883">
                <a:moveTo>
                  <a:pt x="3330054" y="3316406"/>
                </a:moveTo>
                <a:lnTo>
                  <a:pt x="2606722" y="3275462"/>
                </a:lnTo>
                <a:lnTo>
                  <a:pt x="1951630" y="3398292"/>
                </a:lnTo>
                <a:lnTo>
                  <a:pt x="736979" y="3452883"/>
                </a:lnTo>
                <a:lnTo>
                  <a:pt x="136478" y="3084394"/>
                </a:lnTo>
                <a:lnTo>
                  <a:pt x="40943" y="2333767"/>
                </a:lnTo>
                <a:lnTo>
                  <a:pt x="0" y="1364776"/>
                </a:lnTo>
                <a:lnTo>
                  <a:pt x="272955" y="846161"/>
                </a:lnTo>
                <a:lnTo>
                  <a:pt x="791570" y="327546"/>
                </a:lnTo>
                <a:lnTo>
                  <a:pt x="1378424" y="27295"/>
                </a:lnTo>
                <a:lnTo>
                  <a:pt x="2183642" y="27295"/>
                </a:lnTo>
                <a:lnTo>
                  <a:pt x="3125337" y="0"/>
                </a:lnTo>
                <a:lnTo>
                  <a:pt x="3657600" y="341194"/>
                </a:lnTo>
                <a:lnTo>
                  <a:pt x="3903260" y="982638"/>
                </a:lnTo>
                <a:lnTo>
                  <a:pt x="4053385" y="2251880"/>
                </a:lnTo>
                <a:lnTo>
                  <a:pt x="4148919" y="2715904"/>
                </a:lnTo>
                <a:lnTo>
                  <a:pt x="4148919" y="2866029"/>
                </a:lnTo>
                <a:lnTo>
                  <a:pt x="3643952" y="3289110"/>
                </a:lnTo>
                <a:lnTo>
                  <a:pt x="3330054" y="331640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189863" y="27296"/>
            <a:ext cx="4804012" cy="3138985"/>
          </a:xfrm>
          <a:custGeom>
            <a:avLst/>
            <a:gdLst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694830 w 4804012"/>
              <a:gd name="connsiteY12" fmla="*/ 2047164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353636 w 4804012"/>
              <a:gd name="connsiteY12" fmla="*/ 1746913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4012" h="3138985">
                <a:moveTo>
                  <a:pt x="395785" y="2920620"/>
                </a:moveTo>
                <a:lnTo>
                  <a:pt x="272955" y="1951629"/>
                </a:lnTo>
                <a:lnTo>
                  <a:pt x="122830" y="1351128"/>
                </a:lnTo>
                <a:lnTo>
                  <a:pt x="0" y="764274"/>
                </a:lnTo>
                <a:lnTo>
                  <a:pt x="163773" y="341194"/>
                </a:lnTo>
                <a:lnTo>
                  <a:pt x="409433" y="204716"/>
                </a:lnTo>
                <a:lnTo>
                  <a:pt x="1405719" y="54591"/>
                </a:lnTo>
                <a:lnTo>
                  <a:pt x="2047164" y="0"/>
                </a:lnTo>
                <a:lnTo>
                  <a:pt x="2947916" y="95534"/>
                </a:lnTo>
                <a:lnTo>
                  <a:pt x="4408227" y="354841"/>
                </a:lnTo>
                <a:lnTo>
                  <a:pt x="4790364" y="709683"/>
                </a:lnTo>
                <a:lnTo>
                  <a:pt x="4804012" y="1296537"/>
                </a:lnTo>
                <a:lnTo>
                  <a:pt x="4353636" y="1746913"/>
                </a:lnTo>
                <a:cubicBezTo>
                  <a:pt x="4135272" y="1801504"/>
                  <a:pt x="3994245" y="1876567"/>
                  <a:pt x="3698543" y="1910686"/>
                </a:cubicBezTo>
                <a:cubicBezTo>
                  <a:pt x="3402842" y="1944805"/>
                  <a:pt x="2952466" y="1937981"/>
                  <a:pt x="2579427" y="1951629"/>
                </a:cubicBezTo>
                <a:lnTo>
                  <a:pt x="1719618" y="2306471"/>
                </a:lnTo>
                <a:lnTo>
                  <a:pt x="1337480" y="2538483"/>
                </a:lnTo>
                <a:lnTo>
                  <a:pt x="1255594" y="2906973"/>
                </a:lnTo>
                <a:lnTo>
                  <a:pt x="1091821" y="3138985"/>
                </a:lnTo>
                <a:lnTo>
                  <a:pt x="395785" y="29206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191540" y="30976"/>
            <a:ext cx="4804012" cy="3138985"/>
          </a:xfrm>
          <a:custGeom>
            <a:avLst/>
            <a:gdLst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694830 w 4804012"/>
              <a:gd name="connsiteY12" fmla="*/ 2047164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353636 w 4804012"/>
              <a:gd name="connsiteY12" fmla="*/ 1746913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4012" h="3138985">
                <a:moveTo>
                  <a:pt x="395785" y="2920620"/>
                </a:moveTo>
                <a:lnTo>
                  <a:pt x="272955" y="1951629"/>
                </a:lnTo>
                <a:lnTo>
                  <a:pt x="122830" y="1351128"/>
                </a:lnTo>
                <a:lnTo>
                  <a:pt x="0" y="764274"/>
                </a:lnTo>
                <a:lnTo>
                  <a:pt x="163773" y="341194"/>
                </a:lnTo>
                <a:lnTo>
                  <a:pt x="409433" y="204716"/>
                </a:lnTo>
                <a:lnTo>
                  <a:pt x="1405719" y="54591"/>
                </a:lnTo>
                <a:lnTo>
                  <a:pt x="2047164" y="0"/>
                </a:lnTo>
                <a:lnTo>
                  <a:pt x="2947916" y="95534"/>
                </a:lnTo>
                <a:lnTo>
                  <a:pt x="4408227" y="354841"/>
                </a:lnTo>
                <a:lnTo>
                  <a:pt x="4790364" y="709683"/>
                </a:lnTo>
                <a:lnTo>
                  <a:pt x="4804012" y="1296537"/>
                </a:lnTo>
                <a:lnTo>
                  <a:pt x="4353636" y="1746913"/>
                </a:lnTo>
                <a:cubicBezTo>
                  <a:pt x="4135272" y="1801504"/>
                  <a:pt x="3994245" y="1876567"/>
                  <a:pt x="3698543" y="1910686"/>
                </a:cubicBezTo>
                <a:cubicBezTo>
                  <a:pt x="3402842" y="1944805"/>
                  <a:pt x="2952466" y="1937981"/>
                  <a:pt x="2579427" y="1951629"/>
                </a:cubicBezTo>
                <a:lnTo>
                  <a:pt x="1719618" y="2306471"/>
                </a:lnTo>
                <a:lnTo>
                  <a:pt x="1337480" y="2538483"/>
                </a:lnTo>
                <a:lnTo>
                  <a:pt x="1255594" y="2906973"/>
                </a:lnTo>
                <a:lnTo>
                  <a:pt x="1091821" y="3138985"/>
                </a:lnTo>
                <a:lnTo>
                  <a:pt x="395785" y="2920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234519" y="3794078"/>
            <a:ext cx="5609230" cy="3002507"/>
          </a:xfrm>
          <a:custGeom>
            <a:avLst/>
            <a:gdLst>
              <a:gd name="connsiteX0" fmla="*/ 1555845 w 5609230"/>
              <a:gd name="connsiteY0" fmla="*/ 0 h 2988859"/>
              <a:gd name="connsiteX1" fmla="*/ 1978926 w 5609230"/>
              <a:gd name="connsiteY1" fmla="*/ 723331 h 2988859"/>
              <a:gd name="connsiteX2" fmla="*/ 2238233 w 5609230"/>
              <a:gd name="connsiteY2" fmla="*/ 1037229 h 2988859"/>
              <a:gd name="connsiteX3" fmla="*/ 2552132 w 5609230"/>
              <a:gd name="connsiteY3" fmla="*/ 1228298 h 2988859"/>
              <a:gd name="connsiteX4" fmla="*/ 3275463 w 5609230"/>
              <a:gd name="connsiteY4" fmla="*/ 1392071 h 2988859"/>
              <a:gd name="connsiteX5" fmla="*/ 3657600 w 5609230"/>
              <a:gd name="connsiteY5" fmla="*/ 1392071 h 2988859"/>
              <a:gd name="connsiteX6" fmla="*/ 4421875 w 5609230"/>
              <a:gd name="connsiteY6" fmla="*/ 1378423 h 2988859"/>
              <a:gd name="connsiteX7" fmla="*/ 5158854 w 5609230"/>
              <a:gd name="connsiteY7" fmla="*/ 1378423 h 2988859"/>
              <a:gd name="connsiteX8" fmla="*/ 5349923 w 5609230"/>
              <a:gd name="connsiteY8" fmla="*/ 1514901 h 2988859"/>
              <a:gd name="connsiteX9" fmla="*/ 5554639 w 5609230"/>
              <a:gd name="connsiteY9" fmla="*/ 1924334 h 2988859"/>
              <a:gd name="connsiteX10" fmla="*/ 5609230 w 5609230"/>
              <a:gd name="connsiteY10" fmla="*/ 2429301 h 2988859"/>
              <a:gd name="connsiteX11" fmla="*/ 5513696 w 5609230"/>
              <a:gd name="connsiteY11" fmla="*/ 2852382 h 2988859"/>
              <a:gd name="connsiteX12" fmla="*/ 5363571 w 5609230"/>
              <a:gd name="connsiteY12" fmla="*/ 2961564 h 2988859"/>
              <a:gd name="connsiteX13" fmla="*/ 4585648 w 5609230"/>
              <a:gd name="connsiteY13" fmla="*/ 2975212 h 2988859"/>
              <a:gd name="connsiteX14" fmla="*/ 764275 w 5609230"/>
              <a:gd name="connsiteY14" fmla="*/ 2988859 h 2988859"/>
              <a:gd name="connsiteX15" fmla="*/ 573206 w 5609230"/>
              <a:gd name="connsiteY15" fmla="*/ 2756847 h 2988859"/>
              <a:gd name="connsiteX16" fmla="*/ 259308 w 5609230"/>
              <a:gd name="connsiteY16" fmla="*/ 2497540 h 2988859"/>
              <a:gd name="connsiteX17" fmla="*/ 81887 w 5609230"/>
              <a:gd name="connsiteY17" fmla="*/ 2183641 h 2988859"/>
              <a:gd name="connsiteX18" fmla="*/ 0 w 5609230"/>
              <a:gd name="connsiteY18" fmla="*/ 1760561 h 2988859"/>
              <a:gd name="connsiteX19" fmla="*/ 122830 w 5609230"/>
              <a:gd name="connsiteY19" fmla="*/ 1392071 h 2988859"/>
              <a:gd name="connsiteX20" fmla="*/ 395785 w 5609230"/>
              <a:gd name="connsiteY20" fmla="*/ 887104 h 2988859"/>
              <a:gd name="connsiteX21" fmla="*/ 791571 w 5609230"/>
              <a:gd name="connsiteY21" fmla="*/ 532262 h 2988859"/>
              <a:gd name="connsiteX22" fmla="*/ 1173708 w 5609230"/>
              <a:gd name="connsiteY22" fmla="*/ 245659 h 2988859"/>
              <a:gd name="connsiteX23" fmla="*/ 1228299 w 5609230"/>
              <a:gd name="connsiteY23" fmla="*/ 0 h 2988859"/>
              <a:gd name="connsiteX24" fmla="*/ 1405720 w 5609230"/>
              <a:gd name="connsiteY24" fmla="*/ 0 h 2988859"/>
              <a:gd name="connsiteX25" fmla="*/ 1555845 w 5609230"/>
              <a:gd name="connsiteY25" fmla="*/ 0 h 2988859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9230" h="3002507">
                <a:moveTo>
                  <a:pt x="1555845" y="0"/>
                </a:moveTo>
                <a:lnTo>
                  <a:pt x="1978926" y="723331"/>
                </a:lnTo>
                <a:lnTo>
                  <a:pt x="2238233" y="1037229"/>
                </a:lnTo>
                <a:lnTo>
                  <a:pt x="2552132" y="1228298"/>
                </a:lnTo>
                <a:lnTo>
                  <a:pt x="3275463" y="1392071"/>
                </a:lnTo>
                <a:lnTo>
                  <a:pt x="3657600" y="1392071"/>
                </a:lnTo>
                <a:lnTo>
                  <a:pt x="4421875" y="1378423"/>
                </a:lnTo>
                <a:lnTo>
                  <a:pt x="5158854" y="1378423"/>
                </a:lnTo>
                <a:lnTo>
                  <a:pt x="5349923" y="1514901"/>
                </a:lnTo>
                <a:lnTo>
                  <a:pt x="5554639" y="1924334"/>
                </a:lnTo>
                <a:lnTo>
                  <a:pt x="5609230" y="2429301"/>
                </a:lnTo>
                <a:lnTo>
                  <a:pt x="5513696" y="2852382"/>
                </a:lnTo>
                <a:lnTo>
                  <a:pt x="5363571" y="2961564"/>
                </a:lnTo>
                <a:cubicBezTo>
                  <a:pt x="5104263" y="2966113"/>
                  <a:pt x="5263487" y="2968388"/>
                  <a:pt x="4585648" y="2975212"/>
                </a:cubicBezTo>
                <a:lnTo>
                  <a:pt x="1296538" y="3002507"/>
                </a:lnTo>
                <a:cubicBezTo>
                  <a:pt x="850711" y="2920620"/>
                  <a:pt x="814317" y="2838734"/>
                  <a:pt x="573206" y="2756847"/>
                </a:cubicBezTo>
                <a:lnTo>
                  <a:pt x="259308" y="2497540"/>
                </a:lnTo>
                <a:lnTo>
                  <a:pt x="81887" y="2183641"/>
                </a:lnTo>
                <a:lnTo>
                  <a:pt x="0" y="1760561"/>
                </a:lnTo>
                <a:lnTo>
                  <a:pt x="122830" y="1392071"/>
                </a:lnTo>
                <a:lnTo>
                  <a:pt x="395785" y="887104"/>
                </a:lnTo>
                <a:lnTo>
                  <a:pt x="791571" y="532262"/>
                </a:lnTo>
                <a:lnTo>
                  <a:pt x="1173708" y="245659"/>
                </a:lnTo>
                <a:lnTo>
                  <a:pt x="1228299" y="0"/>
                </a:lnTo>
                <a:lnTo>
                  <a:pt x="1405720" y="0"/>
                </a:lnTo>
                <a:lnTo>
                  <a:pt x="15558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943" y="3589361"/>
            <a:ext cx="4094329" cy="3207224"/>
          </a:xfrm>
          <a:custGeom>
            <a:avLst/>
            <a:gdLst>
              <a:gd name="connsiteX0" fmla="*/ 3643953 w 4094329"/>
              <a:gd name="connsiteY0" fmla="*/ 27296 h 3207224"/>
              <a:gd name="connsiteX1" fmla="*/ 2593075 w 4094329"/>
              <a:gd name="connsiteY1" fmla="*/ 0 h 3207224"/>
              <a:gd name="connsiteX2" fmla="*/ 1364776 w 4094329"/>
              <a:gd name="connsiteY2" fmla="*/ 259308 h 3207224"/>
              <a:gd name="connsiteX3" fmla="*/ 327547 w 4094329"/>
              <a:gd name="connsiteY3" fmla="*/ 1009935 h 3207224"/>
              <a:gd name="connsiteX4" fmla="*/ 54591 w 4094329"/>
              <a:gd name="connsiteY4" fmla="*/ 1692323 h 3207224"/>
              <a:gd name="connsiteX5" fmla="*/ 0 w 4094329"/>
              <a:gd name="connsiteY5" fmla="*/ 2279176 h 3207224"/>
              <a:gd name="connsiteX6" fmla="*/ 40944 w 4094329"/>
              <a:gd name="connsiteY6" fmla="*/ 3002508 h 3207224"/>
              <a:gd name="connsiteX7" fmla="*/ 232012 w 4094329"/>
              <a:gd name="connsiteY7" fmla="*/ 3207224 h 3207224"/>
              <a:gd name="connsiteX8" fmla="*/ 928048 w 4094329"/>
              <a:gd name="connsiteY8" fmla="*/ 3193576 h 3207224"/>
              <a:gd name="connsiteX9" fmla="*/ 1269242 w 4094329"/>
              <a:gd name="connsiteY9" fmla="*/ 3084394 h 3207224"/>
              <a:gd name="connsiteX10" fmla="*/ 2169994 w 4094329"/>
              <a:gd name="connsiteY10" fmla="*/ 3043451 h 3207224"/>
              <a:gd name="connsiteX11" fmla="*/ 2688609 w 4094329"/>
              <a:gd name="connsiteY11" fmla="*/ 3084394 h 3207224"/>
              <a:gd name="connsiteX12" fmla="*/ 3084394 w 4094329"/>
              <a:gd name="connsiteY12" fmla="*/ 2893326 h 3207224"/>
              <a:gd name="connsiteX13" fmla="*/ 3111690 w 4094329"/>
              <a:gd name="connsiteY13" fmla="*/ 2483893 h 3207224"/>
              <a:gd name="connsiteX14" fmla="*/ 3029803 w 4094329"/>
              <a:gd name="connsiteY14" fmla="*/ 1610436 h 3207224"/>
              <a:gd name="connsiteX15" fmla="*/ 3261815 w 4094329"/>
              <a:gd name="connsiteY15" fmla="*/ 1050878 h 3207224"/>
              <a:gd name="connsiteX16" fmla="*/ 3534770 w 4094329"/>
              <a:gd name="connsiteY16" fmla="*/ 859809 h 3207224"/>
              <a:gd name="connsiteX17" fmla="*/ 4012442 w 4094329"/>
              <a:gd name="connsiteY17" fmla="*/ 436729 h 3207224"/>
              <a:gd name="connsiteX18" fmla="*/ 4094329 w 4094329"/>
              <a:gd name="connsiteY18" fmla="*/ 150126 h 3207224"/>
              <a:gd name="connsiteX19" fmla="*/ 3643953 w 4094329"/>
              <a:gd name="connsiteY19" fmla="*/ 27296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94329" h="3207224">
                <a:moveTo>
                  <a:pt x="3643953" y="27296"/>
                </a:moveTo>
                <a:lnTo>
                  <a:pt x="2593075" y="0"/>
                </a:lnTo>
                <a:lnTo>
                  <a:pt x="1364776" y="259308"/>
                </a:lnTo>
                <a:lnTo>
                  <a:pt x="327547" y="1009935"/>
                </a:lnTo>
                <a:lnTo>
                  <a:pt x="54591" y="1692323"/>
                </a:lnTo>
                <a:lnTo>
                  <a:pt x="0" y="2279176"/>
                </a:lnTo>
                <a:lnTo>
                  <a:pt x="40944" y="3002508"/>
                </a:lnTo>
                <a:lnTo>
                  <a:pt x="232012" y="3207224"/>
                </a:lnTo>
                <a:lnTo>
                  <a:pt x="928048" y="3193576"/>
                </a:lnTo>
                <a:lnTo>
                  <a:pt x="1269242" y="3084394"/>
                </a:lnTo>
                <a:lnTo>
                  <a:pt x="2169994" y="3043451"/>
                </a:lnTo>
                <a:lnTo>
                  <a:pt x="2688609" y="3084394"/>
                </a:lnTo>
                <a:lnTo>
                  <a:pt x="3084394" y="2893326"/>
                </a:lnTo>
                <a:lnTo>
                  <a:pt x="3111690" y="2483893"/>
                </a:lnTo>
                <a:lnTo>
                  <a:pt x="3029803" y="1610436"/>
                </a:lnTo>
                <a:lnTo>
                  <a:pt x="3261815" y="1050878"/>
                </a:lnTo>
                <a:lnTo>
                  <a:pt x="3534770" y="859809"/>
                </a:lnTo>
                <a:lnTo>
                  <a:pt x="4012442" y="436729"/>
                </a:lnTo>
                <a:lnTo>
                  <a:pt x="4094329" y="150126"/>
                </a:lnTo>
                <a:lnTo>
                  <a:pt x="3643953" y="27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022376" y="2088107"/>
            <a:ext cx="4067033" cy="2893326"/>
          </a:xfrm>
          <a:custGeom>
            <a:avLst/>
            <a:gdLst>
              <a:gd name="connsiteX0" fmla="*/ 382137 w 4067033"/>
              <a:gd name="connsiteY0" fmla="*/ 1241947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  <a:gd name="connsiteX0" fmla="*/ 13648 w 4067033"/>
              <a:gd name="connsiteY0" fmla="*/ 1678676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7033" h="2893326">
                <a:moveTo>
                  <a:pt x="13648" y="1678676"/>
                </a:moveTo>
                <a:lnTo>
                  <a:pt x="1201003" y="300251"/>
                </a:lnTo>
                <a:lnTo>
                  <a:pt x="1473958" y="313899"/>
                </a:lnTo>
                <a:lnTo>
                  <a:pt x="2060812" y="40944"/>
                </a:lnTo>
                <a:lnTo>
                  <a:pt x="2811439" y="0"/>
                </a:lnTo>
                <a:lnTo>
                  <a:pt x="3521123" y="0"/>
                </a:lnTo>
                <a:lnTo>
                  <a:pt x="3848669" y="177421"/>
                </a:lnTo>
                <a:lnTo>
                  <a:pt x="4067033" y="818866"/>
                </a:lnTo>
                <a:lnTo>
                  <a:pt x="3944203" y="1555845"/>
                </a:lnTo>
                <a:lnTo>
                  <a:pt x="3179928" y="2238233"/>
                </a:lnTo>
                <a:lnTo>
                  <a:pt x="2606723" y="2620371"/>
                </a:lnTo>
                <a:lnTo>
                  <a:pt x="1569493" y="2893326"/>
                </a:lnTo>
                <a:lnTo>
                  <a:pt x="1009934" y="2647666"/>
                </a:lnTo>
                <a:lnTo>
                  <a:pt x="368490" y="2251881"/>
                </a:lnTo>
                <a:lnTo>
                  <a:pt x="13648" y="1869744"/>
                </a:lnTo>
                <a:lnTo>
                  <a:pt x="0" y="1678675"/>
                </a:lnTo>
                <a:lnTo>
                  <a:pt x="0" y="1678675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09182" y="81887"/>
            <a:ext cx="4148919" cy="3452883"/>
          </a:xfrm>
          <a:custGeom>
            <a:avLst/>
            <a:gdLst>
              <a:gd name="connsiteX0" fmla="*/ 3330054 w 4148919"/>
              <a:gd name="connsiteY0" fmla="*/ 3316406 h 3452883"/>
              <a:gd name="connsiteX1" fmla="*/ 2606722 w 4148919"/>
              <a:gd name="connsiteY1" fmla="*/ 3275462 h 3452883"/>
              <a:gd name="connsiteX2" fmla="*/ 1951630 w 4148919"/>
              <a:gd name="connsiteY2" fmla="*/ 3398292 h 3452883"/>
              <a:gd name="connsiteX3" fmla="*/ 736979 w 4148919"/>
              <a:gd name="connsiteY3" fmla="*/ 3452883 h 3452883"/>
              <a:gd name="connsiteX4" fmla="*/ 136478 w 4148919"/>
              <a:gd name="connsiteY4" fmla="*/ 3084394 h 3452883"/>
              <a:gd name="connsiteX5" fmla="*/ 40943 w 4148919"/>
              <a:gd name="connsiteY5" fmla="*/ 2333767 h 3452883"/>
              <a:gd name="connsiteX6" fmla="*/ 0 w 4148919"/>
              <a:gd name="connsiteY6" fmla="*/ 1364776 h 3452883"/>
              <a:gd name="connsiteX7" fmla="*/ 272955 w 4148919"/>
              <a:gd name="connsiteY7" fmla="*/ 846161 h 3452883"/>
              <a:gd name="connsiteX8" fmla="*/ 791570 w 4148919"/>
              <a:gd name="connsiteY8" fmla="*/ 327546 h 3452883"/>
              <a:gd name="connsiteX9" fmla="*/ 1378424 w 4148919"/>
              <a:gd name="connsiteY9" fmla="*/ 27295 h 3452883"/>
              <a:gd name="connsiteX10" fmla="*/ 2183642 w 4148919"/>
              <a:gd name="connsiteY10" fmla="*/ 27295 h 3452883"/>
              <a:gd name="connsiteX11" fmla="*/ 3125337 w 4148919"/>
              <a:gd name="connsiteY11" fmla="*/ 0 h 3452883"/>
              <a:gd name="connsiteX12" fmla="*/ 3657600 w 4148919"/>
              <a:gd name="connsiteY12" fmla="*/ 341194 h 3452883"/>
              <a:gd name="connsiteX13" fmla="*/ 3903260 w 4148919"/>
              <a:gd name="connsiteY13" fmla="*/ 982638 h 3452883"/>
              <a:gd name="connsiteX14" fmla="*/ 4053385 w 4148919"/>
              <a:gd name="connsiteY14" fmla="*/ 2251880 h 3452883"/>
              <a:gd name="connsiteX15" fmla="*/ 4148919 w 4148919"/>
              <a:gd name="connsiteY15" fmla="*/ 2715904 h 3452883"/>
              <a:gd name="connsiteX16" fmla="*/ 4148919 w 4148919"/>
              <a:gd name="connsiteY16" fmla="*/ 2866029 h 3452883"/>
              <a:gd name="connsiteX17" fmla="*/ 3643952 w 4148919"/>
              <a:gd name="connsiteY17" fmla="*/ 3289110 h 3452883"/>
              <a:gd name="connsiteX18" fmla="*/ 3330054 w 4148919"/>
              <a:gd name="connsiteY18" fmla="*/ 3316406 h 34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8919" h="3452883">
                <a:moveTo>
                  <a:pt x="3330054" y="3316406"/>
                </a:moveTo>
                <a:lnTo>
                  <a:pt x="2606722" y="3275462"/>
                </a:lnTo>
                <a:lnTo>
                  <a:pt x="1951630" y="3398292"/>
                </a:lnTo>
                <a:lnTo>
                  <a:pt x="736979" y="3452883"/>
                </a:lnTo>
                <a:lnTo>
                  <a:pt x="136478" y="3084394"/>
                </a:lnTo>
                <a:lnTo>
                  <a:pt x="40943" y="2333767"/>
                </a:lnTo>
                <a:lnTo>
                  <a:pt x="0" y="1364776"/>
                </a:lnTo>
                <a:lnTo>
                  <a:pt x="272955" y="846161"/>
                </a:lnTo>
                <a:lnTo>
                  <a:pt x="791570" y="327546"/>
                </a:lnTo>
                <a:lnTo>
                  <a:pt x="1378424" y="27295"/>
                </a:lnTo>
                <a:lnTo>
                  <a:pt x="2183642" y="27295"/>
                </a:lnTo>
                <a:lnTo>
                  <a:pt x="3125337" y="0"/>
                </a:lnTo>
                <a:lnTo>
                  <a:pt x="3657600" y="341194"/>
                </a:lnTo>
                <a:lnTo>
                  <a:pt x="3903260" y="982638"/>
                </a:lnTo>
                <a:lnTo>
                  <a:pt x="4053385" y="2251880"/>
                </a:lnTo>
                <a:lnTo>
                  <a:pt x="4148919" y="2715904"/>
                </a:lnTo>
                <a:lnTo>
                  <a:pt x="4148919" y="2866029"/>
                </a:lnTo>
                <a:lnTo>
                  <a:pt x="3643952" y="3289110"/>
                </a:lnTo>
                <a:lnTo>
                  <a:pt x="3330054" y="33164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4801" y="2952695"/>
            <a:ext cx="1728192" cy="8640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Validation techniques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96667" y="1495847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487" y="806222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75" y="2350621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Early stopping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419819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44624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9563" y="4198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out (loo)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6199" y="1235358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P 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5823" y="2154360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</a:t>
            </a:r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5" y="2817802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</a:t>
            </a:r>
          </a:p>
          <a:p>
            <a:pPr algn="ctr"/>
            <a:r>
              <a:rPr lang="en-US" dirty="0" smtClean="0"/>
              <a:t>group out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59852" y="4608518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52761" y="5195113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0562" y="6167045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Anchored sliding window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0558" y="54223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based </a:t>
            </a:r>
          </a:p>
          <a:p>
            <a:pPr algn="ctr"/>
            <a:r>
              <a:rPr lang="en-US" dirty="0" smtClean="0"/>
              <a:t>group </a:t>
            </a:r>
            <a:r>
              <a:rPr lang="en-US" dirty="0" err="1"/>
              <a:t>K</a:t>
            </a:r>
            <a:r>
              <a:rPr lang="en-US" dirty="0" err="1" smtClean="0"/>
              <a:t>fold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7624" y="4097425"/>
            <a:ext cx="1296143" cy="5557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Unbalanced 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2791" y="4978042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Stratified methods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9" y="1634024"/>
            <a:ext cx="975962" cy="11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8687" y="2708920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8"/>
          <a:stretch/>
        </p:blipFill>
        <p:spPr>
          <a:xfrm>
            <a:off x="5868144" y="3356992"/>
            <a:ext cx="1731369" cy="122413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0067" y="2655793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Grouped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21" y="5539650"/>
            <a:ext cx="2598216" cy="116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13176"/>
            <a:ext cx="895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" y="5683964"/>
            <a:ext cx="2631516" cy="76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77" y="204208"/>
            <a:ext cx="1186350" cy="641796"/>
          </a:xfrm>
          <a:prstGeom prst="rect">
            <a:avLst/>
          </a:prstGeom>
        </p:spPr>
      </p:pic>
      <p:pic>
        <p:nvPicPr>
          <p:cNvPr id="2055" name="Picture 2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7" y="357791"/>
            <a:ext cx="770385" cy="7703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4982" y="1531617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Hyper-parameter 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TextBox 2055"/>
              <p:cNvSpPr txBox="1"/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𝜹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56" name="TextBox 2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7" name="Picture 20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" y="2724732"/>
            <a:ext cx="673314" cy="5839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41" y="725066"/>
            <a:ext cx="1050404" cy="9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546562" cy="271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use validation to balance </a:t>
            </a:r>
            <a:br>
              <a:rPr lang="en-US" dirty="0" smtClean="0"/>
            </a:br>
            <a:r>
              <a:rPr lang="en-US" dirty="0" smtClean="0"/>
              <a:t>two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our training data as well as we can (while…)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Generalize well to get best performance on unseen data (aka refrain from over-fitting)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We use validation to: </a:t>
            </a:r>
          </a:p>
          <a:p>
            <a:r>
              <a:rPr lang="en-US" sz="2800" dirty="0" smtClean="0"/>
              <a:t>Select best model</a:t>
            </a:r>
          </a:p>
          <a:p>
            <a:r>
              <a:rPr lang="en-US" sz="2800" dirty="0" smtClean="0"/>
              <a:t>Select </a:t>
            </a:r>
            <a:r>
              <a:rPr lang="en-US" sz="2800" dirty="0" smtClean="0"/>
              <a:t>best </a:t>
            </a:r>
            <a:r>
              <a:rPr lang="en-US" sz="2800" dirty="0" smtClean="0"/>
              <a:t>hyper-parameters</a:t>
            </a:r>
          </a:p>
          <a:p>
            <a:r>
              <a:rPr lang="en-US" sz="2800" dirty="0" smtClean="0"/>
              <a:t>Early stopping of training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3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89863" y="27296"/>
            <a:ext cx="4804012" cy="3138985"/>
          </a:xfrm>
          <a:custGeom>
            <a:avLst/>
            <a:gdLst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694830 w 4804012"/>
              <a:gd name="connsiteY12" fmla="*/ 2047164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353636 w 4804012"/>
              <a:gd name="connsiteY12" fmla="*/ 1746913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4012" h="3138985">
                <a:moveTo>
                  <a:pt x="395785" y="2920620"/>
                </a:moveTo>
                <a:lnTo>
                  <a:pt x="272955" y="1951629"/>
                </a:lnTo>
                <a:lnTo>
                  <a:pt x="122830" y="1351128"/>
                </a:lnTo>
                <a:lnTo>
                  <a:pt x="0" y="764274"/>
                </a:lnTo>
                <a:lnTo>
                  <a:pt x="163773" y="341194"/>
                </a:lnTo>
                <a:lnTo>
                  <a:pt x="409433" y="204716"/>
                </a:lnTo>
                <a:lnTo>
                  <a:pt x="1405719" y="54591"/>
                </a:lnTo>
                <a:lnTo>
                  <a:pt x="2047164" y="0"/>
                </a:lnTo>
                <a:lnTo>
                  <a:pt x="2947916" y="95534"/>
                </a:lnTo>
                <a:lnTo>
                  <a:pt x="4408227" y="354841"/>
                </a:lnTo>
                <a:lnTo>
                  <a:pt x="4790364" y="709683"/>
                </a:lnTo>
                <a:lnTo>
                  <a:pt x="4804012" y="1296537"/>
                </a:lnTo>
                <a:lnTo>
                  <a:pt x="4353636" y="1746913"/>
                </a:lnTo>
                <a:cubicBezTo>
                  <a:pt x="4135272" y="1801504"/>
                  <a:pt x="3994245" y="1876567"/>
                  <a:pt x="3698543" y="1910686"/>
                </a:cubicBezTo>
                <a:cubicBezTo>
                  <a:pt x="3402842" y="1944805"/>
                  <a:pt x="2952466" y="1937981"/>
                  <a:pt x="2579427" y="1951629"/>
                </a:cubicBezTo>
                <a:lnTo>
                  <a:pt x="1719618" y="2306471"/>
                </a:lnTo>
                <a:lnTo>
                  <a:pt x="1337480" y="2538483"/>
                </a:lnTo>
                <a:lnTo>
                  <a:pt x="1255594" y="2906973"/>
                </a:lnTo>
                <a:lnTo>
                  <a:pt x="1091821" y="3138985"/>
                </a:lnTo>
                <a:lnTo>
                  <a:pt x="395785" y="29206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191540" y="30976"/>
            <a:ext cx="4804012" cy="3138985"/>
          </a:xfrm>
          <a:custGeom>
            <a:avLst/>
            <a:gdLst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694830 w 4804012"/>
              <a:gd name="connsiteY12" fmla="*/ 2047164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353636 w 4804012"/>
              <a:gd name="connsiteY12" fmla="*/ 1746913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4012" h="3138985">
                <a:moveTo>
                  <a:pt x="395785" y="2920620"/>
                </a:moveTo>
                <a:lnTo>
                  <a:pt x="272955" y="1951629"/>
                </a:lnTo>
                <a:lnTo>
                  <a:pt x="122830" y="1351128"/>
                </a:lnTo>
                <a:lnTo>
                  <a:pt x="0" y="764274"/>
                </a:lnTo>
                <a:lnTo>
                  <a:pt x="163773" y="341194"/>
                </a:lnTo>
                <a:lnTo>
                  <a:pt x="409433" y="204716"/>
                </a:lnTo>
                <a:lnTo>
                  <a:pt x="1405719" y="54591"/>
                </a:lnTo>
                <a:lnTo>
                  <a:pt x="2047164" y="0"/>
                </a:lnTo>
                <a:lnTo>
                  <a:pt x="2947916" y="95534"/>
                </a:lnTo>
                <a:lnTo>
                  <a:pt x="4408227" y="354841"/>
                </a:lnTo>
                <a:lnTo>
                  <a:pt x="4790364" y="709683"/>
                </a:lnTo>
                <a:lnTo>
                  <a:pt x="4804012" y="1296537"/>
                </a:lnTo>
                <a:lnTo>
                  <a:pt x="4353636" y="1746913"/>
                </a:lnTo>
                <a:cubicBezTo>
                  <a:pt x="4135272" y="1801504"/>
                  <a:pt x="3994245" y="1876567"/>
                  <a:pt x="3698543" y="1910686"/>
                </a:cubicBezTo>
                <a:cubicBezTo>
                  <a:pt x="3402842" y="1944805"/>
                  <a:pt x="2952466" y="1937981"/>
                  <a:pt x="2579427" y="1951629"/>
                </a:cubicBezTo>
                <a:lnTo>
                  <a:pt x="1719618" y="2306471"/>
                </a:lnTo>
                <a:lnTo>
                  <a:pt x="1337480" y="2538483"/>
                </a:lnTo>
                <a:lnTo>
                  <a:pt x="1255594" y="2906973"/>
                </a:lnTo>
                <a:lnTo>
                  <a:pt x="1091821" y="3138985"/>
                </a:lnTo>
                <a:lnTo>
                  <a:pt x="395785" y="2920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234519" y="3794078"/>
            <a:ext cx="5609230" cy="3002507"/>
          </a:xfrm>
          <a:custGeom>
            <a:avLst/>
            <a:gdLst>
              <a:gd name="connsiteX0" fmla="*/ 1555845 w 5609230"/>
              <a:gd name="connsiteY0" fmla="*/ 0 h 2988859"/>
              <a:gd name="connsiteX1" fmla="*/ 1978926 w 5609230"/>
              <a:gd name="connsiteY1" fmla="*/ 723331 h 2988859"/>
              <a:gd name="connsiteX2" fmla="*/ 2238233 w 5609230"/>
              <a:gd name="connsiteY2" fmla="*/ 1037229 h 2988859"/>
              <a:gd name="connsiteX3" fmla="*/ 2552132 w 5609230"/>
              <a:gd name="connsiteY3" fmla="*/ 1228298 h 2988859"/>
              <a:gd name="connsiteX4" fmla="*/ 3275463 w 5609230"/>
              <a:gd name="connsiteY4" fmla="*/ 1392071 h 2988859"/>
              <a:gd name="connsiteX5" fmla="*/ 3657600 w 5609230"/>
              <a:gd name="connsiteY5" fmla="*/ 1392071 h 2988859"/>
              <a:gd name="connsiteX6" fmla="*/ 4421875 w 5609230"/>
              <a:gd name="connsiteY6" fmla="*/ 1378423 h 2988859"/>
              <a:gd name="connsiteX7" fmla="*/ 5158854 w 5609230"/>
              <a:gd name="connsiteY7" fmla="*/ 1378423 h 2988859"/>
              <a:gd name="connsiteX8" fmla="*/ 5349923 w 5609230"/>
              <a:gd name="connsiteY8" fmla="*/ 1514901 h 2988859"/>
              <a:gd name="connsiteX9" fmla="*/ 5554639 w 5609230"/>
              <a:gd name="connsiteY9" fmla="*/ 1924334 h 2988859"/>
              <a:gd name="connsiteX10" fmla="*/ 5609230 w 5609230"/>
              <a:gd name="connsiteY10" fmla="*/ 2429301 h 2988859"/>
              <a:gd name="connsiteX11" fmla="*/ 5513696 w 5609230"/>
              <a:gd name="connsiteY11" fmla="*/ 2852382 h 2988859"/>
              <a:gd name="connsiteX12" fmla="*/ 5363571 w 5609230"/>
              <a:gd name="connsiteY12" fmla="*/ 2961564 h 2988859"/>
              <a:gd name="connsiteX13" fmla="*/ 4585648 w 5609230"/>
              <a:gd name="connsiteY13" fmla="*/ 2975212 h 2988859"/>
              <a:gd name="connsiteX14" fmla="*/ 764275 w 5609230"/>
              <a:gd name="connsiteY14" fmla="*/ 2988859 h 2988859"/>
              <a:gd name="connsiteX15" fmla="*/ 573206 w 5609230"/>
              <a:gd name="connsiteY15" fmla="*/ 2756847 h 2988859"/>
              <a:gd name="connsiteX16" fmla="*/ 259308 w 5609230"/>
              <a:gd name="connsiteY16" fmla="*/ 2497540 h 2988859"/>
              <a:gd name="connsiteX17" fmla="*/ 81887 w 5609230"/>
              <a:gd name="connsiteY17" fmla="*/ 2183641 h 2988859"/>
              <a:gd name="connsiteX18" fmla="*/ 0 w 5609230"/>
              <a:gd name="connsiteY18" fmla="*/ 1760561 h 2988859"/>
              <a:gd name="connsiteX19" fmla="*/ 122830 w 5609230"/>
              <a:gd name="connsiteY19" fmla="*/ 1392071 h 2988859"/>
              <a:gd name="connsiteX20" fmla="*/ 395785 w 5609230"/>
              <a:gd name="connsiteY20" fmla="*/ 887104 h 2988859"/>
              <a:gd name="connsiteX21" fmla="*/ 791571 w 5609230"/>
              <a:gd name="connsiteY21" fmla="*/ 532262 h 2988859"/>
              <a:gd name="connsiteX22" fmla="*/ 1173708 w 5609230"/>
              <a:gd name="connsiteY22" fmla="*/ 245659 h 2988859"/>
              <a:gd name="connsiteX23" fmla="*/ 1228299 w 5609230"/>
              <a:gd name="connsiteY23" fmla="*/ 0 h 2988859"/>
              <a:gd name="connsiteX24" fmla="*/ 1405720 w 5609230"/>
              <a:gd name="connsiteY24" fmla="*/ 0 h 2988859"/>
              <a:gd name="connsiteX25" fmla="*/ 1555845 w 5609230"/>
              <a:gd name="connsiteY25" fmla="*/ 0 h 2988859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9230" h="3002507">
                <a:moveTo>
                  <a:pt x="1555845" y="0"/>
                </a:moveTo>
                <a:lnTo>
                  <a:pt x="1978926" y="723331"/>
                </a:lnTo>
                <a:lnTo>
                  <a:pt x="2238233" y="1037229"/>
                </a:lnTo>
                <a:lnTo>
                  <a:pt x="2552132" y="1228298"/>
                </a:lnTo>
                <a:lnTo>
                  <a:pt x="3275463" y="1392071"/>
                </a:lnTo>
                <a:lnTo>
                  <a:pt x="3657600" y="1392071"/>
                </a:lnTo>
                <a:lnTo>
                  <a:pt x="4421875" y="1378423"/>
                </a:lnTo>
                <a:lnTo>
                  <a:pt x="5158854" y="1378423"/>
                </a:lnTo>
                <a:lnTo>
                  <a:pt x="5349923" y="1514901"/>
                </a:lnTo>
                <a:lnTo>
                  <a:pt x="5554639" y="1924334"/>
                </a:lnTo>
                <a:lnTo>
                  <a:pt x="5609230" y="2429301"/>
                </a:lnTo>
                <a:lnTo>
                  <a:pt x="5513696" y="2852382"/>
                </a:lnTo>
                <a:lnTo>
                  <a:pt x="5363571" y="2961564"/>
                </a:lnTo>
                <a:cubicBezTo>
                  <a:pt x="5104263" y="2966113"/>
                  <a:pt x="5263487" y="2968388"/>
                  <a:pt x="4585648" y="2975212"/>
                </a:cubicBezTo>
                <a:lnTo>
                  <a:pt x="1296538" y="3002507"/>
                </a:lnTo>
                <a:cubicBezTo>
                  <a:pt x="850711" y="2920620"/>
                  <a:pt x="814317" y="2838734"/>
                  <a:pt x="573206" y="2756847"/>
                </a:cubicBezTo>
                <a:lnTo>
                  <a:pt x="259308" y="2497540"/>
                </a:lnTo>
                <a:lnTo>
                  <a:pt x="81887" y="2183641"/>
                </a:lnTo>
                <a:lnTo>
                  <a:pt x="0" y="1760561"/>
                </a:lnTo>
                <a:lnTo>
                  <a:pt x="122830" y="1392071"/>
                </a:lnTo>
                <a:lnTo>
                  <a:pt x="395785" y="887104"/>
                </a:lnTo>
                <a:lnTo>
                  <a:pt x="791571" y="532262"/>
                </a:lnTo>
                <a:lnTo>
                  <a:pt x="1173708" y="245659"/>
                </a:lnTo>
                <a:lnTo>
                  <a:pt x="1228299" y="0"/>
                </a:lnTo>
                <a:lnTo>
                  <a:pt x="1405720" y="0"/>
                </a:lnTo>
                <a:lnTo>
                  <a:pt x="15558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943" y="3589361"/>
            <a:ext cx="4094329" cy="3207224"/>
          </a:xfrm>
          <a:custGeom>
            <a:avLst/>
            <a:gdLst>
              <a:gd name="connsiteX0" fmla="*/ 3643953 w 4094329"/>
              <a:gd name="connsiteY0" fmla="*/ 27296 h 3207224"/>
              <a:gd name="connsiteX1" fmla="*/ 2593075 w 4094329"/>
              <a:gd name="connsiteY1" fmla="*/ 0 h 3207224"/>
              <a:gd name="connsiteX2" fmla="*/ 1364776 w 4094329"/>
              <a:gd name="connsiteY2" fmla="*/ 259308 h 3207224"/>
              <a:gd name="connsiteX3" fmla="*/ 327547 w 4094329"/>
              <a:gd name="connsiteY3" fmla="*/ 1009935 h 3207224"/>
              <a:gd name="connsiteX4" fmla="*/ 54591 w 4094329"/>
              <a:gd name="connsiteY4" fmla="*/ 1692323 h 3207224"/>
              <a:gd name="connsiteX5" fmla="*/ 0 w 4094329"/>
              <a:gd name="connsiteY5" fmla="*/ 2279176 h 3207224"/>
              <a:gd name="connsiteX6" fmla="*/ 40944 w 4094329"/>
              <a:gd name="connsiteY6" fmla="*/ 3002508 h 3207224"/>
              <a:gd name="connsiteX7" fmla="*/ 232012 w 4094329"/>
              <a:gd name="connsiteY7" fmla="*/ 3207224 h 3207224"/>
              <a:gd name="connsiteX8" fmla="*/ 928048 w 4094329"/>
              <a:gd name="connsiteY8" fmla="*/ 3193576 h 3207224"/>
              <a:gd name="connsiteX9" fmla="*/ 1269242 w 4094329"/>
              <a:gd name="connsiteY9" fmla="*/ 3084394 h 3207224"/>
              <a:gd name="connsiteX10" fmla="*/ 2169994 w 4094329"/>
              <a:gd name="connsiteY10" fmla="*/ 3043451 h 3207224"/>
              <a:gd name="connsiteX11" fmla="*/ 2688609 w 4094329"/>
              <a:gd name="connsiteY11" fmla="*/ 3084394 h 3207224"/>
              <a:gd name="connsiteX12" fmla="*/ 3084394 w 4094329"/>
              <a:gd name="connsiteY12" fmla="*/ 2893326 h 3207224"/>
              <a:gd name="connsiteX13" fmla="*/ 3111690 w 4094329"/>
              <a:gd name="connsiteY13" fmla="*/ 2483893 h 3207224"/>
              <a:gd name="connsiteX14" fmla="*/ 3029803 w 4094329"/>
              <a:gd name="connsiteY14" fmla="*/ 1610436 h 3207224"/>
              <a:gd name="connsiteX15" fmla="*/ 3261815 w 4094329"/>
              <a:gd name="connsiteY15" fmla="*/ 1050878 h 3207224"/>
              <a:gd name="connsiteX16" fmla="*/ 3534770 w 4094329"/>
              <a:gd name="connsiteY16" fmla="*/ 859809 h 3207224"/>
              <a:gd name="connsiteX17" fmla="*/ 4012442 w 4094329"/>
              <a:gd name="connsiteY17" fmla="*/ 436729 h 3207224"/>
              <a:gd name="connsiteX18" fmla="*/ 4094329 w 4094329"/>
              <a:gd name="connsiteY18" fmla="*/ 150126 h 3207224"/>
              <a:gd name="connsiteX19" fmla="*/ 3643953 w 4094329"/>
              <a:gd name="connsiteY19" fmla="*/ 27296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94329" h="3207224">
                <a:moveTo>
                  <a:pt x="3643953" y="27296"/>
                </a:moveTo>
                <a:lnTo>
                  <a:pt x="2593075" y="0"/>
                </a:lnTo>
                <a:lnTo>
                  <a:pt x="1364776" y="259308"/>
                </a:lnTo>
                <a:lnTo>
                  <a:pt x="327547" y="1009935"/>
                </a:lnTo>
                <a:lnTo>
                  <a:pt x="54591" y="1692323"/>
                </a:lnTo>
                <a:lnTo>
                  <a:pt x="0" y="2279176"/>
                </a:lnTo>
                <a:lnTo>
                  <a:pt x="40944" y="3002508"/>
                </a:lnTo>
                <a:lnTo>
                  <a:pt x="232012" y="3207224"/>
                </a:lnTo>
                <a:lnTo>
                  <a:pt x="928048" y="3193576"/>
                </a:lnTo>
                <a:lnTo>
                  <a:pt x="1269242" y="3084394"/>
                </a:lnTo>
                <a:lnTo>
                  <a:pt x="2169994" y="3043451"/>
                </a:lnTo>
                <a:lnTo>
                  <a:pt x="2688609" y="3084394"/>
                </a:lnTo>
                <a:lnTo>
                  <a:pt x="3084394" y="2893326"/>
                </a:lnTo>
                <a:lnTo>
                  <a:pt x="3111690" y="2483893"/>
                </a:lnTo>
                <a:lnTo>
                  <a:pt x="3029803" y="1610436"/>
                </a:lnTo>
                <a:lnTo>
                  <a:pt x="3261815" y="1050878"/>
                </a:lnTo>
                <a:lnTo>
                  <a:pt x="3534770" y="859809"/>
                </a:lnTo>
                <a:lnTo>
                  <a:pt x="4012442" y="436729"/>
                </a:lnTo>
                <a:lnTo>
                  <a:pt x="4094329" y="150126"/>
                </a:lnTo>
                <a:lnTo>
                  <a:pt x="3643953" y="27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022376" y="2088107"/>
            <a:ext cx="4067033" cy="2893326"/>
          </a:xfrm>
          <a:custGeom>
            <a:avLst/>
            <a:gdLst>
              <a:gd name="connsiteX0" fmla="*/ 382137 w 4067033"/>
              <a:gd name="connsiteY0" fmla="*/ 1241947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  <a:gd name="connsiteX0" fmla="*/ 13648 w 4067033"/>
              <a:gd name="connsiteY0" fmla="*/ 1678676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7033" h="2893326">
                <a:moveTo>
                  <a:pt x="13648" y="1678676"/>
                </a:moveTo>
                <a:lnTo>
                  <a:pt x="1201003" y="300251"/>
                </a:lnTo>
                <a:lnTo>
                  <a:pt x="1473958" y="313899"/>
                </a:lnTo>
                <a:lnTo>
                  <a:pt x="2060812" y="40944"/>
                </a:lnTo>
                <a:lnTo>
                  <a:pt x="2811439" y="0"/>
                </a:lnTo>
                <a:lnTo>
                  <a:pt x="3521123" y="0"/>
                </a:lnTo>
                <a:lnTo>
                  <a:pt x="3848669" y="177421"/>
                </a:lnTo>
                <a:lnTo>
                  <a:pt x="4067033" y="818866"/>
                </a:lnTo>
                <a:lnTo>
                  <a:pt x="3944203" y="1555845"/>
                </a:lnTo>
                <a:lnTo>
                  <a:pt x="3179928" y="2238233"/>
                </a:lnTo>
                <a:lnTo>
                  <a:pt x="2606723" y="2620371"/>
                </a:lnTo>
                <a:lnTo>
                  <a:pt x="1569493" y="2893326"/>
                </a:lnTo>
                <a:lnTo>
                  <a:pt x="1009934" y="2647666"/>
                </a:lnTo>
                <a:lnTo>
                  <a:pt x="368490" y="2251881"/>
                </a:lnTo>
                <a:lnTo>
                  <a:pt x="13648" y="1869744"/>
                </a:lnTo>
                <a:lnTo>
                  <a:pt x="0" y="1678675"/>
                </a:lnTo>
                <a:lnTo>
                  <a:pt x="0" y="1678675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09182" y="81887"/>
            <a:ext cx="4148919" cy="3452883"/>
          </a:xfrm>
          <a:custGeom>
            <a:avLst/>
            <a:gdLst>
              <a:gd name="connsiteX0" fmla="*/ 3330054 w 4148919"/>
              <a:gd name="connsiteY0" fmla="*/ 3316406 h 3452883"/>
              <a:gd name="connsiteX1" fmla="*/ 2606722 w 4148919"/>
              <a:gd name="connsiteY1" fmla="*/ 3275462 h 3452883"/>
              <a:gd name="connsiteX2" fmla="*/ 1951630 w 4148919"/>
              <a:gd name="connsiteY2" fmla="*/ 3398292 h 3452883"/>
              <a:gd name="connsiteX3" fmla="*/ 736979 w 4148919"/>
              <a:gd name="connsiteY3" fmla="*/ 3452883 h 3452883"/>
              <a:gd name="connsiteX4" fmla="*/ 136478 w 4148919"/>
              <a:gd name="connsiteY4" fmla="*/ 3084394 h 3452883"/>
              <a:gd name="connsiteX5" fmla="*/ 40943 w 4148919"/>
              <a:gd name="connsiteY5" fmla="*/ 2333767 h 3452883"/>
              <a:gd name="connsiteX6" fmla="*/ 0 w 4148919"/>
              <a:gd name="connsiteY6" fmla="*/ 1364776 h 3452883"/>
              <a:gd name="connsiteX7" fmla="*/ 272955 w 4148919"/>
              <a:gd name="connsiteY7" fmla="*/ 846161 h 3452883"/>
              <a:gd name="connsiteX8" fmla="*/ 791570 w 4148919"/>
              <a:gd name="connsiteY8" fmla="*/ 327546 h 3452883"/>
              <a:gd name="connsiteX9" fmla="*/ 1378424 w 4148919"/>
              <a:gd name="connsiteY9" fmla="*/ 27295 h 3452883"/>
              <a:gd name="connsiteX10" fmla="*/ 2183642 w 4148919"/>
              <a:gd name="connsiteY10" fmla="*/ 27295 h 3452883"/>
              <a:gd name="connsiteX11" fmla="*/ 3125337 w 4148919"/>
              <a:gd name="connsiteY11" fmla="*/ 0 h 3452883"/>
              <a:gd name="connsiteX12" fmla="*/ 3657600 w 4148919"/>
              <a:gd name="connsiteY12" fmla="*/ 341194 h 3452883"/>
              <a:gd name="connsiteX13" fmla="*/ 3903260 w 4148919"/>
              <a:gd name="connsiteY13" fmla="*/ 982638 h 3452883"/>
              <a:gd name="connsiteX14" fmla="*/ 4053385 w 4148919"/>
              <a:gd name="connsiteY14" fmla="*/ 2251880 h 3452883"/>
              <a:gd name="connsiteX15" fmla="*/ 4148919 w 4148919"/>
              <a:gd name="connsiteY15" fmla="*/ 2715904 h 3452883"/>
              <a:gd name="connsiteX16" fmla="*/ 4148919 w 4148919"/>
              <a:gd name="connsiteY16" fmla="*/ 2866029 h 3452883"/>
              <a:gd name="connsiteX17" fmla="*/ 3643952 w 4148919"/>
              <a:gd name="connsiteY17" fmla="*/ 3289110 h 3452883"/>
              <a:gd name="connsiteX18" fmla="*/ 3330054 w 4148919"/>
              <a:gd name="connsiteY18" fmla="*/ 3316406 h 34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8919" h="3452883">
                <a:moveTo>
                  <a:pt x="3330054" y="3316406"/>
                </a:moveTo>
                <a:lnTo>
                  <a:pt x="2606722" y="3275462"/>
                </a:lnTo>
                <a:lnTo>
                  <a:pt x="1951630" y="3398292"/>
                </a:lnTo>
                <a:lnTo>
                  <a:pt x="736979" y="3452883"/>
                </a:lnTo>
                <a:lnTo>
                  <a:pt x="136478" y="3084394"/>
                </a:lnTo>
                <a:lnTo>
                  <a:pt x="40943" y="2333767"/>
                </a:lnTo>
                <a:lnTo>
                  <a:pt x="0" y="1364776"/>
                </a:lnTo>
                <a:lnTo>
                  <a:pt x="272955" y="846161"/>
                </a:lnTo>
                <a:lnTo>
                  <a:pt x="791570" y="327546"/>
                </a:lnTo>
                <a:lnTo>
                  <a:pt x="1378424" y="27295"/>
                </a:lnTo>
                <a:lnTo>
                  <a:pt x="2183642" y="27295"/>
                </a:lnTo>
                <a:lnTo>
                  <a:pt x="3125337" y="0"/>
                </a:lnTo>
                <a:lnTo>
                  <a:pt x="3657600" y="341194"/>
                </a:lnTo>
                <a:lnTo>
                  <a:pt x="3903260" y="982638"/>
                </a:lnTo>
                <a:lnTo>
                  <a:pt x="4053385" y="2251880"/>
                </a:lnTo>
                <a:lnTo>
                  <a:pt x="4148919" y="2715904"/>
                </a:lnTo>
                <a:lnTo>
                  <a:pt x="4148919" y="2866029"/>
                </a:lnTo>
                <a:lnTo>
                  <a:pt x="3643952" y="3289110"/>
                </a:lnTo>
                <a:lnTo>
                  <a:pt x="3330054" y="33164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4801" y="2952695"/>
            <a:ext cx="1728192" cy="8640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Validation techniques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96667" y="1495847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487" y="806222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75" y="2350621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Early stopping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419819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44624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9563" y="4198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out (loo)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6199" y="1235358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P 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5823" y="2154360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</a:t>
            </a:r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5" y="2817802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</a:t>
            </a:r>
          </a:p>
          <a:p>
            <a:pPr algn="ctr"/>
            <a:r>
              <a:rPr lang="en-US" dirty="0" smtClean="0"/>
              <a:t>group out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59852" y="4608518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52761" y="5195113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0562" y="6167045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Anchored sliding window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0558" y="54223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based </a:t>
            </a:r>
          </a:p>
          <a:p>
            <a:pPr algn="ctr"/>
            <a:r>
              <a:rPr lang="en-US" dirty="0" smtClean="0"/>
              <a:t>group </a:t>
            </a:r>
            <a:r>
              <a:rPr lang="en-US" dirty="0" err="1"/>
              <a:t>K</a:t>
            </a:r>
            <a:r>
              <a:rPr lang="en-US" dirty="0" err="1" smtClean="0"/>
              <a:t>fold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7624" y="4097425"/>
            <a:ext cx="1296143" cy="5557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Unbalanced 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2791" y="4978042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Stratified methods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9" y="1634024"/>
            <a:ext cx="975962" cy="11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8687" y="2708920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8"/>
          <a:stretch/>
        </p:blipFill>
        <p:spPr>
          <a:xfrm>
            <a:off x="5868144" y="3356992"/>
            <a:ext cx="1731369" cy="122413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0067" y="2655793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Grouped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21" y="5539650"/>
            <a:ext cx="2598216" cy="116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13176"/>
            <a:ext cx="895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" y="5683964"/>
            <a:ext cx="2631516" cy="76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77" y="204208"/>
            <a:ext cx="1186350" cy="641796"/>
          </a:xfrm>
          <a:prstGeom prst="rect">
            <a:avLst/>
          </a:prstGeom>
        </p:spPr>
      </p:pic>
      <p:pic>
        <p:nvPicPr>
          <p:cNvPr id="2055" name="Picture 2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7" y="357791"/>
            <a:ext cx="770385" cy="7703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4982" y="1531617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Hyper-parameter 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TextBox 2055"/>
              <p:cNvSpPr txBox="1"/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𝜹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56" name="TextBox 2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7" name="Picture 20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" y="2724732"/>
            <a:ext cx="673314" cy="5839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41" y="725066"/>
            <a:ext cx="1050404" cy="9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96752"/>
            <a:ext cx="614914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Train test </a:t>
            </a:r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2636912"/>
            <a:ext cx="3096344" cy="3528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The most basic validation technique </a:t>
            </a:r>
            <a:endParaRPr lang="en-US" sz="28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I</a:t>
            </a:r>
            <a:r>
              <a:rPr lang="en-US" sz="2800" dirty="0" smtClean="0"/>
              <a:t>t is based on          hold-out-sample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2800" dirty="0" smtClean="0"/>
              <a:t>We split the training data randomly and test our performance on the unseen data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58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644008" y="61653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Select folds in a way that keeps equal proportion of target variable in each fold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52120" y="4911551"/>
            <a:ext cx="178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tratification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15205"/>
            <a:ext cx="8229600" cy="997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The train-test split validation method is very common. its main benefits: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7504" y="537321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537321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9712" y="537321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5816" y="537321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1920" y="537321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7504" y="5373216"/>
            <a:ext cx="936104" cy="576064"/>
          </a:xfrm>
          <a:prstGeom prst="rect">
            <a:avLst/>
          </a:prstGeom>
          <a:solidFill>
            <a:srgbClr val="33E2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608" y="5373216"/>
            <a:ext cx="936104" cy="576064"/>
          </a:xfrm>
          <a:prstGeom prst="rect">
            <a:avLst/>
          </a:prstGeom>
          <a:solidFill>
            <a:srgbClr val="33E2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79712" y="5373216"/>
            <a:ext cx="936104" cy="576064"/>
          </a:xfrm>
          <a:prstGeom prst="rect">
            <a:avLst/>
          </a:prstGeom>
          <a:solidFill>
            <a:srgbClr val="33E2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5816" y="5373216"/>
            <a:ext cx="936104" cy="576064"/>
          </a:xfrm>
          <a:prstGeom prst="rect">
            <a:avLst/>
          </a:prstGeom>
          <a:solidFill>
            <a:srgbClr val="33E2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51920" y="5373216"/>
            <a:ext cx="936104" cy="576064"/>
          </a:xfrm>
          <a:prstGeom prst="rect">
            <a:avLst/>
          </a:prstGeom>
          <a:solidFill>
            <a:srgbClr val="33E2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0938" y="4953362"/>
            <a:ext cx="2171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Cross Validation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07704" y="1556792"/>
            <a:ext cx="1944216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computational efficiency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04048" y="1556792"/>
            <a:ext cx="1944216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simplicity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47664" y="3609133"/>
            <a:ext cx="2520280" cy="7920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we’re loosing large amount of data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846768" y="3609133"/>
            <a:ext cx="2664296" cy="7919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Might suffer from </a:t>
            </a:r>
          </a:p>
          <a:p>
            <a:pPr algn="ctr"/>
            <a:r>
              <a:rPr lang="en-US" b="1" dirty="0"/>
              <a:t>skew / bias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95536" y="2708921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but it has two disadvantages</a:t>
            </a:r>
            <a:r>
              <a:rPr lang="en-US" sz="2800" b="1" dirty="0" smtClean="0"/>
              <a:t>: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-593267" y="4911551"/>
            <a:ext cx="5400092" cy="184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99792" y="4437112"/>
            <a:ext cx="0" cy="504056"/>
          </a:xfrm>
          <a:prstGeom prst="straightConnector1">
            <a:avLst/>
          </a:prstGeom>
          <a:ln w="6985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65078" y="4437112"/>
            <a:ext cx="0" cy="504056"/>
          </a:xfrm>
          <a:prstGeom prst="straightConnector1">
            <a:avLst/>
          </a:prstGeom>
          <a:ln w="6985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36629"/>
            <a:ext cx="3933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870679" y="4983372"/>
            <a:ext cx="4118658" cy="180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1" grpId="0" animBg="1"/>
      <p:bldP spid="18" grpId="0" animBg="1"/>
      <p:bldP spid="19" grpId="0" animBg="1"/>
      <p:bldP spid="20" grpId="0" animBg="1"/>
      <p:bldP spid="21" grpId="0"/>
      <p:bldP spid="17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5027823" y="2088144"/>
            <a:ext cx="4067033" cy="2893326"/>
          </a:xfrm>
          <a:custGeom>
            <a:avLst/>
            <a:gdLst>
              <a:gd name="connsiteX0" fmla="*/ 382137 w 4067033"/>
              <a:gd name="connsiteY0" fmla="*/ 1241947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  <a:gd name="connsiteX0" fmla="*/ 13648 w 4067033"/>
              <a:gd name="connsiteY0" fmla="*/ 1678676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7033" h="2893326">
                <a:moveTo>
                  <a:pt x="13648" y="1678676"/>
                </a:moveTo>
                <a:lnTo>
                  <a:pt x="1201003" y="300251"/>
                </a:lnTo>
                <a:lnTo>
                  <a:pt x="1473958" y="313899"/>
                </a:lnTo>
                <a:lnTo>
                  <a:pt x="2060812" y="40944"/>
                </a:lnTo>
                <a:lnTo>
                  <a:pt x="2811439" y="0"/>
                </a:lnTo>
                <a:lnTo>
                  <a:pt x="3521123" y="0"/>
                </a:lnTo>
                <a:lnTo>
                  <a:pt x="3848669" y="177421"/>
                </a:lnTo>
                <a:lnTo>
                  <a:pt x="4067033" y="818866"/>
                </a:lnTo>
                <a:lnTo>
                  <a:pt x="3944203" y="1555845"/>
                </a:lnTo>
                <a:lnTo>
                  <a:pt x="3179928" y="2238233"/>
                </a:lnTo>
                <a:lnTo>
                  <a:pt x="2606723" y="2620371"/>
                </a:lnTo>
                <a:lnTo>
                  <a:pt x="1569493" y="2893326"/>
                </a:lnTo>
                <a:lnTo>
                  <a:pt x="1009934" y="2647666"/>
                </a:lnTo>
                <a:lnTo>
                  <a:pt x="368490" y="2251881"/>
                </a:lnTo>
                <a:lnTo>
                  <a:pt x="13648" y="1869744"/>
                </a:lnTo>
                <a:lnTo>
                  <a:pt x="0" y="1678675"/>
                </a:lnTo>
                <a:lnTo>
                  <a:pt x="0" y="1678675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211960" y="30976"/>
            <a:ext cx="4804012" cy="3138985"/>
          </a:xfrm>
          <a:custGeom>
            <a:avLst/>
            <a:gdLst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694830 w 4804012"/>
              <a:gd name="connsiteY12" fmla="*/ 2047164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353636 w 4804012"/>
              <a:gd name="connsiteY12" fmla="*/ 1746913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4012" h="3138985">
                <a:moveTo>
                  <a:pt x="395785" y="2920620"/>
                </a:moveTo>
                <a:lnTo>
                  <a:pt x="272955" y="1951629"/>
                </a:lnTo>
                <a:lnTo>
                  <a:pt x="122830" y="1351128"/>
                </a:lnTo>
                <a:lnTo>
                  <a:pt x="0" y="764274"/>
                </a:lnTo>
                <a:lnTo>
                  <a:pt x="163773" y="341194"/>
                </a:lnTo>
                <a:lnTo>
                  <a:pt x="409433" y="204716"/>
                </a:lnTo>
                <a:lnTo>
                  <a:pt x="1405719" y="54591"/>
                </a:lnTo>
                <a:lnTo>
                  <a:pt x="2047164" y="0"/>
                </a:lnTo>
                <a:lnTo>
                  <a:pt x="2947916" y="95534"/>
                </a:lnTo>
                <a:lnTo>
                  <a:pt x="4408227" y="354841"/>
                </a:lnTo>
                <a:lnTo>
                  <a:pt x="4790364" y="709683"/>
                </a:lnTo>
                <a:lnTo>
                  <a:pt x="4804012" y="1296537"/>
                </a:lnTo>
                <a:lnTo>
                  <a:pt x="4353636" y="1746913"/>
                </a:lnTo>
                <a:cubicBezTo>
                  <a:pt x="4135272" y="1801504"/>
                  <a:pt x="3994245" y="1876567"/>
                  <a:pt x="3698543" y="1910686"/>
                </a:cubicBezTo>
                <a:cubicBezTo>
                  <a:pt x="3402842" y="1944805"/>
                  <a:pt x="2952466" y="1937981"/>
                  <a:pt x="2579427" y="1951629"/>
                </a:cubicBezTo>
                <a:lnTo>
                  <a:pt x="1719618" y="2306471"/>
                </a:lnTo>
                <a:lnTo>
                  <a:pt x="1337480" y="2538483"/>
                </a:lnTo>
                <a:lnTo>
                  <a:pt x="1255594" y="2906973"/>
                </a:lnTo>
                <a:lnTo>
                  <a:pt x="1091821" y="3138985"/>
                </a:lnTo>
                <a:lnTo>
                  <a:pt x="395785" y="2920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234519" y="3794078"/>
            <a:ext cx="5609230" cy="3002507"/>
          </a:xfrm>
          <a:custGeom>
            <a:avLst/>
            <a:gdLst>
              <a:gd name="connsiteX0" fmla="*/ 1555845 w 5609230"/>
              <a:gd name="connsiteY0" fmla="*/ 0 h 2988859"/>
              <a:gd name="connsiteX1" fmla="*/ 1978926 w 5609230"/>
              <a:gd name="connsiteY1" fmla="*/ 723331 h 2988859"/>
              <a:gd name="connsiteX2" fmla="*/ 2238233 w 5609230"/>
              <a:gd name="connsiteY2" fmla="*/ 1037229 h 2988859"/>
              <a:gd name="connsiteX3" fmla="*/ 2552132 w 5609230"/>
              <a:gd name="connsiteY3" fmla="*/ 1228298 h 2988859"/>
              <a:gd name="connsiteX4" fmla="*/ 3275463 w 5609230"/>
              <a:gd name="connsiteY4" fmla="*/ 1392071 h 2988859"/>
              <a:gd name="connsiteX5" fmla="*/ 3657600 w 5609230"/>
              <a:gd name="connsiteY5" fmla="*/ 1392071 h 2988859"/>
              <a:gd name="connsiteX6" fmla="*/ 4421875 w 5609230"/>
              <a:gd name="connsiteY6" fmla="*/ 1378423 h 2988859"/>
              <a:gd name="connsiteX7" fmla="*/ 5158854 w 5609230"/>
              <a:gd name="connsiteY7" fmla="*/ 1378423 h 2988859"/>
              <a:gd name="connsiteX8" fmla="*/ 5349923 w 5609230"/>
              <a:gd name="connsiteY8" fmla="*/ 1514901 h 2988859"/>
              <a:gd name="connsiteX9" fmla="*/ 5554639 w 5609230"/>
              <a:gd name="connsiteY9" fmla="*/ 1924334 h 2988859"/>
              <a:gd name="connsiteX10" fmla="*/ 5609230 w 5609230"/>
              <a:gd name="connsiteY10" fmla="*/ 2429301 h 2988859"/>
              <a:gd name="connsiteX11" fmla="*/ 5513696 w 5609230"/>
              <a:gd name="connsiteY11" fmla="*/ 2852382 h 2988859"/>
              <a:gd name="connsiteX12" fmla="*/ 5363571 w 5609230"/>
              <a:gd name="connsiteY12" fmla="*/ 2961564 h 2988859"/>
              <a:gd name="connsiteX13" fmla="*/ 4585648 w 5609230"/>
              <a:gd name="connsiteY13" fmla="*/ 2975212 h 2988859"/>
              <a:gd name="connsiteX14" fmla="*/ 764275 w 5609230"/>
              <a:gd name="connsiteY14" fmla="*/ 2988859 h 2988859"/>
              <a:gd name="connsiteX15" fmla="*/ 573206 w 5609230"/>
              <a:gd name="connsiteY15" fmla="*/ 2756847 h 2988859"/>
              <a:gd name="connsiteX16" fmla="*/ 259308 w 5609230"/>
              <a:gd name="connsiteY16" fmla="*/ 2497540 h 2988859"/>
              <a:gd name="connsiteX17" fmla="*/ 81887 w 5609230"/>
              <a:gd name="connsiteY17" fmla="*/ 2183641 h 2988859"/>
              <a:gd name="connsiteX18" fmla="*/ 0 w 5609230"/>
              <a:gd name="connsiteY18" fmla="*/ 1760561 h 2988859"/>
              <a:gd name="connsiteX19" fmla="*/ 122830 w 5609230"/>
              <a:gd name="connsiteY19" fmla="*/ 1392071 h 2988859"/>
              <a:gd name="connsiteX20" fmla="*/ 395785 w 5609230"/>
              <a:gd name="connsiteY20" fmla="*/ 887104 h 2988859"/>
              <a:gd name="connsiteX21" fmla="*/ 791571 w 5609230"/>
              <a:gd name="connsiteY21" fmla="*/ 532262 h 2988859"/>
              <a:gd name="connsiteX22" fmla="*/ 1173708 w 5609230"/>
              <a:gd name="connsiteY22" fmla="*/ 245659 h 2988859"/>
              <a:gd name="connsiteX23" fmla="*/ 1228299 w 5609230"/>
              <a:gd name="connsiteY23" fmla="*/ 0 h 2988859"/>
              <a:gd name="connsiteX24" fmla="*/ 1405720 w 5609230"/>
              <a:gd name="connsiteY24" fmla="*/ 0 h 2988859"/>
              <a:gd name="connsiteX25" fmla="*/ 1555845 w 5609230"/>
              <a:gd name="connsiteY25" fmla="*/ 0 h 2988859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9230" h="3002507">
                <a:moveTo>
                  <a:pt x="1555845" y="0"/>
                </a:moveTo>
                <a:lnTo>
                  <a:pt x="1978926" y="723331"/>
                </a:lnTo>
                <a:lnTo>
                  <a:pt x="2238233" y="1037229"/>
                </a:lnTo>
                <a:lnTo>
                  <a:pt x="2552132" y="1228298"/>
                </a:lnTo>
                <a:lnTo>
                  <a:pt x="3275463" y="1392071"/>
                </a:lnTo>
                <a:lnTo>
                  <a:pt x="3657600" y="1392071"/>
                </a:lnTo>
                <a:lnTo>
                  <a:pt x="4421875" y="1378423"/>
                </a:lnTo>
                <a:lnTo>
                  <a:pt x="5158854" y="1378423"/>
                </a:lnTo>
                <a:lnTo>
                  <a:pt x="5349923" y="1514901"/>
                </a:lnTo>
                <a:lnTo>
                  <a:pt x="5554639" y="1924334"/>
                </a:lnTo>
                <a:lnTo>
                  <a:pt x="5609230" y="2429301"/>
                </a:lnTo>
                <a:lnTo>
                  <a:pt x="5513696" y="2852382"/>
                </a:lnTo>
                <a:lnTo>
                  <a:pt x="5363571" y="2961564"/>
                </a:lnTo>
                <a:cubicBezTo>
                  <a:pt x="5104263" y="2966113"/>
                  <a:pt x="5263487" y="2968388"/>
                  <a:pt x="4585648" y="2975212"/>
                </a:cubicBezTo>
                <a:lnTo>
                  <a:pt x="1296538" y="3002507"/>
                </a:lnTo>
                <a:cubicBezTo>
                  <a:pt x="850711" y="2920620"/>
                  <a:pt x="814317" y="2838734"/>
                  <a:pt x="573206" y="2756847"/>
                </a:cubicBezTo>
                <a:lnTo>
                  <a:pt x="259308" y="2497540"/>
                </a:lnTo>
                <a:lnTo>
                  <a:pt x="81887" y="2183641"/>
                </a:lnTo>
                <a:lnTo>
                  <a:pt x="0" y="1760561"/>
                </a:lnTo>
                <a:lnTo>
                  <a:pt x="122830" y="1392071"/>
                </a:lnTo>
                <a:lnTo>
                  <a:pt x="395785" y="887104"/>
                </a:lnTo>
                <a:lnTo>
                  <a:pt x="791571" y="532262"/>
                </a:lnTo>
                <a:lnTo>
                  <a:pt x="1173708" y="245659"/>
                </a:lnTo>
                <a:lnTo>
                  <a:pt x="1228299" y="0"/>
                </a:lnTo>
                <a:lnTo>
                  <a:pt x="1405720" y="0"/>
                </a:lnTo>
                <a:lnTo>
                  <a:pt x="15558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943" y="3589361"/>
            <a:ext cx="4094329" cy="3207224"/>
          </a:xfrm>
          <a:custGeom>
            <a:avLst/>
            <a:gdLst>
              <a:gd name="connsiteX0" fmla="*/ 3643953 w 4094329"/>
              <a:gd name="connsiteY0" fmla="*/ 27296 h 3207224"/>
              <a:gd name="connsiteX1" fmla="*/ 2593075 w 4094329"/>
              <a:gd name="connsiteY1" fmla="*/ 0 h 3207224"/>
              <a:gd name="connsiteX2" fmla="*/ 1364776 w 4094329"/>
              <a:gd name="connsiteY2" fmla="*/ 259308 h 3207224"/>
              <a:gd name="connsiteX3" fmla="*/ 327547 w 4094329"/>
              <a:gd name="connsiteY3" fmla="*/ 1009935 h 3207224"/>
              <a:gd name="connsiteX4" fmla="*/ 54591 w 4094329"/>
              <a:gd name="connsiteY4" fmla="*/ 1692323 h 3207224"/>
              <a:gd name="connsiteX5" fmla="*/ 0 w 4094329"/>
              <a:gd name="connsiteY5" fmla="*/ 2279176 h 3207224"/>
              <a:gd name="connsiteX6" fmla="*/ 40944 w 4094329"/>
              <a:gd name="connsiteY6" fmla="*/ 3002508 h 3207224"/>
              <a:gd name="connsiteX7" fmla="*/ 232012 w 4094329"/>
              <a:gd name="connsiteY7" fmla="*/ 3207224 h 3207224"/>
              <a:gd name="connsiteX8" fmla="*/ 928048 w 4094329"/>
              <a:gd name="connsiteY8" fmla="*/ 3193576 h 3207224"/>
              <a:gd name="connsiteX9" fmla="*/ 1269242 w 4094329"/>
              <a:gd name="connsiteY9" fmla="*/ 3084394 h 3207224"/>
              <a:gd name="connsiteX10" fmla="*/ 2169994 w 4094329"/>
              <a:gd name="connsiteY10" fmla="*/ 3043451 h 3207224"/>
              <a:gd name="connsiteX11" fmla="*/ 2688609 w 4094329"/>
              <a:gd name="connsiteY11" fmla="*/ 3084394 h 3207224"/>
              <a:gd name="connsiteX12" fmla="*/ 3084394 w 4094329"/>
              <a:gd name="connsiteY12" fmla="*/ 2893326 h 3207224"/>
              <a:gd name="connsiteX13" fmla="*/ 3111690 w 4094329"/>
              <a:gd name="connsiteY13" fmla="*/ 2483893 h 3207224"/>
              <a:gd name="connsiteX14" fmla="*/ 3029803 w 4094329"/>
              <a:gd name="connsiteY14" fmla="*/ 1610436 h 3207224"/>
              <a:gd name="connsiteX15" fmla="*/ 3261815 w 4094329"/>
              <a:gd name="connsiteY15" fmla="*/ 1050878 h 3207224"/>
              <a:gd name="connsiteX16" fmla="*/ 3534770 w 4094329"/>
              <a:gd name="connsiteY16" fmla="*/ 859809 h 3207224"/>
              <a:gd name="connsiteX17" fmla="*/ 4012442 w 4094329"/>
              <a:gd name="connsiteY17" fmla="*/ 436729 h 3207224"/>
              <a:gd name="connsiteX18" fmla="*/ 4094329 w 4094329"/>
              <a:gd name="connsiteY18" fmla="*/ 150126 h 3207224"/>
              <a:gd name="connsiteX19" fmla="*/ 3643953 w 4094329"/>
              <a:gd name="connsiteY19" fmla="*/ 27296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94329" h="3207224">
                <a:moveTo>
                  <a:pt x="3643953" y="27296"/>
                </a:moveTo>
                <a:lnTo>
                  <a:pt x="2593075" y="0"/>
                </a:lnTo>
                <a:lnTo>
                  <a:pt x="1364776" y="259308"/>
                </a:lnTo>
                <a:lnTo>
                  <a:pt x="327547" y="1009935"/>
                </a:lnTo>
                <a:lnTo>
                  <a:pt x="54591" y="1692323"/>
                </a:lnTo>
                <a:lnTo>
                  <a:pt x="0" y="2279176"/>
                </a:lnTo>
                <a:lnTo>
                  <a:pt x="40944" y="3002508"/>
                </a:lnTo>
                <a:lnTo>
                  <a:pt x="232012" y="3207224"/>
                </a:lnTo>
                <a:lnTo>
                  <a:pt x="928048" y="3193576"/>
                </a:lnTo>
                <a:lnTo>
                  <a:pt x="1269242" y="3084394"/>
                </a:lnTo>
                <a:lnTo>
                  <a:pt x="2169994" y="3043451"/>
                </a:lnTo>
                <a:lnTo>
                  <a:pt x="2688609" y="3084394"/>
                </a:lnTo>
                <a:lnTo>
                  <a:pt x="3084394" y="2893326"/>
                </a:lnTo>
                <a:lnTo>
                  <a:pt x="3111690" y="2483893"/>
                </a:lnTo>
                <a:lnTo>
                  <a:pt x="3029803" y="1610436"/>
                </a:lnTo>
                <a:lnTo>
                  <a:pt x="3261815" y="1050878"/>
                </a:lnTo>
                <a:lnTo>
                  <a:pt x="3534770" y="859809"/>
                </a:lnTo>
                <a:lnTo>
                  <a:pt x="4012442" y="436729"/>
                </a:lnTo>
                <a:lnTo>
                  <a:pt x="4094329" y="150126"/>
                </a:lnTo>
                <a:lnTo>
                  <a:pt x="3643953" y="27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017696" y="2092554"/>
            <a:ext cx="4067033" cy="2893326"/>
          </a:xfrm>
          <a:custGeom>
            <a:avLst/>
            <a:gdLst>
              <a:gd name="connsiteX0" fmla="*/ 382137 w 4067033"/>
              <a:gd name="connsiteY0" fmla="*/ 1241947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  <a:gd name="connsiteX0" fmla="*/ 13648 w 4067033"/>
              <a:gd name="connsiteY0" fmla="*/ 1678676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7033" h="2893326">
                <a:moveTo>
                  <a:pt x="13648" y="1678676"/>
                </a:moveTo>
                <a:lnTo>
                  <a:pt x="1201003" y="300251"/>
                </a:lnTo>
                <a:lnTo>
                  <a:pt x="1473958" y="313899"/>
                </a:lnTo>
                <a:lnTo>
                  <a:pt x="2060812" y="40944"/>
                </a:lnTo>
                <a:lnTo>
                  <a:pt x="2811439" y="0"/>
                </a:lnTo>
                <a:lnTo>
                  <a:pt x="3521123" y="0"/>
                </a:lnTo>
                <a:lnTo>
                  <a:pt x="3848669" y="177421"/>
                </a:lnTo>
                <a:lnTo>
                  <a:pt x="4067033" y="818866"/>
                </a:lnTo>
                <a:lnTo>
                  <a:pt x="3944203" y="1555845"/>
                </a:lnTo>
                <a:lnTo>
                  <a:pt x="3179928" y="2238233"/>
                </a:lnTo>
                <a:lnTo>
                  <a:pt x="2606723" y="2620371"/>
                </a:lnTo>
                <a:lnTo>
                  <a:pt x="1569493" y="2893326"/>
                </a:lnTo>
                <a:lnTo>
                  <a:pt x="1009934" y="2647666"/>
                </a:lnTo>
                <a:lnTo>
                  <a:pt x="368490" y="2251881"/>
                </a:lnTo>
                <a:lnTo>
                  <a:pt x="13648" y="1869744"/>
                </a:lnTo>
                <a:lnTo>
                  <a:pt x="0" y="1678675"/>
                </a:lnTo>
                <a:lnTo>
                  <a:pt x="0" y="1678675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09182" y="81887"/>
            <a:ext cx="4148919" cy="3452883"/>
          </a:xfrm>
          <a:custGeom>
            <a:avLst/>
            <a:gdLst>
              <a:gd name="connsiteX0" fmla="*/ 3330054 w 4148919"/>
              <a:gd name="connsiteY0" fmla="*/ 3316406 h 3452883"/>
              <a:gd name="connsiteX1" fmla="*/ 2606722 w 4148919"/>
              <a:gd name="connsiteY1" fmla="*/ 3275462 h 3452883"/>
              <a:gd name="connsiteX2" fmla="*/ 1951630 w 4148919"/>
              <a:gd name="connsiteY2" fmla="*/ 3398292 h 3452883"/>
              <a:gd name="connsiteX3" fmla="*/ 736979 w 4148919"/>
              <a:gd name="connsiteY3" fmla="*/ 3452883 h 3452883"/>
              <a:gd name="connsiteX4" fmla="*/ 136478 w 4148919"/>
              <a:gd name="connsiteY4" fmla="*/ 3084394 h 3452883"/>
              <a:gd name="connsiteX5" fmla="*/ 40943 w 4148919"/>
              <a:gd name="connsiteY5" fmla="*/ 2333767 h 3452883"/>
              <a:gd name="connsiteX6" fmla="*/ 0 w 4148919"/>
              <a:gd name="connsiteY6" fmla="*/ 1364776 h 3452883"/>
              <a:gd name="connsiteX7" fmla="*/ 272955 w 4148919"/>
              <a:gd name="connsiteY7" fmla="*/ 846161 h 3452883"/>
              <a:gd name="connsiteX8" fmla="*/ 791570 w 4148919"/>
              <a:gd name="connsiteY8" fmla="*/ 327546 h 3452883"/>
              <a:gd name="connsiteX9" fmla="*/ 1378424 w 4148919"/>
              <a:gd name="connsiteY9" fmla="*/ 27295 h 3452883"/>
              <a:gd name="connsiteX10" fmla="*/ 2183642 w 4148919"/>
              <a:gd name="connsiteY10" fmla="*/ 27295 h 3452883"/>
              <a:gd name="connsiteX11" fmla="*/ 3125337 w 4148919"/>
              <a:gd name="connsiteY11" fmla="*/ 0 h 3452883"/>
              <a:gd name="connsiteX12" fmla="*/ 3657600 w 4148919"/>
              <a:gd name="connsiteY12" fmla="*/ 341194 h 3452883"/>
              <a:gd name="connsiteX13" fmla="*/ 3903260 w 4148919"/>
              <a:gd name="connsiteY13" fmla="*/ 982638 h 3452883"/>
              <a:gd name="connsiteX14" fmla="*/ 4053385 w 4148919"/>
              <a:gd name="connsiteY14" fmla="*/ 2251880 h 3452883"/>
              <a:gd name="connsiteX15" fmla="*/ 4148919 w 4148919"/>
              <a:gd name="connsiteY15" fmla="*/ 2715904 h 3452883"/>
              <a:gd name="connsiteX16" fmla="*/ 4148919 w 4148919"/>
              <a:gd name="connsiteY16" fmla="*/ 2866029 h 3452883"/>
              <a:gd name="connsiteX17" fmla="*/ 3643952 w 4148919"/>
              <a:gd name="connsiteY17" fmla="*/ 3289110 h 3452883"/>
              <a:gd name="connsiteX18" fmla="*/ 3330054 w 4148919"/>
              <a:gd name="connsiteY18" fmla="*/ 3316406 h 34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8919" h="3452883">
                <a:moveTo>
                  <a:pt x="3330054" y="3316406"/>
                </a:moveTo>
                <a:lnTo>
                  <a:pt x="2606722" y="3275462"/>
                </a:lnTo>
                <a:lnTo>
                  <a:pt x="1951630" y="3398292"/>
                </a:lnTo>
                <a:lnTo>
                  <a:pt x="736979" y="3452883"/>
                </a:lnTo>
                <a:lnTo>
                  <a:pt x="136478" y="3084394"/>
                </a:lnTo>
                <a:lnTo>
                  <a:pt x="40943" y="2333767"/>
                </a:lnTo>
                <a:lnTo>
                  <a:pt x="0" y="1364776"/>
                </a:lnTo>
                <a:lnTo>
                  <a:pt x="272955" y="846161"/>
                </a:lnTo>
                <a:lnTo>
                  <a:pt x="791570" y="327546"/>
                </a:lnTo>
                <a:lnTo>
                  <a:pt x="1378424" y="27295"/>
                </a:lnTo>
                <a:lnTo>
                  <a:pt x="2183642" y="27295"/>
                </a:lnTo>
                <a:lnTo>
                  <a:pt x="3125337" y="0"/>
                </a:lnTo>
                <a:lnTo>
                  <a:pt x="3657600" y="341194"/>
                </a:lnTo>
                <a:lnTo>
                  <a:pt x="3903260" y="982638"/>
                </a:lnTo>
                <a:lnTo>
                  <a:pt x="4053385" y="2251880"/>
                </a:lnTo>
                <a:lnTo>
                  <a:pt x="4148919" y="2715904"/>
                </a:lnTo>
                <a:lnTo>
                  <a:pt x="4148919" y="2866029"/>
                </a:lnTo>
                <a:lnTo>
                  <a:pt x="3643952" y="3289110"/>
                </a:lnTo>
                <a:lnTo>
                  <a:pt x="3330054" y="33164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4801" y="2952695"/>
            <a:ext cx="1728192" cy="8640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Validation techniques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96667" y="1495847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487" y="806222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75" y="2350621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Early stopping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419819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44624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9563" y="4198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out (loo)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6199" y="1235358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P 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5823" y="2154360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</a:t>
            </a:r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5" y="2817802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</a:t>
            </a:r>
          </a:p>
          <a:p>
            <a:pPr algn="ctr"/>
            <a:r>
              <a:rPr lang="en-US" dirty="0" smtClean="0"/>
              <a:t>group out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59852" y="4608518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52761" y="5195113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0562" y="6167045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Anchored sliding window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0558" y="54223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based </a:t>
            </a:r>
          </a:p>
          <a:p>
            <a:pPr algn="ctr"/>
            <a:r>
              <a:rPr lang="en-US" dirty="0" smtClean="0"/>
              <a:t>group </a:t>
            </a:r>
            <a:r>
              <a:rPr lang="en-US" dirty="0" err="1"/>
              <a:t>K</a:t>
            </a:r>
            <a:r>
              <a:rPr lang="en-US" dirty="0" err="1" smtClean="0"/>
              <a:t>fold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7624" y="4097425"/>
            <a:ext cx="1296143" cy="5557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Unbalanced 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2791" y="4978042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Stratified methods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9" y="1634024"/>
            <a:ext cx="975962" cy="11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8687" y="2708920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8"/>
          <a:stretch/>
        </p:blipFill>
        <p:spPr>
          <a:xfrm>
            <a:off x="5868144" y="3356992"/>
            <a:ext cx="1731369" cy="122413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0067" y="2655793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Grouped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21" y="5539650"/>
            <a:ext cx="2598216" cy="116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13176"/>
            <a:ext cx="895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" y="5683964"/>
            <a:ext cx="2631516" cy="76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77" y="204208"/>
            <a:ext cx="1186350" cy="641796"/>
          </a:xfrm>
          <a:prstGeom prst="rect">
            <a:avLst/>
          </a:prstGeom>
        </p:spPr>
      </p:pic>
      <p:pic>
        <p:nvPicPr>
          <p:cNvPr id="2055" name="Picture 2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7" y="357791"/>
            <a:ext cx="770385" cy="7703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4982" y="1531617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Hyper-parameter 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TextBox 2055"/>
              <p:cNvSpPr txBox="1"/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𝜹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56" name="TextBox 2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7" name="Picture 20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" y="2724732"/>
            <a:ext cx="673314" cy="5839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41" y="725066"/>
            <a:ext cx="1050404" cy="9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78750" y="2276872"/>
            <a:ext cx="3186100" cy="2073716"/>
            <a:chOff x="1178750" y="2276872"/>
            <a:chExt cx="3186100" cy="207371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771800" y="2276872"/>
              <a:ext cx="36004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78750" y="2780928"/>
              <a:ext cx="3186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Yes 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use </a:t>
              </a:r>
              <a:r>
                <a:rPr lang="en-US" sz="3200" dirty="0" err="1"/>
                <a:t>Kfold</a:t>
              </a:r>
              <a:r>
                <a:rPr lang="en-US" sz="3200" dirty="0"/>
                <a:t> / </a:t>
              </a:r>
            </a:p>
            <a:p>
              <a:pPr algn="ctr"/>
              <a:r>
                <a:rPr lang="en-US" sz="3200" dirty="0"/>
                <a:t>stratified</a:t>
              </a:r>
              <a:r>
                <a:rPr lang="en-US" sz="3200" dirty="0"/>
                <a:t> </a:t>
              </a:r>
              <a:r>
                <a:rPr lang="en-US" sz="3200" dirty="0" err="1"/>
                <a:t>Kfold</a:t>
              </a:r>
              <a:endParaRPr lang="en-US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samples are drown from different groups?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 we retrain for new groups?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16016" y="2276872"/>
            <a:ext cx="3672408" cy="2001708"/>
            <a:chOff x="4716016" y="2276872"/>
            <a:chExt cx="3672408" cy="20017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292080" y="2276872"/>
              <a:ext cx="43204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16016" y="2708920"/>
              <a:ext cx="3672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No 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use </a:t>
              </a:r>
              <a:r>
                <a:rPr lang="en-US" sz="3200" dirty="0" smtClean="0"/>
                <a:t>group-based folding methods </a:t>
              </a:r>
              <a:endParaRPr lang="en-US" sz="3200" dirty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82" y="2151690"/>
            <a:ext cx="3037676" cy="419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94570" y="2074832"/>
            <a:ext cx="3365067" cy="4407495"/>
            <a:chOff x="-1080629" y="2171948"/>
            <a:chExt cx="3365067" cy="4407495"/>
          </a:xfrm>
        </p:grpSpPr>
        <p:sp>
          <p:nvSpPr>
            <p:cNvPr id="13" name="Rectangle 12"/>
            <p:cNvSpPr/>
            <p:nvPr/>
          </p:nvSpPr>
          <p:spPr>
            <a:xfrm>
              <a:off x="-1080629" y="2171948"/>
              <a:ext cx="3365067" cy="4407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616" y="2276872"/>
              <a:ext cx="3096344" cy="4176464"/>
            </a:xfrm>
            <a:prstGeom prst="rect">
              <a:avLst/>
            </a:prstGeom>
          </p:spPr>
        </p:pic>
      </p:grp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54" y="2256240"/>
            <a:ext cx="681816" cy="66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17496" y="3789040"/>
            <a:ext cx="5609230" cy="3002507"/>
          </a:xfrm>
          <a:custGeom>
            <a:avLst/>
            <a:gdLst>
              <a:gd name="connsiteX0" fmla="*/ 1555845 w 5609230"/>
              <a:gd name="connsiteY0" fmla="*/ 0 h 2988859"/>
              <a:gd name="connsiteX1" fmla="*/ 1978926 w 5609230"/>
              <a:gd name="connsiteY1" fmla="*/ 723331 h 2988859"/>
              <a:gd name="connsiteX2" fmla="*/ 2238233 w 5609230"/>
              <a:gd name="connsiteY2" fmla="*/ 1037229 h 2988859"/>
              <a:gd name="connsiteX3" fmla="*/ 2552132 w 5609230"/>
              <a:gd name="connsiteY3" fmla="*/ 1228298 h 2988859"/>
              <a:gd name="connsiteX4" fmla="*/ 3275463 w 5609230"/>
              <a:gd name="connsiteY4" fmla="*/ 1392071 h 2988859"/>
              <a:gd name="connsiteX5" fmla="*/ 3657600 w 5609230"/>
              <a:gd name="connsiteY5" fmla="*/ 1392071 h 2988859"/>
              <a:gd name="connsiteX6" fmla="*/ 4421875 w 5609230"/>
              <a:gd name="connsiteY6" fmla="*/ 1378423 h 2988859"/>
              <a:gd name="connsiteX7" fmla="*/ 5158854 w 5609230"/>
              <a:gd name="connsiteY7" fmla="*/ 1378423 h 2988859"/>
              <a:gd name="connsiteX8" fmla="*/ 5349923 w 5609230"/>
              <a:gd name="connsiteY8" fmla="*/ 1514901 h 2988859"/>
              <a:gd name="connsiteX9" fmla="*/ 5554639 w 5609230"/>
              <a:gd name="connsiteY9" fmla="*/ 1924334 h 2988859"/>
              <a:gd name="connsiteX10" fmla="*/ 5609230 w 5609230"/>
              <a:gd name="connsiteY10" fmla="*/ 2429301 h 2988859"/>
              <a:gd name="connsiteX11" fmla="*/ 5513696 w 5609230"/>
              <a:gd name="connsiteY11" fmla="*/ 2852382 h 2988859"/>
              <a:gd name="connsiteX12" fmla="*/ 5363571 w 5609230"/>
              <a:gd name="connsiteY12" fmla="*/ 2961564 h 2988859"/>
              <a:gd name="connsiteX13" fmla="*/ 4585648 w 5609230"/>
              <a:gd name="connsiteY13" fmla="*/ 2975212 h 2988859"/>
              <a:gd name="connsiteX14" fmla="*/ 764275 w 5609230"/>
              <a:gd name="connsiteY14" fmla="*/ 2988859 h 2988859"/>
              <a:gd name="connsiteX15" fmla="*/ 573206 w 5609230"/>
              <a:gd name="connsiteY15" fmla="*/ 2756847 h 2988859"/>
              <a:gd name="connsiteX16" fmla="*/ 259308 w 5609230"/>
              <a:gd name="connsiteY16" fmla="*/ 2497540 h 2988859"/>
              <a:gd name="connsiteX17" fmla="*/ 81887 w 5609230"/>
              <a:gd name="connsiteY17" fmla="*/ 2183641 h 2988859"/>
              <a:gd name="connsiteX18" fmla="*/ 0 w 5609230"/>
              <a:gd name="connsiteY18" fmla="*/ 1760561 h 2988859"/>
              <a:gd name="connsiteX19" fmla="*/ 122830 w 5609230"/>
              <a:gd name="connsiteY19" fmla="*/ 1392071 h 2988859"/>
              <a:gd name="connsiteX20" fmla="*/ 395785 w 5609230"/>
              <a:gd name="connsiteY20" fmla="*/ 887104 h 2988859"/>
              <a:gd name="connsiteX21" fmla="*/ 791571 w 5609230"/>
              <a:gd name="connsiteY21" fmla="*/ 532262 h 2988859"/>
              <a:gd name="connsiteX22" fmla="*/ 1173708 w 5609230"/>
              <a:gd name="connsiteY22" fmla="*/ 245659 h 2988859"/>
              <a:gd name="connsiteX23" fmla="*/ 1228299 w 5609230"/>
              <a:gd name="connsiteY23" fmla="*/ 0 h 2988859"/>
              <a:gd name="connsiteX24" fmla="*/ 1405720 w 5609230"/>
              <a:gd name="connsiteY24" fmla="*/ 0 h 2988859"/>
              <a:gd name="connsiteX25" fmla="*/ 1555845 w 5609230"/>
              <a:gd name="connsiteY25" fmla="*/ 0 h 2988859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9230" h="3002507">
                <a:moveTo>
                  <a:pt x="1555845" y="0"/>
                </a:moveTo>
                <a:lnTo>
                  <a:pt x="1978926" y="723331"/>
                </a:lnTo>
                <a:lnTo>
                  <a:pt x="2238233" y="1037229"/>
                </a:lnTo>
                <a:lnTo>
                  <a:pt x="2552132" y="1228298"/>
                </a:lnTo>
                <a:lnTo>
                  <a:pt x="3275463" y="1392071"/>
                </a:lnTo>
                <a:lnTo>
                  <a:pt x="3657600" y="1392071"/>
                </a:lnTo>
                <a:lnTo>
                  <a:pt x="4421875" y="1378423"/>
                </a:lnTo>
                <a:lnTo>
                  <a:pt x="5158854" y="1378423"/>
                </a:lnTo>
                <a:lnTo>
                  <a:pt x="5349923" y="1514901"/>
                </a:lnTo>
                <a:lnTo>
                  <a:pt x="5554639" y="1924334"/>
                </a:lnTo>
                <a:lnTo>
                  <a:pt x="5609230" y="2429301"/>
                </a:lnTo>
                <a:lnTo>
                  <a:pt x="5513696" y="2852382"/>
                </a:lnTo>
                <a:lnTo>
                  <a:pt x="5363571" y="2961564"/>
                </a:lnTo>
                <a:cubicBezTo>
                  <a:pt x="5104263" y="2966113"/>
                  <a:pt x="5263487" y="2968388"/>
                  <a:pt x="4585648" y="2975212"/>
                </a:cubicBezTo>
                <a:lnTo>
                  <a:pt x="1296538" y="3002507"/>
                </a:lnTo>
                <a:cubicBezTo>
                  <a:pt x="850711" y="2920620"/>
                  <a:pt x="814317" y="2838734"/>
                  <a:pt x="573206" y="2756847"/>
                </a:cubicBezTo>
                <a:lnTo>
                  <a:pt x="259308" y="2497540"/>
                </a:lnTo>
                <a:lnTo>
                  <a:pt x="81887" y="2183641"/>
                </a:lnTo>
                <a:lnTo>
                  <a:pt x="0" y="1760561"/>
                </a:lnTo>
                <a:lnTo>
                  <a:pt x="122830" y="1392071"/>
                </a:lnTo>
                <a:lnTo>
                  <a:pt x="395785" y="887104"/>
                </a:lnTo>
                <a:lnTo>
                  <a:pt x="791571" y="532262"/>
                </a:lnTo>
                <a:lnTo>
                  <a:pt x="1173708" y="245659"/>
                </a:lnTo>
                <a:lnTo>
                  <a:pt x="1228299" y="0"/>
                </a:lnTo>
                <a:lnTo>
                  <a:pt x="1405720" y="0"/>
                </a:lnTo>
                <a:lnTo>
                  <a:pt x="1555845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189863" y="27296"/>
            <a:ext cx="4804012" cy="3138985"/>
          </a:xfrm>
          <a:custGeom>
            <a:avLst/>
            <a:gdLst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694830 w 4804012"/>
              <a:gd name="connsiteY12" fmla="*/ 2047164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353636 w 4804012"/>
              <a:gd name="connsiteY12" fmla="*/ 1746913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4012" h="3138985">
                <a:moveTo>
                  <a:pt x="395785" y="2920620"/>
                </a:moveTo>
                <a:lnTo>
                  <a:pt x="272955" y="1951629"/>
                </a:lnTo>
                <a:lnTo>
                  <a:pt x="122830" y="1351128"/>
                </a:lnTo>
                <a:lnTo>
                  <a:pt x="0" y="764274"/>
                </a:lnTo>
                <a:lnTo>
                  <a:pt x="163773" y="341194"/>
                </a:lnTo>
                <a:lnTo>
                  <a:pt x="409433" y="204716"/>
                </a:lnTo>
                <a:lnTo>
                  <a:pt x="1405719" y="54591"/>
                </a:lnTo>
                <a:lnTo>
                  <a:pt x="2047164" y="0"/>
                </a:lnTo>
                <a:lnTo>
                  <a:pt x="2947916" y="95534"/>
                </a:lnTo>
                <a:lnTo>
                  <a:pt x="4408227" y="354841"/>
                </a:lnTo>
                <a:lnTo>
                  <a:pt x="4790364" y="709683"/>
                </a:lnTo>
                <a:lnTo>
                  <a:pt x="4804012" y="1296537"/>
                </a:lnTo>
                <a:lnTo>
                  <a:pt x="4353636" y="1746913"/>
                </a:lnTo>
                <a:cubicBezTo>
                  <a:pt x="4135272" y="1801504"/>
                  <a:pt x="3994245" y="1876567"/>
                  <a:pt x="3698543" y="1910686"/>
                </a:cubicBezTo>
                <a:cubicBezTo>
                  <a:pt x="3402842" y="1944805"/>
                  <a:pt x="2952466" y="1937981"/>
                  <a:pt x="2579427" y="1951629"/>
                </a:cubicBezTo>
                <a:lnTo>
                  <a:pt x="1719618" y="2306471"/>
                </a:lnTo>
                <a:lnTo>
                  <a:pt x="1337480" y="2538483"/>
                </a:lnTo>
                <a:lnTo>
                  <a:pt x="1255594" y="2906973"/>
                </a:lnTo>
                <a:lnTo>
                  <a:pt x="1091821" y="3138985"/>
                </a:lnTo>
                <a:lnTo>
                  <a:pt x="395785" y="29206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191540" y="30976"/>
            <a:ext cx="4804012" cy="3138985"/>
          </a:xfrm>
          <a:custGeom>
            <a:avLst/>
            <a:gdLst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694830 w 4804012"/>
              <a:gd name="connsiteY12" fmla="*/ 2047164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  <a:gd name="connsiteX0" fmla="*/ 395785 w 4804012"/>
              <a:gd name="connsiteY0" fmla="*/ 2920620 h 3138985"/>
              <a:gd name="connsiteX1" fmla="*/ 272955 w 4804012"/>
              <a:gd name="connsiteY1" fmla="*/ 1951629 h 3138985"/>
              <a:gd name="connsiteX2" fmla="*/ 122830 w 4804012"/>
              <a:gd name="connsiteY2" fmla="*/ 1351128 h 3138985"/>
              <a:gd name="connsiteX3" fmla="*/ 0 w 4804012"/>
              <a:gd name="connsiteY3" fmla="*/ 764274 h 3138985"/>
              <a:gd name="connsiteX4" fmla="*/ 163773 w 4804012"/>
              <a:gd name="connsiteY4" fmla="*/ 341194 h 3138985"/>
              <a:gd name="connsiteX5" fmla="*/ 409433 w 4804012"/>
              <a:gd name="connsiteY5" fmla="*/ 204716 h 3138985"/>
              <a:gd name="connsiteX6" fmla="*/ 1405719 w 4804012"/>
              <a:gd name="connsiteY6" fmla="*/ 54591 h 3138985"/>
              <a:gd name="connsiteX7" fmla="*/ 2047164 w 4804012"/>
              <a:gd name="connsiteY7" fmla="*/ 0 h 3138985"/>
              <a:gd name="connsiteX8" fmla="*/ 2947916 w 4804012"/>
              <a:gd name="connsiteY8" fmla="*/ 95534 h 3138985"/>
              <a:gd name="connsiteX9" fmla="*/ 4408227 w 4804012"/>
              <a:gd name="connsiteY9" fmla="*/ 354841 h 3138985"/>
              <a:gd name="connsiteX10" fmla="*/ 4790364 w 4804012"/>
              <a:gd name="connsiteY10" fmla="*/ 709683 h 3138985"/>
              <a:gd name="connsiteX11" fmla="*/ 4804012 w 4804012"/>
              <a:gd name="connsiteY11" fmla="*/ 1296537 h 3138985"/>
              <a:gd name="connsiteX12" fmla="*/ 4353636 w 4804012"/>
              <a:gd name="connsiteY12" fmla="*/ 1746913 h 3138985"/>
              <a:gd name="connsiteX13" fmla="*/ 3698543 w 4804012"/>
              <a:gd name="connsiteY13" fmla="*/ 1910686 h 3138985"/>
              <a:gd name="connsiteX14" fmla="*/ 2579427 w 4804012"/>
              <a:gd name="connsiteY14" fmla="*/ 1951629 h 3138985"/>
              <a:gd name="connsiteX15" fmla="*/ 1719618 w 4804012"/>
              <a:gd name="connsiteY15" fmla="*/ 2306471 h 3138985"/>
              <a:gd name="connsiteX16" fmla="*/ 1337480 w 4804012"/>
              <a:gd name="connsiteY16" fmla="*/ 2538483 h 3138985"/>
              <a:gd name="connsiteX17" fmla="*/ 1255594 w 4804012"/>
              <a:gd name="connsiteY17" fmla="*/ 2906973 h 3138985"/>
              <a:gd name="connsiteX18" fmla="*/ 1091821 w 4804012"/>
              <a:gd name="connsiteY18" fmla="*/ 3138985 h 3138985"/>
              <a:gd name="connsiteX19" fmla="*/ 395785 w 4804012"/>
              <a:gd name="connsiteY19" fmla="*/ 2920620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4012" h="3138985">
                <a:moveTo>
                  <a:pt x="395785" y="2920620"/>
                </a:moveTo>
                <a:lnTo>
                  <a:pt x="272955" y="1951629"/>
                </a:lnTo>
                <a:lnTo>
                  <a:pt x="122830" y="1351128"/>
                </a:lnTo>
                <a:lnTo>
                  <a:pt x="0" y="764274"/>
                </a:lnTo>
                <a:lnTo>
                  <a:pt x="163773" y="341194"/>
                </a:lnTo>
                <a:lnTo>
                  <a:pt x="409433" y="204716"/>
                </a:lnTo>
                <a:lnTo>
                  <a:pt x="1405719" y="54591"/>
                </a:lnTo>
                <a:lnTo>
                  <a:pt x="2047164" y="0"/>
                </a:lnTo>
                <a:lnTo>
                  <a:pt x="2947916" y="95534"/>
                </a:lnTo>
                <a:lnTo>
                  <a:pt x="4408227" y="354841"/>
                </a:lnTo>
                <a:lnTo>
                  <a:pt x="4790364" y="709683"/>
                </a:lnTo>
                <a:lnTo>
                  <a:pt x="4804012" y="1296537"/>
                </a:lnTo>
                <a:lnTo>
                  <a:pt x="4353636" y="1746913"/>
                </a:lnTo>
                <a:cubicBezTo>
                  <a:pt x="4135272" y="1801504"/>
                  <a:pt x="3994245" y="1876567"/>
                  <a:pt x="3698543" y="1910686"/>
                </a:cubicBezTo>
                <a:cubicBezTo>
                  <a:pt x="3402842" y="1944805"/>
                  <a:pt x="2952466" y="1937981"/>
                  <a:pt x="2579427" y="1951629"/>
                </a:cubicBezTo>
                <a:lnTo>
                  <a:pt x="1719618" y="2306471"/>
                </a:lnTo>
                <a:lnTo>
                  <a:pt x="1337480" y="2538483"/>
                </a:lnTo>
                <a:lnTo>
                  <a:pt x="1255594" y="2906973"/>
                </a:lnTo>
                <a:lnTo>
                  <a:pt x="1091821" y="3138985"/>
                </a:lnTo>
                <a:lnTo>
                  <a:pt x="395785" y="2920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234519" y="3794078"/>
            <a:ext cx="5609230" cy="3002507"/>
          </a:xfrm>
          <a:custGeom>
            <a:avLst/>
            <a:gdLst>
              <a:gd name="connsiteX0" fmla="*/ 1555845 w 5609230"/>
              <a:gd name="connsiteY0" fmla="*/ 0 h 2988859"/>
              <a:gd name="connsiteX1" fmla="*/ 1978926 w 5609230"/>
              <a:gd name="connsiteY1" fmla="*/ 723331 h 2988859"/>
              <a:gd name="connsiteX2" fmla="*/ 2238233 w 5609230"/>
              <a:gd name="connsiteY2" fmla="*/ 1037229 h 2988859"/>
              <a:gd name="connsiteX3" fmla="*/ 2552132 w 5609230"/>
              <a:gd name="connsiteY3" fmla="*/ 1228298 h 2988859"/>
              <a:gd name="connsiteX4" fmla="*/ 3275463 w 5609230"/>
              <a:gd name="connsiteY4" fmla="*/ 1392071 h 2988859"/>
              <a:gd name="connsiteX5" fmla="*/ 3657600 w 5609230"/>
              <a:gd name="connsiteY5" fmla="*/ 1392071 h 2988859"/>
              <a:gd name="connsiteX6" fmla="*/ 4421875 w 5609230"/>
              <a:gd name="connsiteY6" fmla="*/ 1378423 h 2988859"/>
              <a:gd name="connsiteX7" fmla="*/ 5158854 w 5609230"/>
              <a:gd name="connsiteY7" fmla="*/ 1378423 h 2988859"/>
              <a:gd name="connsiteX8" fmla="*/ 5349923 w 5609230"/>
              <a:gd name="connsiteY8" fmla="*/ 1514901 h 2988859"/>
              <a:gd name="connsiteX9" fmla="*/ 5554639 w 5609230"/>
              <a:gd name="connsiteY9" fmla="*/ 1924334 h 2988859"/>
              <a:gd name="connsiteX10" fmla="*/ 5609230 w 5609230"/>
              <a:gd name="connsiteY10" fmla="*/ 2429301 h 2988859"/>
              <a:gd name="connsiteX11" fmla="*/ 5513696 w 5609230"/>
              <a:gd name="connsiteY11" fmla="*/ 2852382 h 2988859"/>
              <a:gd name="connsiteX12" fmla="*/ 5363571 w 5609230"/>
              <a:gd name="connsiteY12" fmla="*/ 2961564 h 2988859"/>
              <a:gd name="connsiteX13" fmla="*/ 4585648 w 5609230"/>
              <a:gd name="connsiteY13" fmla="*/ 2975212 h 2988859"/>
              <a:gd name="connsiteX14" fmla="*/ 764275 w 5609230"/>
              <a:gd name="connsiteY14" fmla="*/ 2988859 h 2988859"/>
              <a:gd name="connsiteX15" fmla="*/ 573206 w 5609230"/>
              <a:gd name="connsiteY15" fmla="*/ 2756847 h 2988859"/>
              <a:gd name="connsiteX16" fmla="*/ 259308 w 5609230"/>
              <a:gd name="connsiteY16" fmla="*/ 2497540 h 2988859"/>
              <a:gd name="connsiteX17" fmla="*/ 81887 w 5609230"/>
              <a:gd name="connsiteY17" fmla="*/ 2183641 h 2988859"/>
              <a:gd name="connsiteX18" fmla="*/ 0 w 5609230"/>
              <a:gd name="connsiteY18" fmla="*/ 1760561 h 2988859"/>
              <a:gd name="connsiteX19" fmla="*/ 122830 w 5609230"/>
              <a:gd name="connsiteY19" fmla="*/ 1392071 h 2988859"/>
              <a:gd name="connsiteX20" fmla="*/ 395785 w 5609230"/>
              <a:gd name="connsiteY20" fmla="*/ 887104 h 2988859"/>
              <a:gd name="connsiteX21" fmla="*/ 791571 w 5609230"/>
              <a:gd name="connsiteY21" fmla="*/ 532262 h 2988859"/>
              <a:gd name="connsiteX22" fmla="*/ 1173708 w 5609230"/>
              <a:gd name="connsiteY22" fmla="*/ 245659 h 2988859"/>
              <a:gd name="connsiteX23" fmla="*/ 1228299 w 5609230"/>
              <a:gd name="connsiteY23" fmla="*/ 0 h 2988859"/>
              <a:gd name="connsiteX24" fmla="*/ 1405720 w 5609230"/>
              <a:gd name="connsiteY24" fmla="*/ 0 h 2988859"/>
              <a:gd name="connsiteX25" fmla="*/ 1555845 w 5609230"/>
              <a:gd name="connsiteY25" fmla="*/ 0 h 2988859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  <a:gd name="connsiteX0" fmla="*/ 1555845 w 5609230"/>
              <a:gd name="connsiteY0" fmla="*/ 0 h 3002507"/>
              <a:gd name="connsiteX1" fmla="*/ 1978926 w 5609230"/>
              <a:gd name="connsiteY1" fmla="*/ 723331 h 3002507"/>
              <a:gd name="connsiteX2" fmla="*/ 2238233 w 5609230"/>
              <a:gd name="connsiteY2" fmla="*/ 1037229 h 3002507"/>
              <a:gd name="connsiteX3" fmla="*/ 2552132 w 5609230"/>
              <a:gd name="connsiteY3" fmla="*/ 1228298 h 3002507"/>
              <a:gd name="connsiteX4" fmla="*/ 3275463 w 5609230"/>
              <a:gd name="connsiteY4" fmla="*/ 1392071 h 3002507"/>
              <a:gd name="connsiteX5" fmla="*/ 3657600 w 5609230"/>
              <a:gd name="connsiteY5" fmla="*/ 1392071 h 3002507"/>
              <a:gd name="connsiteX6" fmla="*/ 4421875 w 5609230"/>
              <a:gd name="connsiteY6" fmla="*/ 1378423 h 3002507"/>
              <a:gd name="connsiteX7" fmla="*/ 5158854 w 5609230"/>
              <a:gd name="connsiteY7" fmla="*/ 1378423 h 3002507"/>
              <a:gd name="connsiteX8" fmla="*/ 5349923 w 5609230"/>
              <a:gd name="connsiteY8" fmla="*/ 1514901 h 3002507"/>
              <a:gd name="connsiteX9" fmla="*/ 5554639 w 5609230"/>
              <a:gd name="connsiteY9" fmla="*/ 1924334 h 3002507"/>
              <a:gd name="connsiteX10" fmla="*/ 5609230 w 5609230"/>
              <a:gd name="connsiteY10" fmla="*/ 2429301 h 3002507"/>
              <a:gd name="connsiteX11" fmla="*/ 5513696 w 5609230"/>
              <a:gd name="connsiteY11" fmla="*/ 2852382 h 3002507"/>
              <a:gd name="connsiteX12" fmla="*/ 5363571 w 5609230"/>
              <a:gd name="connsiteY12" fmla="*/ 2961564 h 3002507"/>
              <a:gd name="connsiteX13" fmla="*/ 4585648 w 5609230"/>
              <a:gd name="connsiteY13" fmla="*/ 2975212 h 3002507"/>
              <a:gd name="connsiteX14" fmla="*/ 1296538 w 5609230"/>
              <a:gd name="connsiteY14" fmla="*/ 3002507 h 3002507"/>
              <a:gd name="connsiteX15" fmla="*/ 573206 w 5609230"/>
              <a:gd name="connsiteY15" fmla="*/ 2756847 h 3002507"/>
              <a:gd name="connsiteX16" fmla="*/ 259308 w 5609230"/>
              <a:gd name="connsiteY16" fmla="*/ 2497540 h 3002507"/>
              <a:gd name="connsiteX17" fmla="*/ 81887 w 5609230"/>
              <a:gd name="connsiteY17" fmla="*/ 2183641 h 3002507"/>
              <a:gd name="connsiteX18" fmla="*/ 0 w 5609230"/>
              <a:gd name="connsiteY18" fmla="*/ 1760561 h 3002507"/>
              <a:gd name="connsiteX19" fmla="*/ 122830 w 5609230"/>
              <a:gd name="connsiteY19" fmla="*/ 1392071 h 3002507"/>
              <a:gd name="connsiteX20" fmla="*/ 395785 w 5609230"/>
              <a:gd name="connsiteY20" fmla="*/ 887104 h 3002507"/>
              <a:gd name="connsiteX21" fmla="*/ 791571 w 5609230"/>
              <a:gd name="connsiteY21" fmla="*/ 532262 h 3002507"/>
              <a:gd name="connsiteX22" fmla="*/ 1173708 w 5609230"/>
              <a:gd name="connsiteY22" fmla="*/ 245659 h 3002507"/>
              <a:gd name="connsiteX23" fmla="*/ 1228299 w 5609230"/>
              <a:gd name="connsiteY23" fmla="*/ 0 h 3002507"/>
              <a:gd name="connsiteX24" fmla="*/ 1405720 w 5609230"/>
              <a:gd name="connsiteY24" fmla="*/ 0 h 3002507"/>
              <a:gd name="connsiteX25" fmla="*/ 1555845 w 5609230"/>
              <a:gd name="connsiteY25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9230" h="3002507">
                <a:moveTo>
                  <a:pt x="1555845" y="0"/>
                </a:moveTo>
                <a:lnTo>
                  <a:pt x="1978926" y="723331"/>
                </a:lnTo>
                <a:lnTo>
                  <a:pt x="2238233" y="1037229"/>
                </a:lnTo>
                <a:lnTo>
                  <a:pt x="2552132" y="1228298"/>
                </a:lnTo>
                <a:lnTo>
                  <a:pt x="3275463" y="1392071"/>
                </a:lnTo>
                <a:lnTo>
                  <a:pt x="3657600" y="1392071"/>
                </a:lnTo>
                <a:lnTo>
                  <a:pt x="4421875" y="1378423"/>
                </a:lnTo>
                <a:lnTo>
                  <a:pt x="5158854" y="1378423"/>
                </a:lnTo>
                <a:lnTo>
                  <a:pt x="5349923" y="1514901"/>
                </a:lnTo>
                <a:lnTo>
                  <a:pt x="5554639" y="1924334"/>
                </a:lnTo>
                <a:lnTo>
                  <a:pt x="5609230" y="2429301"/>
                </a:lnTo>
                <a:lnTo>
                  <a:pt x="5513696" y="2852382"/>
                </a:lnTo>
                <a:lnTo>
                  <a:pt x="5363571" y="2961564"/>
                </a:lnTo>
                <a:cubicBezTo>
                  <a:pt x="5104263" y="2966113"/>
                  <a:pt x="5263487" y="2968388"/>
                  <a:pt x="4585648" y="2975212"/>
                </a:cubicBezTo>
                <a:lnTo>
                  <a:pt x="1296538" y="3002507"/>
                </a:lnTo>
                <a:cubicBezTo>
                  <a:pt x="850711" y="2920620"/>
                  <a:pt x="814317" y="2838734"/>
                  <a:pt x="573206" y="2756847"/>
                </a:cubicBezTo>
                <a:lnTo>
                  <a:pt x="259308" y="2497540"/>
                </a:lnTo>
                <a:lnTo>
                  <a:pt x="81887" y="2183641"/>
                </a:lnTo>
                <a:lnTo>
                  <a:pt x="0" y="1760561"/>
                </a:lnTo>
                <a:lnTo>
                  <a:pt x="122830" y="1392071"/>
                </a:lnTo>
                <a:lnTo>
                  <a:pt x="395785" y="887104"/>
                </a:lnTo>
                <a:lnTo>
                  <a:pt x="791571" y="532262"/>
                </a:lnTo>
                <a:lnTo>
                  <a:pt x="1173708" y="245659"/>
                </a:lnTo>
                <a:lnTo>
                  <a:pt x="1228299" y="0"/>
                </a:lnTo>
                <a:lnTo>
                  <a:pt x="1405720" y="0"/>
                </a:lnTo>
                <a:lnTo>
                  <a:pt x="15558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943" y="3589361"/>
            <a:ext cx="4094329" cy="3207224"/>
          </a:xfrm>
          <a:custGeom>
            <a:avLst/>
            <a:gdLst>
              <a:gd name="connsiteX0" fmla="*/ 3643953 w 4094329"/>
              <a:gd name="connsiteY0" fmla="*/ 27296 h 3207224"/>
              <a:gd name="connsiteX1" fmla="*/ 2593075 w 4094329"/>
              <a:gd name="connsiteY1" fmla="*/ 0 h 3207224"/>
              <a:gd name="connsiteX2" fmla="*/ 1364776 w 4094329"/>
              <a:gd name="connsiteY2" fmla="*/ 259308 h 3207224"/>
              <a:gd name="connsiteX3" fmla="*/ 327547 w 4094329"/>
              <a:gd name="connsiteY3" fmla="*/ 1009935 h 3207224"/>
              <a:gd name="connsiteX4" fmla="*/ 54591 w 4094329"/>
              <a:gd name="connsiteY4" fmla="*/ 1692323 h 3207224"/>
              <a:gd name="connsiteX5" fmla="*/ 0 w 4094329"/>
              <a:gd name="connsiteY5" fmla="*/ 2279176 h 3207224"/>
              <a:gd name="connsiteX6" fmla="*/ 40944 w 4094329"/>
              <a:gd name="connsiteY6" fmla="*/ 3002508 h 3207224"/>
              <a:gd name="connsiteX7" fmla="*/ 232012 w 4094329"/>
              <a:gd name="connsiteY7" fmla="*/ 3207224 h 3207224"/>
              <a:gd name="connsiteX8" fmla="*/ 928048 w 4094329"/>
              <a:gd name="connsiteY8" fmla="*/ 3193576 h 3207224"/>
              <a:gd name="connsiteX9" fmla="*/ 1269242 w 4094329"/>
              <a:gd name="connsiteY9" fmla="*/ 3084394 h 3207224"/>
              <a:gd name="connsiteX10" fmla="*/ 2169994 w 4094329"/>
              <a:gd name="connsiteY10" fmla="*/ 3043451 h 3207224"/>
              <a:gd name="connsiteX11" fmla="*/ 2688609 w 4094329"/>
              <a:gd name="connsiteY11" fmla="*/ 3084394 h 3207224"/>
              <a:gd name="connsiteX12" fmla="*/ 3084394 w 4094329"/>
              <a:gd name="connsiteY12" fmla="*/ 2893326 h 3207224"/>
              <a:gd name="connsiteX13" fmla="*/ 3111690 w 4094329"/>
              <a:gd name="connsiteY13" fmla="*/ 2483893 h 3207224"/>
              <a:gd name="connsiteX14" fmla="*/ 3029803 w 4094329"/>
              <a:gd name="connsiteY14" fmla="*/ 1610436 h 3207224"/>
              <a:gd name="connsiteX15" fmla="*/ 3261815 w 4094329"/>
              <a:gd name="connsiteY15" fmla="*/ 1050878 h 3207224"/>
              <a:gd name="connsiteX16" fmla="*/ 3534770 w 4094329"/>
              <a:gd name="connsiteY16" fmla="*/ 859809 h 3207224"/>
              <a:gd name="connsiteX17" fmla="*/ 4012442 w 4094329"/>
              <a:gd name="connsiteY17" fmla="*/ 436729 h 3207224"/>
              <a:gd name="connsiteX18" fmla="*/ 4094329 w 4094329"/>
              <a:gd name="connsiteY18" fmla="*/ 150126 h 3207224"/>
              <a:gd name="connsiteX19" fmla="*/ 3643953 w 4094329"/>
              <a:gd name="connsiteY19" fmla="*/ 27296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94329" h="3207224">
                <a:moveTo>
                  <a:pt x="3643953" y="27296"/>
                </a:moveTo>
                <a:lnTo>
                  <a:pt x="2593075" y="0"/>
                </a:lnTo>
                <a:lnTo>
                  <a:pt x="1364776" y="259308"/>
                </a:lnTo>
                <a:lnTo>
                  <a:pt x="327547" y="1009935"/>
                </a:lnTo>
                <a:lnTo>
                  <a:pt x="54591" y="1692323"/>
                </a:lnTo>
                <a:lnTo>
                  <a:pt x="0" y="2279176"/>
                </a:lnTo>
                <a:lnTo>
                  <a:pt x="40944" y="3002508"/>
                </a:lnTo>
                <a:lnTo>
                  <a:pt x="232012" y="3207224"/>
                </a:lnTo>
                <a:lnTo>
                  <a:pt x="928048" y="3193576"/>
                </a:lnTo>
                <a:lnTo>
                  <a:pt x="1269242" y="3084394"/>
                </a:lnTo>
                <a:lnTo>
                  <a:pt x="2169994" y="3043451"/>
                </a:lnTo>
                <a:lnTo>
                  <a:pt x="2688609" y="3084394"/>
                </a:lnTo>
                <a:lnTo>
                  <a:pt x="3084394" y="2893326"/>
                </a:lnTo>
                <a:lnTo>
                  <a:pt x="3111690" y="2483893"/>
                </a:lnTo>
                <a:lnTo>
                  <a:pt x="3029803" y="1610436"/>
                </a:lnTo>
                <a:lnTo>
                  <a:pt x="3261815" y="1050878"/>
                </a:lnTo>
                <a:lnTo>
                  <a:pt x="3534770" y="859809"/>
                </a:lnTo>
                <a:lnTo>
                  <a:pt x="4012442" y="436729"/>
                </a:lnTo>
                <a:lnTo>
                  <a:pt x="4094329" y="150126"/>
                </a:lnTo>
                <a:lnTo>
                  <a:pt x="3643953" y="27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022376" y="2088107"/>
            <a:ext cx="4067033" cy="2893326"/>
          </a:xfrm>
          <a:custGeom>
            <a:avLst/>
            <a:gdLst>
              <a:gd name="connsiteX0" fmla="*/ 382137 w 4067033"/>
              <a:gd name="connsiteY0" fmla="*/ 1241947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  <a:gd name="connsiteX0" fmla="*/ 13648 w 4067033"/>
              <a:gd name="connsiteY0" fmla="*/ 1678676 h 2893326"/>
              <a:gd name="connsiteX1" fmla="*/ 1201003 w 4067033"/>
              <a:gd name="connsiteY1" fmla="*/ 300251 h 2893326"/>
              <a:gd name="connsiteX2" fmla="*/ 1473958 w 4067033"/>
              <a:gd name="connsiteY2" fmla="*/ 313899 h 2893326"/>
              <a:gd name="connsiteX3" fmla="*/ 2060812 w 4067033"/>
              <a:gd name="connsiteY3" fmla="*/ 40944 h 2893326"/>
              <a:gd name="connsiteX4" fmla="*/ 2811439 w 4067033"/>
              <a:gd name="connsiteY4" fmla="*/ 0 h 2893326"/>
              <a:gd name="connsiteX5" fmla="*/ 3521123 w 4067033"/>
              <a:gd name="connsiteY5" fmla="*/ 0 h 2893326"/>
              <a:gd name="connsiteX6" fmla="*/ 3848669 w 4067033"/>
              <a:gd name="connsiteY6" fmla="*/ 177421 h 2893326"/>
              <a:gd name="connsiteX7" fmla="*/ 4067033 w 4067033"/>
              <a:gd name="connsiteY7" fmla="*/ 818866 h 2893326"/>
              <a:gd name="connsiteX8" fmla="*/ 3944203 w 4067033"/>
              <a:gd name="connsiteY8" fmla="*/ 1555845 h 2893326"/>
              <a:gd name="connsiteX9" fmla="*/ 3179928 w 4067033"/>
              <a:gd name="connsiteY9" fmla="*/ 2238233 h 2893326"/>
              <a:gd name="connsiteX10" fmla="*/ 2606723 w 4067033"/>
              <a:gd name="connsiteY10" fmla="*/ 2620371 h 2893326"/>
              <a:gd name="connsiteX11" fmla="*/ 1569493 w 4067033"/>
              <a:gd name="connsiteY11" fmla="*/ 2893326 h 2893326"/>
              <a:gd name="connsiteX12" fmla="*/ 1009934 w 4067033"/>
              <a:gd name="connsiteY12" fmla="*/ 2647666 h 2893326"/>
              <a:gd name="connsiteX13" fmla="*/ 368490 w 4067033"/>
              <a:gd name="connsiteY13" fmla="*/ 2251881 h 2893326"/>
              <a:gd name="connsiteX14" fmla="*/ 13648 w 4067033"/>
              <a:gd name="connsiteY14" fmla="*/ 1869744 h 2893326"/>
              <a:gd name="connsiteX15" fmla="*/ 0 w 4067033"/>
              <a:gd name="connsiteY15" fmla="*/ 1678675 h 2893326"/>
              <a:gd name="connsiteX16" fmla="*/ 0 w 4067033"/>
              <a:gd name="connsiteY16" fmla="*/ 1678675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7033" h="2893326">
                <a:moveTo>
                  <a:pt x="13648" y="1678676"/>
                </a:moveTo>
                <a:lnTo>
                  <a:pt x="1201003" y="300251"/>
                </a:lnTo>
                <a:lnTo>
                  <a:pt x="1473958" y="313899"/>
                </a:lnTo>
                <a:lnTo>
                  <a:pt x="2060812" y="40944"/>
                </a:lnTo>
                <a:lnTo>
                  <a:pt x="2811439" y="0"/>
                </a:lnTo>
                <a:lnTo>
                  <a:pt x="3521123" y="0"/>
                </a:lnTo>
                <a:lnTo>
                  <a:pt x="3848669" y="177421"/>
                </a:lnTo>
                <a:lnTo>
                  <a:pt x="4067033" y="818866"/>
                </a:lnTo>
                <a:lnTo>
                  <a:pt x="3944203" y="1555845"/>
                </a:lnTo>
                <a:lnTo>
                  <a:pt x="3179928" y="2238233"/>
                </a:lnTo>
                <a:lnTo>
                  <a:pt x="2606723" y="2620371"/>
                </a:lnTo>
                <a:lnTo>
                  <a:pt x="1569493" y="2893326"/>
                </a:lnTo>
                <a:lnTo>
                  <a:pt x="1009934" y="2647666"/>
                </a:lnTo>
                <a:lnTo>
                  <a:pt x="368490" y="2251881"/>
                </a:lnTo>
                <a:lnTo>
                  <a:pt x="13648" y="1869744"/>
                </a:lnTo>
                <a:lnTo>
                  <a:pt x="0" y="1678675"/>
                </a:lnTo>
                <a:lnTo>
                  <a:pt x="0" y="1678675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09182" y="81887"/>
            <a:ext cx="4148919" cy="3452883"/>
          </a:xfrm>
          <a:custGeom>
            <a:avLst/>
            <a:gdLst>
              <a:gd name="connsiteX0" fmla="*/ 3330054 w 4148919"/>
              <a:gd name="connsiteY0" fmla="*/ 3316406 h 3452883"/>
              <a:gd name="connsiteX1" fmla="*/ 2606722 w 4148919"/>
              <a:gd name="connsiteY1" fmla="*/ 3275462 h 3452883"/>
              <a:gd name="connsiteX2" fmla="*/ 1951630 w 4148919"/>
              <a:gd name="connsiteY2" fmla="*/ 3398292 h 3452883"/>
              <a:gd name="connsiteX3" fmla="*/ 736979 w 4148919"/>
              <a:gd name="connsiteY3" fmla="*/ 3452883 h 3452883"/>
              <a:gd name="connsiteX4" fmla="*/ 136478 w 4148919"/>
              <a:gd name="connsiteY4" fmla="*/ 3084394 h 3452883"/>
              <a:gd name="connsiteX5" fmla="*/ 40943 w 4148919"/>
              <a:gd name="connsiteY5" fmla="*/ 2333767 h 3452883"/>
              <a:gd name="connsiteX6" fmla="*/ 0 w 4148919"/>
              <a:gd name="connsiteY6" fmla="*/ 1364776 h 3452883"/>
              <a:gd name="connsiteX7" fmla="*/ 272955 w 4148919"/>
              <a:gd name="connsiteY7" fmla="*/ 846161 h 3452883"/>
              <a:gd name="connsiteX8" fmla="*/ 791570 w 4148919"/>
              <a:gd name="connsiteY8" fmla="*/ 327546 h 3452883"/>
              <a:gd name="connsiteX9" fmla="*/ 1378424 w 4148919"/>
              <a:gd name="connsiteY9" fmla="*/ 27295 h 3452883"/>
              <a:gd name="connsiteX10" fmla="*/ 2183642 w 4148919"/>
              <a:gd name="connsiteY10" fmla="*/ 27295 h 3452883"/>
              <a:gd name="connsiteX11" fmla="*/ 3125337 w 4148919"/>
              <a:gd name="connsiteY11" fmla="*/ 0 h 3452883"/>
              <a:gd name="connsiteX12" fmla="*/ 3657600 w 4148919"/>
              <a:gd name="connsiteY12" fmla="*/ 341194 h 3452883"/>
              <a:gd name="connsiteX13" fmla="*/ 3903260 w 4148919"/>
              <a:gd name="connsiteY13" fmla="*/ 982638 h 3452883"/>
              <a:gd name="connsiteX14" fmla="*/ 4053385 w 4148919"/>
              <a:gd name="connsiteY14" fmla="*/ 2251880 h 3452883"/>
              <a:gd name="connsiteX15" fmla="*/ 4148919 w 4148919"/>
              <a:gd name="connsiteY15" fmla="*/ 2715904 h 3452883"/>
              <a:gd name="connsiteX16" fmla="*/ 4148919 w 4148919"/>
              <a:gd name="connsiteY16" fmla="*/ 2866029 h 3452883"/>
              <a:gd name="connsiteX17" fmla="*/ 3643952 w 4148919"/>
              <a:gd name="connsiteY17" fmla="*/ 3289110 h 3452883"/>
              <a:gd name="connsiteX18" fmla="*/ 3330054 w 4148919"/>
              <a:gd name="connsiteY18" fmla="*/ 3316406 h 34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8919" h="3452883">
                <a:moveTo>
                  <a:pt x="3330054" y="3316406"/>
                </a:moveTo>
                <a:lnTo>
                  <a:pt x="2606722" y="3275462"/>
                </a:lnTo>
                <a:lnTo>
                  <a:pt x="1951630" y="3398292"/>
                </a:lnTo>
                <a:lnTo>
                  <a:pt x="736979" y="3452883"/>
                </a:lnTo>
                <a:lnTo>
                  <a:pt x="136478" y="3084394"/>
                </a:lnTo>
                <a:lnTo>
                  <a:pt x="40943" y="2333767"/>
                </a:lnTo>
                <a:lnTo>
                  <a:pt x="0" y="1364776"/>
                </a:lnTo>
                <a:lnTo>
                  <a:pt x="272955" y="846161"/>
                </a:lnTo>
                <a:lnTo>
                  <a:pt x="791570" y="327546"/>
                </a:lnTo>
                <a:lnTo>
                  <a:pt x="1378424" y="27295"/>
                </a:lnTo>
                <a:lnTo>
                  <a:pt x="2183642" y="27295"/>
                </a:lnTo>
                <a:lnTo>
                  <a:pt x="3125337" y="0"/>
                </a:lnTo>
                <a:lnTo>
                  <a:pt x="3657600" y="341194"/>
                </a:lnTo>
                <a:lnTo>
                  <a:pt x="3903260" y="982638"/>
                </a:lnTo>
                <a:lnTo>
                  <a:pt x="4053385" y="2251880"/>
                </a:lnTo>
                <a:lnTo>
                  <a:pt x="4148919" y="2715904"/>
                </a:lnTo>
                <a:lnTo>
                  <a:pt x="4148919" y="2866029"/>
                </a:lnTo>
                <a:lnTo>
                  <a:pt x="3643952" y="3289110"/>
                </a:lnTo>
                <a:lnTo>
                  <a:pt x="3330054" y="33164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4801" y="2952695"/>
            <a:ext cx="1728192" cy="8640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Validation techniques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96667" y="1495847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487" y="806222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75" y="2350621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Early stopping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419819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44624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9563" y="4198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out (loo)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6199" y="1235358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P 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5823" y="2154360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</a:t>
            </a:r>
            <a:r>
              <a:rPr lang="en-US" dirty="0" err="1" smtClean="0"/>
              <a:t>Kfold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5" y="2817802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Leave one </a:t>
            </a:r>
          </a:p>
          <a:p>
            <a:pPr algn="ctr"/>
            <a:r>
              <a:rPr lang="en-US" dirty="0" smtClean="0"/>
              <a:t>group out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59852" y="4608518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52761" y="5195113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0562" y="6167045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Anchored sliding window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0558" y="5422319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based </a:t>
            </a:r>
          </a:p>
          <a:p>
            <a:pPr algn="ctr"/>
            <a:r>
              <a:rPr lang="en-US" dirty="0" smtClean="0"/>
              <a:t>group </a:t>
            </a:r>
            <a:r>
              <a:rPr lang="en-US" dirty="0" err="1"/>
              <a:t>K</a:t>
            </a:r>
            <a:r>
              <a:rPr lang="en-US" dirty="0" err="1" smtClean="0"/>
              <a:t>fold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7624" y="4097425"/>
            <a:ext cx="1296143" cy="5557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Unbalanced 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2791" y="4978042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Stratified methods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9" y="1634024"/>
            <a:ext cx="975962" cy="11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8687" y="2708920"/>
            <a:ext cx="864096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8"/>
          <a:stretch/>
        </p:blipFill>
        <p:spPr>
          <a:xfrm>
            <a:off x="5868144" y="3356992"/>
            <a:ext cx="1731369" cy="122413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0067" y="2655793"/>
            <a:ext cx="1134317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Grouped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21" y="5539650"/>
            <a:ext cx="2598216" cy="116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13176"/>
            <a:ext cx="895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" y="5683964"/>
            <a:ext cx="2631516" cy="76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77" y="204208"/>
            <a:ext cx="1186350" cy="641796"/>
          </a:xfrm>
          <a:prstGeom prst="rect">
            <a:avLst/>
          </a:prstGeom>
        </p:spPr>
      </p:pic>
      <p:pic>
        <p:nvPicPr>
          <p:cNvPr id="2055" name="Picture 2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7" y="357791"/>
            <a:ext cx="770385" cy="7703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4982" y="1531617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Hyper-parameter 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TextBox 2055"/>
              <p:cNvSpPr txBox="1"/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𝜹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56" name="TextBox 2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2" y="1216534"/>
                <a:ext cx="160011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7" name="Picture 20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" y="2724732"/>
            <a:ext cx="673314" cy="5839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41" y="725066"/>
            <a:ext cx="1050404" cy="9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491</Words>
  <Application>Microsoft Office PowerPoint</Application>
  <PresentationFormat>On-screen Show (4:3)</PresentationFormat>
  <Paragraphs>159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Validation methods </vt:lpstr>
      <vt:lpstr>PowerPoint Presentation</vt:lpstr>
      <vt:lpstr>We use validation to balance  two things:</vt:lpstr>
      <vt:lpstr>PowerPoint Presentation</vt:lpstr>
      <vt:lpstr>Train test split</vt:lpstr>
      <vt:lpstr>PowerPoint Presentation</vt:lpstr>
      <vt:lpstr>PowerPoint Presentation</vt:lpstr>
      <vt:lpstr>What if the samples are drown from different groups?</vt:lpstr>
      <vt:lpstr>PowerPoint Presentation</vt:lpstr>
      <vt:lpstr>Time series data?</vt:lpstr>
      <vt:lpstr>PowerPoint Presentation</vt:lpstr>
      <vt:lpstr>Thank you !</vt:lpstr>
    </vt:vector>
  </TitlesOfParts>
  <Company>Strauss-Group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nathaniels</dc:creator>
  <cp:lastModifiedBy>nathaniels</cp:lastModifiedBy>
  <cp:revision>38</cp:revision>
  <dcterms:created xsi:type="dcterms:W3CDTF">2017-02-14T20:16:34Z</dcterms:created>
  <dcterms:modified xsi:type="dcterms:W3CDTF">2017-02-16T15:03:34Z</dcterms:modified>
</cp:coreProperties>
</file>