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100" d="100"/>
          <a:sy n="100" d="100"/>
        </p:scale>
        <p:origin x="798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EFA35A-45F6-B2A1-6DEC-A73785BDFD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41B74C-0D93-5FA8-2AB5-DE3BBF428A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39B92-0A0B-C8F2-19A4-BBE11B463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B1ED2-669E-FA9A-389A-BE8C5B3FC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1BA1C-1D73-26B3-69E0-9E75FF17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1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718A5-2B2D-9A74-6D77-2DD35C8F5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D67126-66D6-0D5A-30A3-2D3D8846EE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2D1E2-0F34-A5B3-898C-419925BC3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2102F-2891-6DD9-1432-289F42698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97248-22A5-65AA-D45B-EE37703AE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995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7BA9F3-B156-DEFE-A37B-EEE081347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84E9A9-3596-F9CD-83D5-59B11D183D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024B05-EFB8-54C9-8A19-D8A1BBC35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B329E-8545-A92F-752F-F2942134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731648-861C-8397-6E1D-F49C1B147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33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272F-E24E-0766-5D38-58BDBE3CA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2BA21-FE82-0AFE-ABCB-50F9C93F17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A4B11-9F1E-9DF2-9BA9-C3C8D18A6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2508E5-0431-C6DB-9758-119B83371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B180A-5293-AE06-D2ED-3C83F872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6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CCED4-13CE-DA3F-0749-34335B696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4F67F4-D896-A6D7-8BAE-EC4F324614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A7C16-2A93-4EB0-C02D-938473D30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527A-1CA0-33C3-9006-445A10AC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E1DAB-483E-27B4-1E05-545C09139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693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97BCC-238E-7F3A-D601-3013FD2D8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EC43-C191-CCCA-F1F5-459DE7AE4C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78823-76EC-6A4E-1C5C-90B7679B2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E4D321-6654-D260-0004-39F325C45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320DD-E346-C876-EDCA-F55BA63E4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6FFA2A-A9A6-E469-003C-C6860F25B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9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F950-D6E9-B190-D708-7AB75731C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B6AAE-E843-0B1E-C7D3-50D8F6EE5F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73A558-1F26-1B9F-F848-64AF39FC7A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84D173-C5D7-9E7B-DDA1-551A4975FD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F8C81-5D9D-064F-03EC-0D07243616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82DD74-6CF3-8E8E-AC3F-28B6367D8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076CD-23EF-DD0D-A506-8A63658CB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A15493-ADBF-FB53-5ADA-A4184C26F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935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8B90-9268-5578-6BDD-792B305A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3149C6-37BE-4FD6-8418-E9561109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119C0F-AC28-F7A6-8B10-12F70DCB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04604-6413-F0BF-B208-23942C49C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7679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0C8E14-8A24-67BC-2561-D9F49F1AA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B9E6E2-8F8F-AB8B-3C2B-4AC9B3630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A51BD-1660-C5FF-BB1C-028E3D1FA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569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2E0-3ACB-FBBB-2552-970D40AAE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54828-808C-BC24-7275-A11602ED7B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8D68D2-EA0E-EF3A-7723-272914BA95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7657A-A831-AB80-12B0-9D511F96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34D96-FAF6-AD4E-7DD7-1601326A8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8DB9C9-22CD-4FB2-D0EC-C6B976D90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75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8BBD0-D9D6-07E9-8C33-939D1DC01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1C23CD-2D69-A396-E023-C6D82A85FC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562F38-D9A1-6D89-EEBF-80B2C5E25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3C4390-AF28-4CFC-9A31-F4A201400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87ACB-32FC-EEE0-469D-5C0CCA5671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C42C6-24A3-B254-CA2F-DD899C3FD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9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825687-918C-0B47-2430-7FEC5D965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74F739-375E-446F-DC23-D809377EFC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88D3B-0DFA-F2F4-2FC0-2D8463C4E0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262FA-F3DD-4BB3-9573-46CEE2318FAD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61E38-BE1D-14D2-6068-FDA4D3D396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466691-F2C3-C4A8-7345-9DB6971995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6DF255-A5E2-4BF3-A6E7-13917AF399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94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E03FE-2E6F-5BAD-8F0F-C8FADD1CE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A7F9FB4-E147-21AB-E658-217A704BE031}"/>
              </a:ext>
            </a:extLst>
          </p:cNvPr>
          <p:cNvGrpSpPr/>
          <p:nvPr/>
        </p:nvGrpSpPr>
        <p:grpSpPr>
          <a:xfrm>
            <a:off x="-1" y="-5687"/>
            <a:ext cx="12192001" cy="6873212"/>
            <a:chOff x="-1" y="-5687"/>
            <a:chExt cx="12192001" cy="6873212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667206BA-57BF-EE64-8E1D-DF2F6374A977}"/>
                </a:ext>
              </a:extLst>
            </p:cNvPr>
            <p:cNvSpPr/>
            <p:nvPr/>
          </p:nvSpPr>
          <p:spPr>
            <a:xfrm rot="2698786">
              <a:off x="4405443" y="1784597"/>
              <a:ext cx="2048210" cy="23521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30DF059F-1905-CF89-FF8E-5C49A7292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5687"/>
              <a:ext cx="4519257" cy="3389443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3BC7D1D3-19EA-9922-3276-31CFBC84F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3478082"/>
              <a:ext cx="4519257" cy="3389443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7F23EA-01C1-B48E-66DE-BD9570320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339840" y="1234440"/>
              <a:ext cx="5852160" cy="4389120"/>
            </a:xfrm>
            <a:prstGeom prst="rect">
              <a:avLst/>
            </a:prstGeom>
          </p:spPr>
        </p:pic>
        <p:sp>
          <p:nvSpPr>
            <p:cNvPr id="14" name="Arrow: Right 13">
              <a:extLst>
                <a:ext uri="{FF2B5EF4-FFF2-40B4-BE49-F238E27FC236}">
                  <a16:creationId xmlns:a16="http://schemas.microsoft.com/office/drawing/2014/main" id="{E16FE221-5CCB-80C8-6C5C-008CB8567D4A}"/>
                </a:ext>
              </a:extLst>
            </p:cNvPr>
            <p:cNvSpPr/>
            <p:nvPr/>
          </p:nvSpPr>
          <p:spPr>
            <a:xfrm rot="18860090">
              <a:off x="4397719" y="5055194"/>
              <a:ext cx="2048210" cy="235219"/>
            </a:xfrm>
            <a:prstGeom prst="rightArrow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9578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Nathaniel Heatwole</dc:creator>
  <cp:lastModifiedBy>Nathaniel Heatwole</cp:lastModifiedBy>
  <cp:revision>12</cp:revision>
  <dcterms:created xsi:type="dcterms:W3CDTF">2025-05-09T08:24:32Z</dcterms:created>
  <dcterms:modified xsi:type="dcterms:W3CDTF">2025-09-11T09:54:03Z</dcterms:modified>
</cp:coreProperties>
</file>