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A35A-45F6-B2A1-6DEC-A73785BD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1B74C-0D93-5FA8-2AB5-DE3BBF42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9B92-0A0B-C8F2-19A4-BBE11B46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1ED2-669E-FA9A-389A-BE8C5B3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BA1C-1D73-26B3-69E0-9E75FF1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18A5-2B2D-9A74-6D77-2DD35C8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7126-66D6-0D5A-30A3-2D3D8846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D1E2-0F34-A5B3-898C-419925B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102F-2891-6DD9-1432-289F426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7248-22A5-65AA-D45B-EE37703A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BA9F3-B156-DEFE-A37B-EEE08134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E9A9-3596-F9CD-83D5-59B11D18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B05-EFB8-54C9-8A19-D8A1BBC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29E-8545-A92F-752F-F294213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1648-861C-8397-6E1D-F49C1B14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72F-E24E-0766-5D38-58BDBE3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A21-FE82-0AFE-ABCB-50F9C93F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4B11-9F1E-9DF2-9BA9-C3C8D18A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08E5-0431-C6DB-9758-119B8337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180A-5293-AE06-D2ED-3C83F87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ED4-13CE-DA3F-0749-34335B69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67F4-D896-A6D7-8BAE-EC4F3246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7C16-2A93-4EB0-C02D-938473D3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27A-1CA0-33C3-9006-445A10A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1DAB-483E-27B4-1E05-545C0913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BCC-238E-7F3A-D601-3013FD2D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EC43-C191-CCCA-F1F5-459DE7AE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78823-76EC-6A4E-1C5C-90B7679B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D321-6654-D260-0004-39F325C4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20DD-E346-C876-EDCA-F55BA63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FA2A-A9A6-E469-003C-C6860F2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F950-D6E9-B190-D708-7AB7573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6AAE-E843-0B1E-C7D3-50D8F6EE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A558-1F26-1B9F-F848-64AF39F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4D173-C5D7-9E7B-DDA1-551A4975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8C81-5D9D-064F-03EC-0D0724361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2DD74-6CF3-8E8E-AC3F-28B6367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076CD-23EF-DD0D-A506-8A63658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15493-ADBF-FB53-5ADA-A4184C2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B90-9268-5578-6BDD-792B305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149C6-37BE-4FD6-8418-E9561109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9C0F-AC28-F7A6-8B10-12F70DC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604-6413-F0BF-B208-23942C4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C8E14-8A24-67BC-2561-D9F49F1A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9E6E2-8F8F-AB8B-3C2B-4AC9B363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51BD-1660-C5FF-BB1C-028E3D1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2E0-3ACB-FBBB-2552-970D40A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4828-808C-BC24-7275-A11602ED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D68D2-EA0E-EF3A-7723-272914BA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7657A-A831-AB80-12B0-9D511F9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D96-FAF6-AD4E-7DD7-1601326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B9C9-22CD-4FB2-D0EC-C6B976D9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BBD0-D9D6-07E9-8C33-939D1DC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23CD-2D69-A396-E023-C6D82A85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62F38-D9A1-6D89-EEBF-80B2C5E2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4390-AF28-4CFC-9A31-F4A20140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7ACB-32FC-EEE0-469D-5C0CCA56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42C6-24A3-B254-CA2F-DD899C3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25687-918C-0B47-2430-7FEC5D96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F739-375E-446F-DC23-D809377E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8D3B-0DFA-F2F4-2FC0-2D8463C4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62FA-F3DD-4BB3-9573-46CEE2318F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1E38-BE1D-14D2-6068-FDA4D3D39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6691-F2C3-C4A8-7345-9DB69719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98408C-472F-B175-3202-1725E0D73844}"/>
              </a:ext>
            </a:extLst>
          </p:cNvPr>
          <p:cNvGrpSpPr/>
          <p:nvPr/>
        </p:nvGrpSpPr>
        <p:grpSpPr>
          <a:xfrm>
            <a:off x="3261" y="156416"/>
            <a:ext cx="8977066" cy="6569232"/>
            <a:chOff x="3261" y="156416"/>
            <a:chExt cx="8977066" cy="65692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F88193-4625-B6EA-D061-7574AFDAF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4" t="10497" r="9091" b="2599"/>
            <a:stretch/>
          </p:blipFill>
          <p:spPr>
            <a:xfrm>
              <a:off x="3261" y="156416"/>
              <a:ext cx="4140012" cy="31103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5CF34E-530E-496B-AAD3-915D69570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8" t="11359" r="9226" b="2134"/>
            <a:stretch/>
          </p:blipFill>
          <p:spPr>
            <a:xfrm>
              <a:off x="120320" y="3629515"/>
              <a:ext cx="4019293" cy="309613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05409D-7FF1-F17D-E158-950BA1521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10565" r="8482" b="2530"/>
            <a:stretch/>
          </p:blipFill>
          <p:spPr>
            <a:xfrm>
              <a:off x="4811910" y="1872324"/>
              <a:ext cx="4168417" cy="3110336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8C3D91A-61FF-B1BB-6138-1004D04E2942}"/>
                </a:ext>
              </a:extLst>
            </p:cNvPr>
            <p:cNvSpPr/>
            <p:nvPr/>
          </p:nvSpPr>
          <p:spPr>
            <a:xfrm rot="18803840">
              <a:off x="4290137" y="4379651"/>
              <a:ext cx="487583" cy="291479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9B1B5D1-7D3B-0A18-948D-36308C8A630E}"/>
                </a:ext>
              </a:extLst>
            </p:cNvPr>
            <p:cNvSpPr/>
            <p:nvPr/>
          </p:nvSpPr>
          <p:spPr>
            <a:xfrm rot="2698786">
              <a:off x="4287938" y="2182897"/>
              <a:ext cx="487583" cy="291479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12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Heatwole</dc:creator>
  <cp:lastModifiedBy>Nathaniel Heatwole</cp:lastModifiedBy>
  <cp:revision>10</cp:revision>
  <dcterms:created xsi:type="dcterms:W3CDTF">2025-05-09T08:24:32Z</dcterms:created>
  <dcterms:modified xsi:type="dcterms:W3CDTF">2025-05-10T03:03:58Z</dcterms:modified>
</cp:coreProperties>
</file>