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5"/>
  </p:normalViewPr>
  <p:slideViewPr>
    <p:cSldViewPr snapToGrid="0">
      <p:cViewPr varScale="1">
        <p:scale>
          <a:sx n="90" d="100"/>
          <a:sy n="90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30C9-A076-8131-FABE-99B639BD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819FB-0FDC-3367-3E23-F0BC96650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5B234-F33F-4AB2-D175-0D49ACCE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AF7B-3FEE-17C7-2AF3-12217C0B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D9EAD-32D3-25C2-5BF9-3ED7792A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8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97D9-E207-B386-6DA5-3DB75460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FECC5-9269-A1E8-364E-30ED6CD9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70676-05A9-0310-ADE4-4386E2BD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C53EC-6FB3-4794-6BCF-6D24974A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C8345-A368-6C83-04F6-8FADB5C1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82D4B-C509-EA34-7BE6-EEAC8762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DFCFD-A208-EE43-A526-B264F65B7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29C9-7B03-7375-FAD1-1DC1473B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48DE-0352-66C8-3891-1724DFAA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7639-3080-6AA1-74A2-DDAE341E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2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095B-5594-4233-86D0-4FFB796A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935D-9AFE-C3F4-BB8B-B54E96E93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F0721-B0F3-2542-EF08-22801741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12265-52CC-B140-5FCE-5086FDF1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0A66C-867C-7DDC-7D2B-6AC1402F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C10C-3816-4348-8EB5-CAC9BDE2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E4D90-662A-41A6-2592-56FFC28A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6A33D-0A74-8654-12CB-D66C6FFE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65294-3930-C6A7-52B1-FC46C107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20E8-19C6-B731-9A37-9CAD8C77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6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1226-1E27-CA79-6D55-45E61D01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83CD-46B7-25FA-991F-7C7531E1F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4C0D9-C02F-9045-083F-5B14FBC66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51DD8-7EFA-40C0-56EC-D51B914E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9164C-CF62-90EF-53D8-987E4308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20133-9105-BBF4-5200-378BDA2A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8F84-0DBA-6B60-4179-D31DBCAC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2B7EA-6914-5ED8-B900-309D522F0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BE557-83FD-CFDF-9F8F-F67B00C1F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B423A-8442-CC79-90C4-B52C9163E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E7A90-2E83-08B0-FA97-E54456AA4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A6BAD-A924-5D83-943F-B0102D96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1B6D2-F27E-911C-3CF1-1AE9B624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07127-2864-AABA-D205-2AB58084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A457-E918-70E7-2182-09FE022A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DDC21-6F7C-0EFF-E603-04FC1850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01EBC-09A8-689F-2C0D-21322AE3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3140F-6C0A-3417-1DD0-BAA9825E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1A7B9-6A53-CF2A-6036-17FAA294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592DC-C8AD-64ED-5871-FFE81379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BA326-841D-2754-7AEA-623A9261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7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B53A-D4E5-003B-94E6-613D99FA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C5D1-49D3-9656-EB0B-B7F6DD34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3423F-8737-B0BE-7F57-AEC57E0B5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D12ED-A58E-CD98-728D-6F98DA8A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7DECD-A502-2081-43CC-5CB38005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000D3-FE42-C954-24DC-C41D0E62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1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A2CB-2EFF-5451-2442-D65C6A95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65698-22A2-5FE2-2FC7-0CA5F207C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CBA43-E681-D66D-E2D4-62FDF7F54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B02CB-A173-186C-D256-61B91B5B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6C1B7-9586-7DCA-3E10-C2E5F9B4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CE2F3-7D1A-0D0B-D46D-094B5B2E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3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AE07A-D278-05E7-F4DF-E47EBA9F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D5361-DEC4-5078-30A7-D9EDF607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35F50-5077-2E44-8D36-953004362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98F5D-CED8-6D87-5E6B-40858C4B4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DCFB4-8154-F698-27A8-CF59158E3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5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5D2A-07EB-60F0-C623-945F4DDC2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5C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0CA6D-98C4-0B3C-2C83-3361DCE7D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1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06E7-5540-588E-6C15-AA60CA6E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87233" cy="3228680"/>
          </a:xfrm>
        </p:spPr>
        <p:txBody>
          <a:bodyPr/>
          <a:lstStyle/>
          <a:p>
            <a:r>
              <a:rPr lang="en-US" dirty="0"/>
              <a:t>Wireframes - Explore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39AAF7-C334-82CC-6E5A-2D26209B0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0933" y="0"/>
            <a:ext cx="7711067" cy="6858000"/>
          </a:xfrm>
        </p:spPr>
      </p:pic>
    </p:spTree>
    <p:extLst>
      <p:ext uri="{BB962C8B-B14F-4D97-AF65-F5344CB8AC3E}">
        <p14:creationId xmlns:p14="http://schemas.microsoft.com/office/powerpoint/2010/main" val="380840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0EAE-9ADB-434C-97EA-7A44A9F3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42"/>
            <a:ext cx="10515600" cy="1325563"/>
          </a:xfrm>
        </p:spPr>
        <p:txBody>
          <a:bodyPr/>
          <a:lstStyle/>
          <a:p>
            <a:r>
              <a:rPr lang="en-US" dirty="0"/>
              <a:t>Wireframes – Write review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39F5DA-D2BE-630E-32F3-11B625C97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076"/>
          <a:stretch/>
        </p:blipFill>
        <p:spPr>
          <a:xfrm>
            <a:off x="322262" y="1005940"/>
            <a:ext cx="5200650" cy="5830331"/>
          </a:xfr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8C8C52-C72A-E4AD-C719-CD4C0E680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62"/>
          <a:stretch/>
        </p:blipFill>
        <p:spPr>
          <a:xfrm>
            <a:off x="6423025" y="1008588"/>
            <a:ext cx="4992688" cy="58276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367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B6AD-D0E3-45CD-AFFE-F7882C1D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36088" cy="4653442"/>
          </a:xfrm>
        </p:spPr>
        <p:txBody>
          <a:bodyPr/>
          <a:lstStyle/>
          <a:p>
            <a:r>
              <a:rPr lang="en-US" dirty="0"/>
              <a:t>Wireframes – User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D3AE04-E7B7-AF35-23B7-A87464108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121" y="0"/>
            <a:ext cx="7449879" cy="6860320"/>
          </a:xfrm>
        </p:spPr>
      </p:pic>
    </p:spTree>
    <p:extLst>
      <p:ext uri="{BB962C8B-B14F-4D97-AF65-F5344CB8AC3E}">
        <p14:creationId xmlns:p14="http://schemas.microsoft.com/office/powerpoint/2010/main" val="184526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9D17-3C35-9D53-41DA-3D950388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FFB6-5F2C-0196-0053-419D51A7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7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9C9F-6A63-3407-2355-69AC4BD3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635AF-CBD8-B92F-69C6-1D5DF50CB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6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F120-59D8-9C57-FD53-DC6C96DC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1BBA-5FDE-3BB3-41D9-204763EB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76FB-C884-28DC-ACD2-C3CB84C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8769-EADE-1DCC-C084-90CEC04C1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B015-FD95-BBE0-682F-144A77CF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B880-A0DF-3A98-6133-F584CC1C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F5AC-9185-3B09-BA90-25BEE9A0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E142-3FB0-4E6A-8100-A329FDDFD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6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5AD7-BA6F-E966-F4BF-40A19124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9466-91E1-4B52-1542-468F9C75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 Registration and Profiles: Allow users to create accounts, </a:t>
            </a:r>
            <a:r>
              <a:rPr lang="en-US" dirty="0" err="1"/>
              <a:t>personalise</a:t>
            </a:r>
            <a:r>
              <a:rPr lang="en-US" dirty="0"/>
              <a:t> their profiles, and track their music review history.</a:t>
            </a:r>
          </a:p>
          <a:p>
            <a:endParaRPr lang="en-US" dirty="0"/>
          </a:p>
          <a:p>
            <a:r>
              <a:rPr lang="en-US" dirty="0"/>
              <a:t>Review Posting: Enable users to write and post their reviews for albums or tracks, including rating them on a predefined scale.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Comment System: Allow users to comment on reviews and engage in discussions with other music enthusiasts.</a:t>
            </a:r>
          </a:p>
          <a:p>
            <a:endParaRPr lang="en-US" dirty="0"/>
          </a:p>
          <a:p>
            <a:r>
              <a:rPr lang="en-US" dirty="0"/>
              <a:t>Search Functionality: Enable users to search for artists, albums, or tracks using various filters (e.g., genre, release date, artist popularity).</a:t>
            </a:r>
          </a:p>
        </p:txBody>
      </p:sp>
    </p:spTree>
    <p:extLst>
      <p:ext uri="{BB962C8B-B14F-4D97-AF65-F5344CB8AC3E}">
        <p14:creationId xmlns:p14="http://schemas.microsoft.com/office/powerpoint/2010/main" val="37506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4A09-1D87-8C25-2FDF-EE3A9DA4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5589D-292E-F365-40B6-EA5F015CE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054" y="1825625"/>
            <a:ext cx="9423892" cy="4351338"/>
          </a:xfrm>
        </p:spPr>
      </p:pic>
    </p:spTree>
    <p:extLst>
      <p:ext uri="{BB962C8B-B14F-4D97-AF65-F5344CB8AC3E}">
        <p14:creationId xmlns:p14="http://schemas.microsoft.com/office/powerpoint/2010/main" val="126023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61C5-2BD7-81F9-E15D-6F4DC5D0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65BB-5D0E-664E-39D1-85B61C5E4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8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9B0D-7065-B0A1-A4B8-458FB153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366"/>
            <a:ext cx="5005688" cy="523517"/>
          </a:xfrm>
        </p:spPr>
        <p:txBody>
          <a:bodyPr>
            <a:normAutofit fontScale="90000"/>
          </a:bodyPr>
          <a:lstStyle/>
          <a:p>
            <a:r>
              <a:rPr lang="en-US" dirty="0"/>
              <a:t>Wireframes - Home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DD825C-40A6-5920-1547-B5C577BA7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54179"/>
          <a:stretch/>
        </p:blipFill>
        <p:spPr>
          <a:xfrm>
            <a:off x="-1" y="824783"/>
            <a:ext cx="6020615" cy="5513547"/>
          </a:xfr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29255F-126E-CA76-5915-D82678468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13"/>
          <a:stretch/>
        </p:blipFill>
        <p:spPr>
          <a:xfrm>
            <a:off x="6284890" y="824783"/>
            <a:ext cx="5907110" cy="55135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C23B35-E5D7-19C0-8A0E-998EC1A1D8F5}"/>
              </a:ext>
            </a:extLst>
          </p:cNvPr>
          <p:cNvSpPr txBox="1"/>
          <p:nvPr/>
        </p:nvSpPr>
        <p:spPr>
          <a:xfrm>
            <a:off x="5099027" y="942975"/>
            <a:ext cx="1185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2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126</Words>
  <Application>Microsoft Macintosh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Team 5C Project</vt:lpstr>
      <vt:lpstr>Overview</vt:lpstr>
      <vt:lpstr>personas</vt:lpstr>
      <vt:lpstr>Personas continued</vt:lpstr>
      <vt:lpstr>Personas continued</vt:lpstr>
      <vt:lpstr>specification</vt:lpstr>
      <vt:lpstr>system architecture diagram</vt:lpstr>
      <vt:lpstr>ER Diagram</vt:lpstr>
      <vt:lpstr>Wireframes - Home</vt:lpstr>
      <vt:lpstr>Wireframes - Explore</vt:lpstr>
      <vt:lpstr>Wireframes – Write review</vt:lpstr>
      <vt:lpstr>Wireframes – User Profile</vt:lpstr>
      <vt:lpstr>walkthrough</vt:lpstr>
      <vt:lpstr>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Falkovsky (student)</dc:creator>
  <cp:lastModifiedBy>Steve Falkovsky (student)</cp:lastModifiedBy>
  <cp:revision>3</cp:revision>
  <dcterms:created xsi:type="dcterms:W3CDTF">2024-02-16T09:40:08Z</dcterms:created>
  <dcterms:modified xsi:type="dcterms:W3CDTF">2024-02-16T11:24:15Z</dcterms:modified>
</cp:coreProperties>
</file>