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5"/>
  </p:normalViewPr>
  <p:slideViewPr>
    <p:cSldViewPr snapToGrid="0">
      <p:cViewPr>
        <p:scale>
          <a:sx n="77" d="100"/>
          <a:sy n="77" d="100"/>
        </p:scale>
        <p:origin x="11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30C9-A076-8131-FABE-99B639BD60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E0819FB-0FDC-3367-3E23-F0BC96650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9A5B234-F33F-4AB2-D175-0D49ACCE61D5}"/>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5" name="Footer Placeholder 4">
            <a:extLst>
              <a:ext uri="{FF2B5EF4-FFF2-40B4-BE49-F238E27FC236}">
                <a16:creationId xmlns:a16="http://schemas.microsoft.com/office/drawing/2014/main" id="{8D47AF7B-3FEE-17C7-2AF3-12217C0B1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D9EAD-32D3-25C2-5BF9-3ED7792A9425}"/>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400848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97D9-E207-B386-6DA5-3DB75460F53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25FECC5-9269-A1E8-364E-30ED6CD9644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C70676-05A9-0310-ADE4-4386E2BD56F7}"/>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5" name="Footer Placeholder 4">
            <a:extLst>
              <a:ext uri="{FF2B5EF4-FFF2-40B4-BE49-F238E27FC236}">
                <a16:creationId xmlns:a16="http://schemas.microsoft.com/office/drawing/2014/main" id="{63DC53EC-6FB3-4794-6BCF-6D24974A6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C8345-A368-6C83-04F6-8FADB5C1290A}"/>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40115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82D4B-C509-EA34-7BE6-EEAC8762FF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ADFCFD-A208-EE43-A526-B264F65B7DF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4E29C9-7B03-7375-FAD1-1DC1473BDF3F}"/>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5" name="Footer Placeholder 4">
            <a:extLst>
              <a:ext uri="{FF2B5EF4-FFF2-40B4-BE49-F238E27FC236}">
                <a16:creationId xmlns:a16="http://schemas.microsoft.com/office/drawing/2014/main" id="{DA2948DE-0352-66C8-3891-1724DFAA2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37639-3080-6AA1-74A2-DDAE341EA17C}"/>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381222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095B-5594-4233-86D0-4FFB796A4D4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2B935D-9AFE-C3F4-BB8B-B54E96E9367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CF0721-B0F3-2542-EF08-22801741EC47}"/>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5" name="Footer Placeholder 4">
            <a:extLst>
              <a:ext uri="{FF2B5EF4-FFF2-40B4-BE49-F238E27FC236}">
                <a16:creationId xmlns:a16="http://schemas.microsoft.com/office/drawing/2014/main" id="{A4512265-52CC-B140-5FCE-5086FDF13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0A66C-867C-7DDC-7D2B-6AC1402F3BAB}"/>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67237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C10C-3816-4348-8EB5-CAC9BDE2474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79E4D90-662A-41A6-2592-56FFC28AC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686A33D-0A74-8654-12CB-D66C6FFE6AF0}"/>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5" name="Footer Placeholder 4">
            <a:extLst>
              <a:ext uri="{FF2B5EF4-FFF2-40B4-BE49-F238E27FC236}">
                <a16:creationId xmlns:a16="http://schemas.microsoft.com/office/drawing/2014/main" id="{D3965294-3930-C6A7-52B1-FC46C107D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520E8-19C6-B731-9A37-9CAD8C779BAE}"/>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322996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1226-1E27-CA79-6D55-45E61D01BB9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FD83CD-46B7-25FA-991F-7C7531E1F68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694C0D9-C02F-9045-083F-5B14FBC66E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2A51DD8-7EFA-40C0-56EC-D51B914E5F6E}"/>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6" name="Footer Placeholder 5">
            <a:extLst>
              <a:ext uri="{FF2B5EF4-FFF2-40B4-BE49-F238E27FC236}">
                <a16:creationId xmlns:a16="http://schemas.microsoft.com/office/drawing/2014/main" id="{AB49164C-CF62-90EF-53D8-987E43082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E20133-9105-BBF4-5200-378BDA2AE411}"/>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81922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8F84-0DBA-6B60-4179-D31DBCAC174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22B7EA-6914-5ED8-B900-309D522F0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ADBE557-83FD-CFDF-9F8F-F67B00C1F8A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95B423A-8442-CC79-90C4-B52C9163E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9E7A90-2E83-08B0-FA97-E54456AA498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27A6BAD-A924-5D83-943F-B0102D96E5BD}"/>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8" name="Footer Placeholder 7">
            <a:extLst>
              <a:ext uri="{FF2B5EF4-FFF2-40B4-BE49-F238E27FC236}">
                <a16:creationId xmlns:a16="http://schemas.microsoft.com/office/drawing/2014/main" id="{B4E1B6D2-F27E-911C-3CF1-1AE9B6240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07127-2864-AABA-D205-2AB580849E51}"/>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28718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A457-E918-70E7-2182-09FE022A2DD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9BDDC21-6F7C-0EFF-E603-04FC1850B142}"/>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4" name="Footer Placeholder 3">
            <a:extLst>
              <a:ext uri="{FF2B5EF4-FFF2-40B4-BE49-F238E27FC236}">
                <a16:creationId xmlns:a16="http://schemas.microsoft.com/office/drawing/2014/main" id="{D8F01EBC-09A8-689F-2C0D-21322AE369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E3140F-6C0A-3417-1DD0-BAA9825E3A22}"/>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61498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1A7B9-6A53-CF2A-6036-17FAA2947F2E}"/>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3" name="Footer Placeholder 2">
            <a:extLst>
              <a:ext uri="{FF2B5EF4-FFF2-40B4-BE49-F238E27FC236}">
                <a16:creationId xmlns:a16="http://schemas.microsoft.com/office/drawing/2014/main" id="{CEA592DC-C8AD-64ED-5871-FFE81379A3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2BA326-841D-2754-7AEA-623A92613C78}"/>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322257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B53A-D4E5-003B-94E6-613D99FAA21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7DC5D1-49D3-9656-EB0B-B7F6DD343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F43423F-8737-B0BE-7F57-AEC57E0B5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F7D12ED-A58E-CD98-728D-6F98DA8AB559}"/>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6" name="Footer Placeholder 5">
            <a:extLst>
              <a:ext uri="{FF2B5EF4-FFF2-40B4-BE49-F238E27FC236}">
                <a16:creationId xmlns:a16="http://schemas.microsoft.com/office/drawing/2014/main" id="{4837DECD-A502-2081-43CC-5CB380055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000D3-FE42-C954-24DC-C41D0E62E453}"/>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268981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BA2CB-2EFF-5451-2442-D65C6A958A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4165698-22A2-5FE2-2FC7-0CA5F207CB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9CBA43-E681-D66D-E2D4-62FDF7F54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4B02CB-A173-186C-D256-61B91B5B4525}"/>
              </a:ext>
            </a:extLst>
          </p:cNvPr>
          <p:cNvSpPr>
            <a:spLocks noGrp="1"/>
          </p:cNvSpPr>
          <p:nvPr>
            <p:ph type="dt" sz="half" idx="10"/>
          </p:nvPr>
        </p:nvSpPr>
        <p:spPr/>
        <p:txBody>
          <a:bodyPr/>
          <a:lstStyle/>
          <a:p>
            <a:fld id="{CA74A7C5-AA60-9541-96F3-B9CBE66FF99F}" type="datetimeFigureOut">
              <a:rPr lang="en-US" smtClean="0"/>
              <a:t>2/16/2024</a:t>
            </a:fld>
            <a:endParaRPr lang="en-US"/>
          </a:p>
        </p:txBody>
      </p:sp>
      <p:sp>
        <p:nvSpPr>
          <p:cNvPr id="6" name="Footer Placeholder 5">
            <a:extLst>
              <a:ext uri="{FF2B5EF4-FFF2-40B4-BE49-F238E27FC236}">
                <a16:creationId xmlns:a16="http://schemas.microsoft.com/office/drawing/2014/main" id="{8F06C1B7-9586-7DCA-3E10-C2E5F9B41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CE2F3-7D1A-0D0B-D46D-094B5B2E4DA4}"/>
              </a:ext>
            </a:extLst>
          </p:cNvPr>
          <p:cNvSpPr>
            <a:spLocks noGrp="1"/>
          </p:cNvSpPr>
          <p:nvPr>
            <p:ph type="sldNum" sz="quarter" idx="12"/>
          </p:nvPr>
        </p:nvSpPr>
        <p:spPr/>
        <p:txBody>
          <a:bodyPr/>
          <a:lstStyle/>
          <a:p>
            <a:fld id="{51A87824-BE15-8548-9495-8D8E032BB245}" type="slidenum">
              <a:rPr lang="en-US" smtClean="0"/>
              <a:t>‹#›</a:t>
            </a:fld>
            <a:endParaRPr lang="en-US"/>
          </a:p>
        </p:txBody>
      </p:sp>
    </p:spTree>
    <p:extLst>
      <p:ext uri="{BB962C8B-B14F-4D97-AF65-F5344CB8AC3E}">
        <p14:creationId xmlns:p14="http://schemas.microsoft.com/office/powerpoint/2010/main" val="419613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AE07A-D278-05E7-F4DF-E47EBA9F9B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1CD5361-DEC4-5078-30A7-D9EDF6070D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B35F50-5077-2E44-8D36-953004362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4A7C5-AA60-9541-96F3-B9CBE66FF99F}" type="datetimeFigureOut">
              <a:rPr lang="en-US" smtClean="0"/>
              <a:t>2/16/2024</a:t>
            </a:fld>
            <a:endParaRPr lang="en-US"/>
          </a:p>
        </p:txBody>
      </p:sp>
      <p:sp>
        <p:nvSpPr>
          <p:cNvPr id="5" name="Footer Placeholder 4">
            <a:extLst>
              <a:ext uri="{FF2B5EF4-FFF2-40B4-BE49-F238E27FC236}">
                <a16:creationId xmlns:a16="http://schemas.microsoft.com/office/drawing/2014/main" id="{43F98F5D-CED8-6D87-5E6B-40858C4B45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DCFB4-8154-F698-27A8-CF59158E3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87824-BE15-8548-9495-8D8E032BB245}" type="slidenum">
              <a:rPr lang="en-US" smtClean="0"/>
              <a:t>‹#›</a:t>
            </a:fld>
            <a:endParaRPr lang="en-US"/>
          </a:p>
        </p:txBody>
      </p:sp>
    </p:spTree>
    <p:extLst>
      <p:ext uri="{BB962C8B-B14F-4D97-AF65-F5344CB8AC3E}">
        <p14:creationId xmlns:p14="http://schemas.microsoft.com/office/powerpoint/2010/main" val="419875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5D2A-07EB-60F0-C623-945F4DDC2102}"/>
              </a:ext>
            </a:extLst>
          </p:cNvPr>
          <p:cNvSpPr>
            <a:spLocks noGrp="1"/>
          </p:cNvSpPr>
          <p:nvPr>
            <p:ph type="ctrTitle"/>
          </p:nvPr>
        </p:nvSpPr>
        <p:spPr/>
        <p:txBody>
          <a:bodyPr/>
          <a:lstStyle/>
          <a:p>
            <a:r>
              <a:rPr lang="en-US" dirty="0"/>
              <a:t>Team 5C Project</a:t>
            </a:r>
          </a:p>
        </p:txBody>
      </p:sp>
      <p:sp>
        <p:nvSpPr>
          <p:cNvPr id="3" name="Subtitle 2">
            <a:extLst>
              <a:ext uri="{FF2B5EF4-FFF2-40B4-BE49-F238E27FC236}">
                <a16:creationId xmlns:a16="http://schemas.microsoft.com/office/drawing/2014/main" id="{F330CA6D-98C4-0B3C-2C83-3361DCE7DB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5813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06E7-5540-588E-6C15-AA60CA6ECE90}"/>
              </a:ext>
            </a:extLst>
          </p:cNvPr>
          <p:cNvSpPr>
            <a:spLocks noGrp="1"/>
          </p:cNvSpPr>
          <p:nvPr>
            <p:ph type="title"/>
          </p:nvPr>
        </p:nvSpPr>
        <p:spPr>
          <a:xfrm>
            <a:off x="838200" y="365125"/>
            <a:ext cx="3287233" cy="3228680"/>
          </a:xfrm>
        </p:spPr>
        <p:txBody>
          <a:bodyPr/>
          <a:lstStyle/>
          <a:p>
            <a:r>
              <a:rPr lang="en-US" dirty="0"/>
              <a:t>Wireframes - Explore</a:t>
            </a:r>
          </a:p>
        </p:txBody>
      </p:sp>
      <p:pic>
        <p:nvPicPr>
          <p:cNvPr id="5" name="Content Placeholder 4">
            <a:extLst>
              <a:ext uri="{FF2B5EF4-FFF2-40B4-BE49-F238E27FC236}">
                <a16:creationId xmlns:a16="http://schemas.microsoft.com/office/drawing/2014/main" id="{FB39AAF7-C334-82CC-6E5A-2D26209B009B}"/>
              </a:ext>
            </a:extLst>
          </p:cNvPr>
          <p:cNvPicPr>
            <a:picLocks noGrp="1" noChangeAspect="1"/>
          </p:cNvPicPr>
          <p:nvPr>
            <p:ph idx="1"/>
          </p:nvPr>
        </p:nvPicPr>
        <p:blipFill>
          <a:blip r:embed="rId2"/>
          <a:stretch>
            <a:fillRect/>
          </a:stretch>
        </p:blipFill>
        <p:spPr>
          <a:xfrm>
            <a:off x="4480933" y="0"/>
            <a:ext cx="7711067" cy="6858000"/>
          </a:xfrm>
        </p:spPr>
      </p:pic>
    </p:spTree>
    <p:extLst>
      <p:ext uri="{BB962C8B-B14F-4D97-AF65-F5344CB8AC3E}">
        <p14:creationId xmlns:p14="http://schemas.microsoft.com/office/powerpoint/2010/main" val="380840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0EAE-9ADB-434C-97EA-7A44A9F32AF9}"/>
              </a:ext>
            </a:extLst>
          </p:cNvPr>
          <p:cNvSpPr>
            <a:spLocks noGrp="1"/>
          </p:cNvSpPr>
          <p:nvPr>
            <p:ph type="title"/>
          </p:nvPr>
        </p:nvSpPr>
        <p:spPr>
          <a:xfrm>
            <a:off x="0" y="19842"/>
            <a:ext cx="10515600" cy="1325563"/>
          </a:xfrm>
        </p:spPr>
        <p:txBody>
          <a:bodyPr/>
          <a:lstStyle/>
          <a:p>
            <a:r>
              <a:rPr lang="en-US" dirty="0"/>
              <a:t>Wireframes – Write review</a:t>
            </a:r>
          </a:p>
        </p:txBody>
      </p:sp>
      <p:pic>
        <p:nvPicPr>
          <p:cNvPr id="9" name="Content Placeholder 8">
            <a:extLst>
              <a:ext uri="{FF2B5EF4-FFF2-40B4-BE49-F238E27FC236}">
                <a16:creationId xmlns:a16="http://schemas.microsoft.com/office/drawing/2014/main" id="{2B39F5DA-D2BE-630E-32F3-11B625C97ED2}"/>
              </a:ext>
            </a:extLst>
          </p:cNvPr>
          <p:cNvPicPr>
            <a:picLocks noGrp="1" noChangeAspect="1"/>
          </p:cNvPicPr>
          <p:nvPr>
            <p:ph idx="1"/>
          </p:nvPr>
        </p:nvPicPr>
        <p:blipFill rotWithShape="1">
          <a:blip r:embed="rId2"/>
          <a:srcRect b="51076"/>
          <a:stretch/>
        </p:blipFill>
        <p:spPr>
          <a:xfrm>
            <a:off x="322262" y="1005940"/>
            <a:ext cx="5200650" cy="5830331"/>
          </a:xfrm>
          <a:ln>
            <a:solidFill>
              <a:schemeClr val="tx1"/>
            </a:solidFill>
          </a:ln>
        </p:spPr>
      </p:pic>
      <p:pic>
        <p:nvPicPr>
          <p:cNvPr id="11" name="Picture 10">
            <a:extLst>
              <a:ext uri="{FF2B5EF4-FFF2-40B4-BE49-F238E27FC236}">
                <a16:creationId xmlns:a16="http://schemas.microsoft.com/office/drawing/2014/main" id="{E78C8C52-C72A-E4AD-C719-CD4C0E680C77}"/>
              </a:ext>
            </a:extLst>
          </p:cNvPr>
          <p:cNvPicPr>
            <a:picLocks noChangeAspect="1"/>
          </p:cNvPicPr>
          <p:nvPr/>
        </p:nvPicPr>
        <p:blipFill rotWithShape="1">
          <a:blip r:embed="rId2"/>
          <a:srcRect t="49062"/>
          <a:stretch/>
        </p:blipFill>
        <p:spPr>
          <a:xfrm>
            <a:off x="6423025" y="1008588"/>
            <a:ext cx="4992688" cy="5827683"/>
          </a:xfrm>
          <a:prstGeom prst="rect">
            <a:avLst/>
          </a:prstGeom>
          <a:ln>
            <a:solidFill>
              <a:schemeClr val="tx1"/>
            </a:solidFill>
          </a:ln>
        </p:spPr>
      </p:pic>
    </p:spTree>
    <p:extLst>
      <p:ext uri="{BB962C8B-B14F-4D97-AF65-F5344CB8AC3E}">
        <p14:creationId xmlns:p14="http://schemas.microsoft.com/office/powerpoint/2010/main" val="378367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B6AD-D0E3-45CD-AFFE-F7882C1DF393}"/>
              </a:ext>
            </a:extLst>
          </p:cNvPr>
          <p:cNvSpPr>
            <a:spLocks noGrp="1"/>
          </p:cNvSpPr>
          <p:nvPr>
            <p:ph type="title"/>
          </p:nvPr>
        </p:nvSpPr>
        <p:spPr>
          <a:xfrm>
            <a:off x="838200" y="365125"/>
            <a:ext cx="3436088" cy="4653442"/>
          </a:xfrm>
        </p:spPr>
        <p:txBody>
          <a:bodyPr/>
          <a:lstStyle/>
          <a:p>
            <a:r>
              <a:rPr lang="en-US" dirty="0"/>
              <a:t>Wireframes – User Profile</a:t>
            </a:r>
          </a:p>
        </p:txBody>
      </p:sp>
      <p:pic>
        <p:nvPicPr>
          <p:cNvPr id="5" name="Content Placeholder 4">
            <a:extLst>
              <a:ext uri="{FF2B5EF4-FFF2-40B4-BE49-F238E27FC236}">
                <a16:creationId xmlns:a16="http://schemas.microsoft.com/office/drawing/2014/main" id="{B9D3AE04-E7B7-AF35-23B7-A87464108FBD}"/>
              </a:ext>
            </a:extLst>
          </p:cNvPr>
          <p:cNvPicPr>
            <a:picLocks noGrp="1" noChangeAspect="1"/>
          </p:cNvPicPr>
          <p:nvPr>
            <p:ph idx="1"/>
          </p:nvPr>
        </p:nvPicPr>
        <p:blipFill>
          <a:blip r:embed="rId2"/>
          <a:stretch>
            <a:fillRect/>
          </a:stretch>
        </p:blipFill>
        <p:spPr>
          <a:xfrm>
            <a:off x="4742121" y="0"/>
            <a:ext cx="7449879" cy="6860320"/>
          </a:xfrm>
        </p:spPr>
      </p:pic>
    </p:spTree>
    <p:extLst>
      <p:ext uri="{BB962C8B-B14F-4D97-AF65-F5344CB8AC3E}">
        <p14:creationId xmlns:p14="http://schemas.microsoft.com/office/powerpoint/2010/main" val="184526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9D17-3C35-9D53-41DA-3D950388EDB1}"/>
              </a:ext>
            </a:extLst>
          </p:cNvPr>
          <p:cNvSpPr>
            <a:spLocks noGrp="1"/>
          </p:cNvSpPr>
          <p:nvPr>
            <p:ph type="title"/>
          </p:nvPr>
        </p:nvSpPr>
        <p:spPr/>
        <p:txBody>
          <a:bodyPr/>
          <a:lstStyle/>
          <a:p>
            <a:r>
              <a:rPr lang="en-US" dirty="0"/>
              <a:t>walkthrough</a:t>
            </a:r>
          </a:p>
        </p:txBody>
      </p:sp>
      <p:sp>
        <p:nvSpPr>
          <p:cNvPr id="3" name="Content Placeholder 2">
            <a:extLst>
              <a:ext uri="{FF2B5EF4-FFF2-40B4-BE49-F238E27FC236}">
                <a16:creationId xmlns:a16="http://schemas.microsoft.com/office/drawing/2014/main" id="{27B3FFB6-5F2C-0196-0053-419D51A79E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897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9C9F-6A63-3407-2355-69AC4BD3B9F6}"/>
              </a:ext>
            </a:extLst>
          </p:cNvPr>
          <p:cNvSpPr>
            <a:spLocks noGrp="1"/>
          </p:cNvSpPr>
          <p:nvPr>
            <p:ph type="title"/>
          </p:nvPr>
        </p:nvSpPr>
        <p:spPr/>
        <p:txBody>
          <a:bodyPr/>
          <a:lstStyle/>
          <a:p>
            <a:r>
              <a:rPr lang="en-US" dirty="0"/>
              <a:t>walkthrough</a:t>
            </a:r>
          </a:p>
        </p:txBody>
      </p:sp>
      <p:sp>
        <p:nvSpPr>
          <p:cNvPr id="3" name="Content Placeholder 2">
            <a:extLst>
              <a:ext uri="{FF2B5EF4-FFF2-40B4-BE49-F238E27FC236}">
                <a16:creationId xmlns:a16="http://schemas.microsoft.com/office/drawing/2014/main" id="{368635AF-CBD8-B92F-69C6-1D5DF50CBD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036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F120-59D8-9C57-FD53-DC6C96DC7F5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D971BBA-5FDE-3BB3-41D9-204763EB4598}"/>
              </a:ext>
            </a:extLst>
          </p:cNvPr>
          <p:cNvSpPr>
            <a:spLocks noGrp="1"/>
          </p:cNvSpPr>
          <p:nvPr>
            <p:ph idx="1"/>
          </p:nvPr>
        </p:nvSpPr>
        <p:spPr/>
        <p:txBody>
          <a:bodyPr>
            <a:normAutofit/>
          </a:bodyPr>
          <a:lstStyle/>
          <a:p>
            <a:r>
              <a:rPr lang="en-GB" kern="150" dirty="0">
                <a:effectLst/>
                <a:latin typeface="Calibri" panose="020F0502020204030204" pitchFamily="34" charset="0"/>
                <a:ea typeface="Calibri" panose="020F0502020204030204" pitchFamily="34" charset="0"/>
                <a:cs typeface="Times New Roman" panose="02020603050405020304" pitchFamily="18" charset="0"/>
              </a:rPr>
              <a:t>Users can write reviews for music i.e. albums, singles, eps and gigs. The user can choose to review music that is already in the website’s database or add new music to the database.</a:t>
            </a:r>
          </a:p>
          <a:p>
            <a:pPr marL="0" indent="0">
              <a:buNone/>
            </a:pPr>
            <a:endParaRPr lang="en-US" sz="4000" dirty="0"/>
          </a:p>
        </p:txBody>
      </p:sp>
      <p:pic>
        <p:nvPicPr>
          <p:cNvPr id="1026" name="Picture 2" descr="600+ Free Vinyl Record &amp; Vinyl Images - Pixabay">
            <a:extLst>
              <a:ext uri="{FF2B5EF4-FFF2-40B4-BE49-F238E27FC236}">
                <a16:creationId xmlns:a16="http://schemas.microsoft.com/office/drawing/2014/main" id="{49207CD3-0461-89C8-D836-1AC2F846F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2593" y="3190461"/>
            <a:ext cx="4220590" cy="4042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0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6FB-C884-28DC-ACD2-C3CB84C2672F}"/>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ED588769-EADE-1DCC-C084-90CEC04C16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398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B015-FD95-BBE0-682F-144A77CFAC60}"/>
              </a:ext>
            </a:extLst>
          </p:cNvPr>
          <p:cNvSpPr>
            <a:spLocks noGrp="1"/>
          </p:cNvSpPr>
          <p:nvPr>
            <p:ph type="title"/>
          </p:nvPr>
        </p:nvSpPr>
        <p:spPr/>
        <p:txBody>
          <a:bodyPr/>
          <a:lstStyle/>
          <a:p>
            <a:r>
              <a:rPr lang="en-US" dirty="0"/>
              <a:t>Personas continued</a:t>
            </a:r>
          </a:p>
        </p:txBody>
      </p:sp>
      <p:sp>
        <p:nvSpPr>
          <p:cNvPr id="3" name="Content Placeholder 2">
            <a:extLst>
              <a:ext uri="{FF2B5EF4-FFF2-40B4-BE49-F238E27FC236}">
                <a16:creationId xmlns:a16="http://schemas.microsoft.com/office/drawing/2014/main" id="{9C7AB880-A0DF-3A98-6133-F584CC1C05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661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F5AC-9185-3B09-BA90-25BEE9A07B75}"/>
              </a:ext>
            </a:extLst>
          </p:cNvPr>
          <p:cNvSpPr>
            <a:spLocks noGrp="1"/>
          </p:cNvSpPr>
          <p:nvPr>
            <p:ph type="title"/>
          </p:nvPr>
        </p:nvSpPr>
        <p:spPr/>
        <p:txBody>
          <a:bodyPr/>
          <a:lstStyle/>
          <a:p>
            <a:r>
              <a:rPr lang="en-US" dirty="0"/>
              <a:t>Personas continued</a:t>
            </a:r>
          </a:p>
        </p:txBody>
      </p:sp>
      <p:sp>
        <p:nvSpPr>
          <p:cNvPr id="3" name="Content Placeholder 2">
            <a:extLst>
              <a:ext uri="{FF2B5EF4-FFF2-40B4-BE49-F238E27FC236}">
                <a16:creationId xmlns:a16="http://schemas.microsoft.com/office/drawing/2014/main" id="{AE20E142-3FB0-4E6A-8100-A329FDDFDA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506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5AD7-BA6F-E966-F4BF-40A191247A34}"/>
              </a:ext>
            </a:extLst>
          </p:cNvPr>
          <p:cNvSpPr>
            <a:spLocks noGrp="1"/>
          </p:cNvSpPr>
          <p:nvPr>
            <p:ph type="title"/>
          </p:nvPr>
        </p:nvSpPr>
        <p:spPr/>
        <p:txBody>
          <a:bodyPr/>
          <a:lstStyle/>
          <a:p>
            <a:r>
              <a:rPr lang="en-US" dirty="0"/>
              <a:t>specification</a:t>
            </a:r>
          </a:p>
        </p:txBody>
      </p:sp>
      <p:sp>
        <p:nvSpPr>
          <p:cNvPr id="3" name="Content Placeholder 2">
            <a:extLst>
              <a:ext uri="{FF2B5EF4-FFF2-40B4-BE49-F238E27FC236}">
                <a16:creationId xmlns:a16="http://schemas.microsoft.com/office/drawing/2014/main" id="{B8E29466-91E1-4B52-1542-468F9C75E4DE}"/>
              </a:ext>
            </a:extLst>
          </p:cNvPr>
          <p:cNvSpPr>
            <a:spLocks noGrp="1"/>
          </p:cNvSpPr>
          <p:nvPr>
            <p:ph idx="1"/>
          </p:nvPr>
        </p:nvSpPr>
        <p:spPr/>
        <p:txBody>
          <a:bodyPr>
            <a:normAutofit fontScale="92500" lnSpcReduction="10000"/>
          </a:bodyPr>
          <a:lstStyle/>
          <a:p>
            <a:r>
              <a:rPr lang="en-US" dirty="0"/>
              <a:t>User Registration and Profiles: Allow users to create accounts, </a:t>
            </a:r>
            <a:r>
              <a:rPr lang="en-US" dirty="0" err="1"/>
              <a:t>personalise</a:t>
            </a:r>
            <a:r>
              <a:rPr lang="en-US" dirty="0"/>
              <a:t> their profiles, and track their music review history.</a:t>
            </a:r>
          </a:p>
          <a:p>
            <a:endParaRPr lang="en-US" dirty="0"/>
          </a:p>
          <a:p>
            <a:r>
              <a:rPr lang="en-US" dirty="0"/>
              <a:t>Review Posting: Enable users to write and post their reviews for albums or tracks, including rating them on a predefined scale.</a:t>
            </a:r>
          </a:p>
          <a:p>
            <a:pPr marL="0" indent="0">
              <a:buNone/>
            </a:pPr>
            <a:endParaRPr lang="en-US" dirty="0"/>
          </a:p>
          <a:p>
            <a:r>
              <a:rPr lang="en-US" dirty="0"/>
              <a:t>Comment System: Allow users to comment on reviews and engage in discussions with other music enthusiasts.</a:t>
            </a:r>
          </a:p>
          <a:p>
            <a:endParaRPr lang="en-US" dirty="0"/>
          </a:p>
          <a:p>
            <a:r>
              <a:rPr lang="en-US" dirty="0"/>
              <a:t>Search Functionality: Enable users to search for artists, albums, or tracks using various filters (e.g., genre, release date, artist popularity).</a:t>
            </a:r>
          </a:p>
        </p:txBody>
      </p:sp>
    </p:spTree>
    <p:extLst>
      <p:ext uri="{BB962C8B-B14F-4D97-AF65-F5344CB8AC3E}">
        <p14:creationId xmlns:p14="http://schemas.microsoft.com/office/powerpoint/2010/main" val="37506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4A09-1D87-8C25-2FDF-EE3A9DA4BD0E}"/>
              </a:ext>
            </a:extLst>
          </p:cNvPr>
          <p:cNvSpPr>
            <a:spLocks noGrp="1"/>
          </p:cNvSpPr>
          <p:nvPr>
            <p:ph type="title"/>
          </p:nvPr>
        </p:nvSpPr>
        <p:spPr/>
        <p:txBody>
          <a:bodyPr/>
          <a:lstStyle/>
          <a:p>
            <a:r>
              <a:rPr lang="en-US" dirty="0"/>
              <a:t>system architecture diagram</a:t>
            </a:r>
          </a:p>
        </p:txBody>
      </p:sp>
      <p:pic>
        <p:nvPicPr>
          <p:cNvPr id="5" name="Content Placeholder 4">
            <a:extLst>
              <a:ext uri="{FF2B5EF4-FFF2-40B4-BE49-F238E27FC236}">
                <a16:creationId xmlns:a16="http://schemas.microsoft.com/office/drawing/2014/main" id="{0875589D-292E-F365-40B6-EA5F015CE58F}"/>
              </a:ext>
            </a:extLst>
          </p:cNvPr>
          <p:cNvPicPr>
            <a:picLocks noGrp="1" noChangeAspect="1"/>
          </p:cNvPicPr>
          <p:nvPr>
            <p:ph idx="1"/>
          </p:nvPr>
        </p:nvPicPr>
        <p:blipFill>
          <a:blip r:embed="rId2"/>
          <a:stretch>
            <a:fillRect/>
          </a:stretch>
        </p:blipFill>
        <p:spPr>
          <a:xfrm>
            <a:off x="1384054" y="1825625"/>
            <a:ext cx="9423892" cy="4351338"/>
          </a:xfrm>
        </p:spPr>
      </p:pic>
    </p:spTree>
    <p:extLst>
      <p:ext uri="{BB962C8B-B14F-4D97-AF65-F5344CB8AC3E}">
        <p14:creationId xmlns:p14="http://schemas.microsoft.com/office/powerpoint/2010/main" val="126023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61C5-2BD7-81F9-E15D-6F4DC5D09145}"/>
              </a:ext>
            </a:extLst>
          </p:cNvPr>
          <p:cNvSpPr>
            <a:spLocks noGrp="1"/>
          </p:cNvSpPr>
          <p:nvPr>
            <p:ph type="title"/>
          </p:nvPr>
        </p:nvSpPr>
        <p:spPr/>
        <p:txBody>
          <a:bodyPr/>
          <a:lstStyle/>
          <a:p>
            <a:r>
              <a:rPr lang="en-US" dirty="0"/>
              <a:t>ER Diagram</a:t>
            </a:r>
          </a:p>
        </p:txBody>
      </p:sp>
      <p:sp>
        <p:nvSpPr>
          <p:cNvPr id="3" name="Content Placeholder 2">
            <a:extLst>
              <a:ext uri="{FF2B5EF4-FFF2-40B4-BE49-F238E27FC236}">
                <a16:creationId xmlns:a16="http://schemas.microsoft.com/office/drawing/2014/main" id="{D4E465BB-5D0E-664E-39D1-85B61C5E4B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30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9B0D-7065-B0A1-A4B8-458FB15328AD}"/>
              </a:ext>
            </a:extLst>
          </p:cNvPr>
          <p:cNvSpPr>
            <a:spLocks noGrp="1"/>
          </p:cNvSpPr>
          <p:nvPr>
            <p:ph type="title"/>
          </p:nvPr>
        </p:nvSpPr>
        <p:spPr>
          <a:xfrm>
            <a:off x="0" y="103366"/>
            <a:ext cx="5005688" cy="523517"/>
          </a:xfrm>
        </p:spPr>
        <p:txBody>
          <a:bodyPr>
            <a:normAutofit fontScale="90000"/>
          </a:bodyPr>
          <a:lstStyle/>
          <a:p>
            <a:r>
              <a:rPr lang="en-US" dirty="0"/>
              <a:t>Wireframes - Home</a:t>
            </a:r>
          </a:p>
        </p:txBody>
      </p:sp>
      <p:pic>
        <p:nvPicPr>
          <p:cNvPr id="9" name="Content Placeholder 8">
            <a:extLst>
              <a:ext uri="{FF2B5EF4-FFF2-40B4-BE49-F238E27FC236}">
                <a16:creationId xmlns:a16="http://schemas.microsoft.com/office/drawing/2014/main" id="{77DD825C-40A6-5920-1547-B5C577BA7C7C}"/>
              </a:ext>
            </a:extLst>
          </p:cNvPr>
          <p:cNvPicPr>
            <a:picLocks noGrp="1" noChangeAspect="1"/>
          </p:cNvPicPr>
          <p:nvPr>
            <p:ph idx="1"/>
          </p:nvPr>
        </p:nvPicPr>
        <p:blipFill rotWithShape="1">
          <a:blip r:embed="rId2"/>
          <a:srcRect t="-1" b="54179"/>
          <a:stretch/>
        </p:blipFill>
        <p:spPr>
          <a:xfrm>
            <a:off x="-1" y="824783"/>
            <a:ext cx="6020615" cy="5513547"/>
          </a:xfrm>
          <a:ln>
            <a:solidFill>
              <a:schemeClr val="tx1"/>
            </a:solidFill>
          </a:ln>
        </p:spPr>
      </p:pic>
      <p:pic>
        <p:nvPicPr>
          <p:cNvPr id="11" name="Picture 10">
            <a:extLst>
              <a:ext uri="{FF2B5EF4-FFF2-40B4-BE49-F238E27FC236}">
                <a16:creationId xmlns:a16="http://schemas.microsoft.com/office/drawing/2014/main" id="{3429255F-126E-CA76-5915-D826784689B0}"/>
              </a:ext>
            </a:extLst>
          </p:cNvPr>
          <p:cNvPicPr>
            <a:picLocks noChangeAspect="1"/>
          </p:cNvPicPr>
          <p:nvPr/>
        </p:nvPicPr>
        <p:blipFill rotWithShape="1">
          <a:blip r:embed="rId2"/>
          <a:srcRect t="43313"/>
          <a:stretch/>
        </p:blipFill>
        <p:spPr>
          <a:xfrm>
            <a:off x="6284890" y="824783"/>
            <a:ext cx="5907110" cy="5513547"/>
          </a:xfrm>
          <a:prstGeom prst="rect">
            <a:avLst/>
          </a:prstGeom>
          <a:ln>
            <a:solidFill>
              <a:schemeClr val="tx1"/>
            </a:solidFill>
          </a:ln>
        </p:spPr>
      </p:pic>
      <p:sp>
        <p:nvSpPr>
          <p:cNvPr id="12" name="TextBox 11">
            <a:extLst>
              <a:ext uri="{FF2B5EF4-FFF2-40B4-BE49-F238E27FC236}">
                <a16:creationId xmlns:a16="http://schemas.microsoft.com/office/drawing/2014/main" id="{1FC23B35-E5D7-19C0-8A0E-998EC1A1D8F5}"/>
              </a:ext>
            </a:extLst>
          </p:cNvPr>
          <p:cNvSpPr txBox="1"/>
          <p:nvPr/>
        </p:nvSpPr>
        <p:spPr>
          <a:xfrm>
            <a:off x="5099027" y="942975"/>
            <a:ext cx="1185863" cy="307777"/>
          </a:xfrm>
          <a:prstGeom prst="rect">
            <a:avLst/>
          </a:prstGeom>
          <a:noFill/>
        </p:spPr>
        <p:txBody>
          <a:bodyPr wrap="square" rtlCol="0">
            <a:spAutoFit/>
          </a:bodyPr>
          <a:lstStyle/>
          <a:p>
            <a:r>
              <a:rPr lang="en-US" sz="1400" dirty="0"/>
              <a:t>Login</a:t>
            </a:r>
            <a:endParaRPr lang="en-US" dirty="0"/>
          </a:p>
        </p:txBody>
      </p:sp>
    </p:spTree>
    <p:extLst>
      <p:ext uri="{BB962C8B-B14F-4D97-AF65-F5344CB8AC3E}">
        <p14:creationId xmlns:p14="http://schemas.microsoft.com/office/powerpoint/2010/main" val="4214626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166</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Team 5C Project</vt:lpstr>
      <vt:lpstr>Overview</vt:lpstr>
      <vt:lpstr>personas</vt:lpstr>
      <vt:lpstr>Personas continued</vt:lpstr>
      <vt:lpstr>Personas continued</vt:lpstr>
      <vt:lpstr>specification</vt:lpstr>
      <vt:lpstr>system architecture diagram</vt:lpstr>
      <vt:lpstr>ER Diagram</vt:lpstr>
      <vt:lpstr>Wireframes - Home</vt:lpstr>
      <vt:lpstr>Wireframes - Explore</vt:lpstr>
      <vt:lpstr>Wireframes – Write review</vt:lpstr>
      <vt:lpstr>Wireframes – User Profile</vt:lpstr>
      <vt:lpstr>walkthrough</vt:lpstr>
      <vt:lpstr>walkthrough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Falkovsky (student)</dc:creator>
  <cp:lastModifiedBy>nathaniel lue</cp:lastModifiedBy>
  <cp:revision>7</cp:revision>
  <dcterms:created xsi:type="dcterms:W3CDTF">2024-02-16T09:40:08Z</dcterms:created>
  <dcterms:modified xsi:type="dcterms:W3CDTF">2024-02-16T14:00:56Z</dcterms:modified>
</cp:coreProperties>
</file>