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5"/>
  </p:normalViewPr>
  <p:slideViewPr>
    <p:cSldViewPr snapToGrid="0">
      <p:cViewPr varScale="1">
        <p:scale>
          <a:sx n="99" d="100"/>
          <a:sy n="99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30C9-A076-8131-FABE-99B639BD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819FB-0FDC-3367-3E23-F0BC96650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B234-F33F-4AB2-D175-0D49ACCE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AF7B-3FEE-17C7-2AF3-12217C0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9EAD-32D3-25C2-5BF9-3ED7792A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97D9-E207-B386-6DA5-3DB75460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FECC5-9269-A1E8-364E-30ED6CD9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0676-05A9-0310-ADE4-4386E2BD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53EC-6FB3-4794-6BCF-6D24974A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8345-A368-6C83-04F6-8FADB5C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82D4B-C509-EA34-7BE6-EEAC8762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FCFD-A208-EE43-A526-B264F65B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29C9-7B03-7375-FAD1-1DC1473B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48DE-0352-66C8-3891-1724DFAA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7639-3080-6AA1-74A2-DDAE341E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095B-5594-4233-86D0-4FFB796A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935D-9AFE-C3F4-BB8B-B54E96E9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0721-B0F3-2542-EF08-22801741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2265-52CC-B140-5FCE-5086FDF1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A66C-867C-7DDC-7D2B-6AC1402F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10C-3816-4348-8EB5-CAC9BDE2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4D90-662A-41A6-2592-56FFC28A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33D-0A74-8654-12CB-D66C6FFE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5294-3930-C6A7-52B1-FC46C107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20E8-19C6-B731-9A37-9CAD8C77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1226-1E27-CA79-6D55-45E61D01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83CD-46B7-25FA-991F-7C7531E1F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C0D9-C02F-9045-083F-5B14FBC66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DD8-7EFA-40C0-56EC-D51B914E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164C-CF62-90EF-53D8-987E4308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0133-9105-BBF4-5200-378BDA2A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8F84-0DBA-6B60-4179-D31DBCAC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2B7EA-6914-5ED8-B900-309D522F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BE557-83FD-CFDF-9F8F-F67B00C1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B423A-8442-CC79-90C4-B52C9163E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E7A90-2E83-08B0-FA97-E54456AA4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A6BAD-A924-5D83-943F-B0102D96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1B6D2-F27E-911C-3CF1-1AE9B624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07127-2864-AABA-D205-2AB58084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A457-E918-70E7-2182-09FE022A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DDC21-6F7C-0EFF-E603-04FC1850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01EBC-09A8-689F-2C0D-21322AE3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3140F-6C0A-3417-1DD0-BAA9825E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1A7B9-6A53-CF2A-6036-17FAA294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92DC-C8AD-64ED-5871-FFE8137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A326-841D-2754-7AEA-623A926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B53A-D4E5-003B-94E6-613D99FA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C5D1-49D3-9656-EB0B-B7F6DD34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3423F-8737-B0BE-7F57-AEC57E0B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12ED-A58E-CD98-728D-6F98DA8A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7DECD-A502-2081-43CC-5CB38005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00D3-FE42-C954-24DC-C41D0E62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A2CB-2EFF-5451-2442-D65C6A95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65698-22A2-5FE2-2FC7-0CA5F207C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BA43-E681-D66D-E2D4-62FDF7F54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02CB-A173-186C-D256-61B91B5B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C1B7-9586-7DCA-3E10-C2E5F9B4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E2F3-7D1A-0D0B-D46D-094B5B2E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AE07A-D278-05E7-F4DF-E47EBA9F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5361-DEC4-5078-30A7-D9EDF607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5F50-5077-2E44-8D36-95300436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A7C5-AA60-9541-96F3-B9CBE66FF99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8F5D-CED8-6D87-5E6B-40858C4B4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CFB4-8154-F698-27A8-CF59158E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7824-BE15-8548-9495-8D8E032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5D2A-07EB-60F0-C623-945F4DDC2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CA6D-98C4-0B3C-2C83-3361DCE7D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06E7-5540-588E-6C15-AA60CA6E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(3-6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0BF5-1DEC-65BF-CCEC-50C9DC92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EAE-9ADB-434C-97EA-7A44A9F3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(3-6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D5DC-07DB-D1AF-7A37-49B12EEA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B6AD-D0E3-45CD-AFFE-F7882C1D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(3-6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D03D-3E58-A2B2-1D83-6BB57AA1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1A2D-27E8-9ABD-295B-2857079F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(3-6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46A5-1A19-DB84-40AB-AAAF240F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D17-3C35-9D53-41DA-3D950388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FFB6-5F2C-0196-0053-419D51A7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9C9F-6A63-3407-2355-69AC4BD3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35AF-CBD8-B92F-69C6-1D5DF50C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F120-59D8-9C57-FD53-DC6C96D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1BBA-5FDE-3BB3-41D9-204763EB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6FB-C884-28DC-ACD2-C3CB84C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8769-EADE-1DCC-C084-90CEC04C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015-FD95-BBE0-682F-144A77CF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B880-A0DF-3A98-6133-F584CC1C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F5AC-9185-3B09-BA90-25BEE9A0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E142-3FB0-4E6A-8100-A329FDDF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5AD7-BA6F-E966-F4BF-40A19124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9466-91E1-4B52-1542-468F9C75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Registration and Profiles: Allow users to create accounts, </a:t>
            </a:r>
            <a:r>
              <a:rPr lang="en-US" dirty="0" err="1"/>
              <a:t>personalise</a:t>
            </a:r>
            <a:r>
              <a:rPr lang="en-US" dirty="0"/>
              <a:t> their profiles, and track their music review history.</a:t>
            </a:r>
          </a:p>
          <a:p>
            <a:endParaRPr lang="en-US" dirty="0"/>
          </a:p>
          <a:p>
            <a:r>
              <a:rPr lang="en-US" dirty="0"/>
              <a:t>Review Posting: Enable users to write and post their reviews for albums or tracks, including rating them on a predefined scale.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Comment System: Allow users to comment on reviews and engage in discussions with other music enthusiasts.</a:t>
            </a:r>
          </a:p>
          <a:p>
            <a:endParaRPr lang="en-US" dirty="0"/>
          </a:p>
          <a:p>
            <a:r>
              <a:rPr lang="en-US" dirty="0"/>
              <a:t>Search Functionality: Enable users to search for artists, albums, or tracks using various filters (e.g., genre, release date, artist popularity).</a:t>
            </a:r>
          </a:p>
        </p:txBody>
      </p:sp>
    </p:spTree>
    <p:extLst>
      <p:ext uri="{BB962C8B-B14F-4D97-AF65-F5344CB8AC3E}">
        <p14:creationId xmlns:p14="http://schemas.microsoft.com/office/powerpoint/2010/main" val="37506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4A09-1D87-8C25-2FDF-EE3A9DA4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7851-FC6F-1F6D-35D7-0AAD8D89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61C5-2BD7-81F9-E15D-6F4DC5D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65BB-5D0E-664E-39D1-85B61C5E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9B0D-7065-B0A1-A4B8-458FB153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(3-6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A905-4AAC-2B71-B132-7DAF7D6F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Macintosh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Team 5C Project</vt:lpstr>
      <vt:lpstr>Overview</vt:lpstr>
      <vt:lpstr>personas</vt:lpstr>
      <vt:lpstr>Personas continued</vt:lpstr>
      <vt:lpstr>Personas continued</vt:lpstr>
      <vt:lpstr>specification</vt:lpstr>
      <vt:lpstr>system architecture diagram</vt:lpstr>
      <vt:lpstr>ER Diagram</vt:lpstr>
      <vt:lpstr>Wireframes (3-6 slides)</vt:lpstr>
      <vt:lpstr>Wireframes (3-6 slides)</vt:lpstr>
      <vt:lpstr>Wireframes (3-6 slides)</vt:lpstr>
      <vt:lpstr>Wireframes (3-6 slides)</vt:lpstr>
      <vt:lpstr>Wireframes (3-6 slides)</vt:lpstr>
      <vt:lpstr>walkthrough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Falkovsky (student)</dc:creator>
  <cp:lastModifiedBy>Steve Falkovsky (student)</cp:lastModifiedBy>
  <cp:revision>2</cp:revision>
  <dcterms:created xsi:type="dcterms:W3CDTF">2024-02-16T09:40:08Z</dcterms:created>
  <dcterms:modified xsi:type="dcterms:W3CDTF">2024-02-16T09:43:53Z</dcterms:modified>
</cp:coreProperties>
</file>