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10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88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2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7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2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53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0483-2C10-40BB-A56C-A1A1E5BB7D38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4CC9-2F71-4BFB-A895-DA103E35F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0" y="-158750"/>
            <a:ext cx="133350" cy="85407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4825" y="-158750"/>
            <a:ext cx="4467225" cy="14144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09550" y="1714500"/>
            <a:ext cx="3514725" cy="1600200"/>
          </a:xfrm>
          <a:prstGeom prst="roundRect">
            <a:avLst/>
          </a:prstGeom>
          <a:solidFill>
            <a:schemeClr val="bg1">
              <a:alpha val="78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２泊３日（３点）</a:t>
            </a:r>
            <a:endParaRPr kumimoji="1"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２，０００円</a:t>
            </a:r>
            <a:endParaRPr kumimoji="1" lang="ja-JP" alt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352925" y="1714500"/>
            <a:ext cx="3514725" cy="16002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３泊４日（６点）</a:t>
            </a:r>
            <a:endParaRPr kumimoji="1"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３，８００円</a:t>
            </a:r>
            <a:endParaRPr kumimoji="1" lang="ja-JP" alt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496300" y="1714500"/>
            <a:ext cx="3514725" cy="1600200"/>
          </a:xfrm>
          <a:prstGeom prst="roundRect">
            <a:avLst/>
          </a:prstGeom>
          <a:solidFill>
            <a:schemeClr val="bg1">
              <a:alpha val="73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４泊５日（９点）</a:t>
            </a:r>
            <a:endParaRPr kumimoji="1"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５，４００円</a:t>
            </a:r>
            <a:endParaRPr kumimoji="1" lang="ja-JP" alt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095500" y="4400551"/>
            <a:ext cx="3514725" cy="1600200"/>
          </a:xfrm>
          <a:prstGeom prst="roundRect">
            <a:avLst/>
          </a:prstGeom>
          <a:solidFill>
            <a:schemeClr val="bg1">
              <a:alpha val="79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５泊６日（１２点）</a:t>
            </a:r>
            <a:endParaRPr kumimoji="1"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６，８００円</a:t>
            </a:r>
            <a:endParaRPr kumimoji="1" lang="ja-JP" alt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843712" y="4400551"/>
            <a:ext cx="3514725" cy="1600200"/>
          </a:xfrm>
          <a:prstGeom prst="roundRect">
            <a:avLst/>
          </a:prstGeom>
          <a:solidFill>
            <a:schemeClr val="bg1">
              <a:alpha val="78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６泊７日（１５点）</a:t>
            </a:r>
            <a:endParaRPr kumimoji="1" lang="en-US" altLang="ja-JP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８，０００円</a:t>
            </a:r>
            <a:endParaRPr kumimoji="1" lang="ja-JP" altLang="en-US" sz="2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6710" y="32385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料金プラン</a:t>
            </a:r>
            <a:endParaRPr lang="en-US" altLang="ja-JP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79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游ゴシック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Ogata, Mayu | Mayuu | GHRD</dc:creator>
  <cp:lastModifiedBy>Ogata, Mayu | Mayuu | GHRD</cp:lastModifiedBy>
  <cp:revision>7</cp:revision>
  <dcterms:created xsi:type="dcterms:W3CDTF">2018-07-06T06:54:36Z</dcterms:created>
  <dcterms:modified xsi:type="dcterms:W3CDTF">2018-07-06T07:54:36Z</dcterms:modified>
</cp:coreProperties>
</file>