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187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1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8FA57-11D8-854B-9A03-0DE35019C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79A9E0-2AF0-D941-A021-9011B2EF6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03306-7D61-9446-A7E0-D56291D4E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C80EA-AD15-0A44-BE01-9E1B1D339E65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C4FC9-42CF-4140-AFE2-B99951A95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E0287-1D9A-DD41-84BD-0187D818E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BB109-495C-8349-BE33-7DED59146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98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C5C4-FAC5-C340-89DD-327695E72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079921-C684-6A4D-9115-FA8E14A6A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21D80-F951-134B-B5E6-FEE925213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C80EA-AD15-0A44-BE01-9E1B1D339E65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6A90C-85A5-C448-9B1B-9C7164643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C055B-D13E-944C-9956-DBF0606B8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BB109-495C-8349-BE33-7DED59146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72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AA3336-BE26-DA4E-B132-9077BA89F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DABC12-BDB5-AC4F-911C-92041053E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3ED24-2F91-604C-A5CE-0E5E85C22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C80EA-AD15-0A44-BE01-9E1B1D339E65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49B04-2E98-9C47-A5F5-00B9045F9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FE150-86E9-C044-9EDD-03CA36890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BB109-495C-8349-BE33-7DED59146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0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12D30-B627-7D4C-8AD6-111C05E5C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20D58-FAB5-5D4E-9DF7-A2C3677C4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8999A-0C09-3843-9CF8-A3C80AC6C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C80EA-AD15-0A44-BE01-9E1B1D339E65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FA6A5-FE9C-3E41-826F-5DDD3A396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6F086-19B0-E941-8CD7-460FC3000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BB109-495C-8349-BE33-7DED59146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92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EF28-1965-E945-97CD-63A29DCF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82B7D-0D91-D341-9FD8-A21B9CDD0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77D66-6CDF-9C45-A817-8ED8807AC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C80EA-AD15-0A44-BE01-9E1B1D339E65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E8ED0-395A-884D-89CA-3622F78D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6605F-564F-E642-B93A-516F3F110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BB109-495C-8349-BE33-7DED59146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82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D6918-22A8-F046-B027-2EAD693E5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34558-AD28-054E-87CB-1F4D2170C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ADC29-3D0B-3240-B396-F86A950BF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6D1BB-373E-4541-BF5C-D014DA09C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C80EA-AD15-0A44-BE01-9E1B1D339E65}" type="datetimeFigureOut">
              <a:rPr lang="en-US" smtClean="0"/>
              <a:t>5/22/20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78E4C-FD90-104D-B81A-7B6F78474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B8DFD-CE8E-0C4E-A93D-578C975F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BB109-495C-8349-BE33-7DED59146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80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E6AC1-2913-934B-844C-1750A3C79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C06D6-0D5A-FF44-AA4E-E03D33473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F29A2-FB4B-8147-853C-04EB4420E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33360F-460B-CD44-91CC-E3ABA811CA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D9CD14-F0AC-954D-9392-763F9482D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875BB1-623B-A948-9612-DECDABB35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C80EA-AD15-0A44-BE01-9E1B1D339E65}" type="datetimeFigureOut">
              <a:rPr lang="en-US" smtClean="0"/>
              <a:t>5/22/20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D1B9B6-BD05-3D4E-A35A-BD58D1C42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F2A09-B4EC-6146-AEDF-0CB52D7EB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BB109-495C-8349-BE33-7DED59146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17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AAB43-48D6-C143-80C6-02CC072BD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D5B140-5074-1845-AFEF-0B84B716D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C80EA-AD15-0A44-BE01-9E1B1D339E65}" type="datetimeFigureOut">
              <a:rPr lang="en-US" smtClean="0"/>
              <a:t>5/22/20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84F86D-8AEE-3C4C-85E9-B3391D8FA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D19DC6-49B8-B743-BFEE-7478C141F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BB109-495C-8349-BE33-7DED59146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2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D0B4D7-B01C-074D-9B57-D96981C89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C80EA-AD15-0A44-BE01-9E1B1D339E65}" type="datetimeFigureOut">
              <a:rPr lang="en-US" smtClean="0"/>
              <a:t>5/22/20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A19DC7-417B-4F42-9D55-C2E5A0C25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F7EF3-F3B0-FA4D-88E7-E748349E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BB109-495C-8349-BE33-7DED59146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13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62FA0-D52E-0C49-8E19-3958563DD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88888-3BCF-CA4E-AA6B-FAE3D1BCC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1DB789-92C7-854B-9745-CA12E37A6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8C9FF-F0B3-AF48-B0CA-11A8FED6C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C80EA-AD15-0A44-BE01-9E1B1D339E65}" type="datetimeFigureOut">
              <a:rPr lang="en-US" smtClean="0"/>
              <a:t>5/22/20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663F1-9787-774F-B848-D7DC483E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4D1BC-7914-F14E-90D8-CEEDAB573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BB109-495C-8349-BE33-7DED59146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9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79213-6126-D245-ABEA-D31601AA1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73CA7C-4EFA-9B40-BBEB-930BF11C7B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96E52-0E87-5A4C-AA0D-53ADABD09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FD4A6-BBC2-C74C-8003-B25C9F6DF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C80EA-AD15-0A44-BE01-9E1B1D339E65}" type="datetimeFigureOut">
              <a:rPr lang="en-US" smtClean="0"/>
              <a:t>5/22/20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B379E4-02C5-E74C-94EE-3370E7A4E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DCD36-6843-AC41-B615-2C64E80E7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BB109-495C-8349-BE33-7DED59146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7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B64376-2429-CD41-92C4-B57FB4C79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78C4B-BA05-3849-9EE6-0B8823279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07536-C4F4-174D-A06D-D6279DBA60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C80EA-AD15-0A44-BE01-9E1B1D339E65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FF29A-F90C-2949-9781-EA3DC32767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C7462-6281-8D45-8084-FA65F8213F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BB109-495C-8349-BE33-7DED59146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76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A95D8FA-E9E8-3B47-BB47-52C0B70FD725}"/>
              </a:ext>
            </a:extLst>
          </p:cNvPr>
          <p:cNvGrpSpPr/>
          <p:nvPr/>
        </p:nvGrpSpPr>
        <p:grpSpPr>
          <a:xfrm>
            <a:off x="3851174" y="1548321"/>
            <a:ext cx="1890408" cy="1880679"/>
            <a:chOff x="3851174" y="1548321"/>
            <a:chExt cx="1890408" cy="1880679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ED6DFCC2-3995-1C4D-8320-5C700644A1CB}"/>
                </a:ext>
              </a:extLst>
            </p:cNvPr>
            <p:cNvSpPr/>
            <p:nvPr/>
          </p:nvSpPr>
          <p:spPr>
            <a:xfrm>
              <a:off x="3912782" y="1600200"/>
              <a:ext cx="1828800" cy="1828800"/>
            </a:xfrm>
            <a:prstGeom prst="roundRect">
              <a:avLst>
                <a:gd name="adj" fmla="val 12017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B728A489-FE31-5A4D-8A2E-7DDEFF6F1185}"/>
                </a:ext>
              </a:extLst>
            </p:cNvPr>
            <p:cNvSpPr/>
            <p:nvPr/>
          </p:nvSpPr>
          <p:spPr>
            <a:xfrm>
              <a:off x="3851174" y="1548321"/>
              <a:ext cx="1828800" cy="1828800"/>
            </a:xfrm>
            <a:prstGeom prst="roundRect">
              <a:avLst>
                <a:gd name="adj" fmla="val 12017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600" b="1" dirty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6894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Nathaniel Greene</dc:creator>
  <cp:lastModifiedBy>Nathaniel Greene</cp:lastModifiedBy>
  <cp:revision>4</cp:revision>
  <dcterms:created xsi:type="dcterms:W3CDTF">2020-05-22T20:30:14Z</dcterms:created>
  <dcterms:modified xsi:type="dcterms:W3CDTF">2020-05-22T21:55:07Z</dcterms:modified>
</cp:coreProperties>
</file>