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comments/comment3.xml" ContentType="application/vnd.openxmlformats-officedocument.presentationml.comment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Nathaniel Evans" initials="NE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18-11-30T11:15:16.874000000" idx="1">
    <p:pos x="3239" y="1440"/>
    <p:text>Which isn't necessarily a good assumption? since B6 is from the inbred mice line that has known decreased variation.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FFEE1A-1471-47E4-BF20-22B26DA6718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C69373-F4E2-4F0B-AC2E-5EE2DC88808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5BC7334-6D18-4FEB-AA39-7ACA8AB7416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B2A07E5-C3AE-47E6-8767-F73C181B72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Algorithms Final Project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95320" y="3602160"/>
            <a:ext cx="1052460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Mismatch threshold parameter selection for short read sequence alignment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08640" y="108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As a naïve approach, what are the possible values of our mismatch threshold 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3828600" cy="2088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Goal: To find a T that will align the single strand RNA-seq 100-bp reads from wild strain PWK with the reference genome B6.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2880" y="3933000"/>
            <a:ext cx="43347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Data we have to use: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variation in B6 chr 1 (.vcf)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 PWK RNA-seq reads (fastq)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B6 Reference Genome (.gcf)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  B6 fasta file for chr 1 (.fa)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433920" y="201780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7910280" y="2017800"/>
            <a:ext cx="142488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6433920" y="2017800"/>
            <a:ext cx="62244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707508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764604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2" name="Line 9"/>
          <p:cNvSpPr/>
          <p:nvPr/>
        </p:nvSpPr>
        <p:spPr>
          <a:xfrm flipH="1">
            <a:off x="7905600" y="2017440"/>
            <a:ext cx="13680" cy="43164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821736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878868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5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5" name="Line 12"/>
          <p:cNvSpPr/>
          <p:nvPr/>
        </p:nvSpPr>
        <p:spPr>
          <a:xfrm>
            <a:off x="5059440" y="3252960"/>
            <a:ext cx="5767560" cy="3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6" name="CustomShape 13"/>
          <p:cNvSpPr/>
          <p:nvPr/>
        </p:nvSpPr>
        <p:spPr>
          <a:xfrm>
            <a:off x="5639040" y="303912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8535600" y="303912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Line 15"/>
          <p:cNvSpPr/>
          <p:nvPr/>
        </p:nvSpPr>
        <p:spPr>
          <a:xfrm flipH="1">
            <a:off x="7086960" y="2419200"/>
            <a:ext cx="804600" cy="62820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6"/>
          <p:cNvSpPr/>
          <p:nvPr/>
        </p:nvSpPr>
        <p:spPr>
          <a:xfrm>
            <a:off x="7919280" y="2419200"/>
            <a:ext cx="600480" cy="61956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7"/>
          <p:cNvSpPr/>
          <p:nvPr/>
        </p:nvSpPr>
        <p:spPr>
          <a:xfrm>
            <a:off x="7286760" y="2952000"/>
            <a:ext cx="1066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INTRON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9304200" y="1990080"/>
            <a:ext cx="88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mRNA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 rot="16200000">
            <a:off x="7766280" y="429120"/>
            <a:ext cx="228240" cy="290124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0"/>
          <p:cNvSpPr/>
          <p:nvPr/>
        </p:nvSpPr>
        <p:spPr>
          <a:xfrm>
            <a:off x="7359840" y="145800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RNA-seq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6882840" y="3035160"/>
            <a:ext cx="360" cy="5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2"/>
          <p:cNvSpPr/>
          <p:nvPr/>
        </p:nvSpPr>
        <p:spPr>
          <a:xfrm>
            <a:off x="7039440" y="3035160"/>
            <a:ext cx="360" cy="5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3"/>
          <p:cNvSpPr/>
          <p:nvPr/>
        </p:nvSpPr>
        <p:spPr>
          <a:xfrm>
            <a:off x="6813360" y="357624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969960" y="357336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8" name="CustomShape 25"/>
          <p:cNvSpPr/>
          <p:nvPr/>
        </p:nvSpPr>
        <p:spPr>
          <a:xfrm>
            <a:off x="5641200" y="2788920"/>
            <a:ext cx="62244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6279840" y="278928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2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>
            <a:off x="6844320" y="2788920"/>
            <a:ext cx="27288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8535600" y="2790000"/>
            <a:ext cx="32796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2" name="Line 29"/>
          <p:cNvSpPr/>
          <p:nvPr/>
        </p:nvSpPr>
        <p:spPr>
          <a:xfrm flipH="1">
            <a:off x="5638680" y="2410560"/>
            <a:ext cx="804600" cy="62820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0"/>
          <p:cNvSpPr/>
          <p:nvPr/>
        </p:nvSpPr>
        <p:spPr>
          <a:xfrm>
            <a:off x="8885880" y="27900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4" name="CustomShape 31"/>
          <p:cNvSpPr/>
          <p:nvPr/>
        </p:nvSpPr>
        <p:spPr>
          <a:xfrm>
            <a:off x="9454680" y="278928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Read 5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5" name="Line 32"/>
          <p:cNvSpPr/>
          <p:nvPr/>
        </p:nvSpPr>
        <p:spPr>
          <a:xfrm>
            <a:off x="9363240" y="2404440"/>
            <a:ext cx="600480" cy="61956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3"/>
          <p:cNvSpPr/>
          <p:nvPr/>
        </p:nvSpPr>
        <p:spPr>
          <a:xfrm>
            <a:off x="9832320" y="3030840"/>
            <a:ext cx="360" cy="58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4"/>
          <p:cNvSpPr/>
          <p:nvPr/>
        </p:nvSpPr>
        <p:spPr>
          <a:xfrm>
            <a:off x="9762840" y="356904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8" name="Line 35"/>
          <p:cNvSpPr/>
          <p:nvPr/>
        </p:nvSpPr>
        <p:spPr>
          <a:xfrm>
            <a:off x="7117560" y="2903040"/>
            <a:ext cx="1417680" cy="10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19" name="CustomShape 36"/>
          <p:cNvSpPr/>
          <p:nvPr/>
        </p:nvSpPr>
        <p:spPr>
          <a:xfrm flipV="1" rot="10800000">
            <a:off x="10287000" y="2882880"/>
            <a:ext cx="2002680" cy="338040"/>
          </a:xfrm>
          <a:prstGeom prst="bentConnector3">
            <a:avLst>
              <a:gd name="adj1" fmla="val 99805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10246680" y="2269080"/>
            <a:ext cx="1679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 considered a mismatch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38"/>
          <p:cNvSpPr/>
          <p:nvPr/>
        </p:nvSpPr>
        <p:spPr>
          <a:xfrm>
            <a:off x="10634400" y="3059640"/>
            <a:ext cx="168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REF. Genome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9"/>
          <p:cNvSpPr/>
          <p:nvPr/>
        </p:nvSpPr>
        <p:spPr>
          <a:xfrm>
            <a:off x="5393520" y="1442880"/>
            <a:ext cx="145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STAR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40"/>
          <p:cNvSpPr/>
          <p:nvPr/>
        </p:nvSpPr>
        <p:spPr>
          <a:xfrm>
            <a:off x="5465880" y="3663000"/>
            <a:ext cx="124668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1"/>
          <p:cNvSpPr/>
          <p:nvPr/>
        </p:nvSpPr>
        <p:spPr>
          <a:xfrm>
            <a:off x="4320720" y="3478320"/>
            <a:ext cx="128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Mismatch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Line 42"/>
          <p:cNvSpPr/>
          <p:nvPr/>
        </p:nvSpPr>
        <p:spPr>
          <a:xfrm>
            <a:off x="4020840" y="4032000"/>
            <a:ext cx="79048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3"/>
          <p:cNvSpPr/>
          <p:nvPr/>
        </p:nvSpPr>
        <p:spPr>
          <a:xfrm>
            <a:off x="5862600" y="4716720"/>
            <a:ext cx="4000320" cy="33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4"/>
          <p:cNvSpPr/>
          <p:nvPr/>
        </p:nvSpPr>
        <p:spPr>
          <a:xfrm flipV="1">
            <a:off x="5852880" y="4554720"/>
            <a:ext cx="360" cy="657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45"/>
          <p:cNvSpPr/>
          <p:nvPr/>
        </p:nvSpPr>
        <p:spPr>
          <a:xfrm flipV="1">
            <a:off x="9862920" y="4554720"/>
            <a:ext cx="360" cy="657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6"/>
          <p:cNvSpPr/>
          <p:nvPr/>
        </p:nvSpPr>
        <p:spPr>
          <a:xfrm>
            <a:off x="5690520" y="415944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7"/>
          <p:cNvSpPr/>
          <p:nvPr/>
        </p:nvSpPr>
        <p:spPr>
          <a:xfrm>
            <a:off x="8584920" y="4213080"/>
            <a:ext cx="2570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48"/>
          <p:cNvSpPr/>
          <p:nvPr/>
        </p:nvSpPr>
        <p:spPr>
          <a:xfrm flipH="1">
            <a:off x="8561520" y="5851800"/>
            <a:ext cx="131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9"/>
          <p:cNvSpPr/>
          <p:nvPr/>
        </p:nvSpPr>
        <p:spPr>
          <a:xfrm>
            <a:off x="5852880" y="5640840"/>
            <a:ext cx="139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0"/>
          <p:cNvSpPr/>
          <p:nvPr/>
        </p:nvSpPr>
        <p:spPr>
          <a:xfrm>
            <a:off x="8524440" y="5394960"/>
            <a:ext cx="323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Fewer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multi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Align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51"/>
          <p:cNvSpPr/>
          <p:nvPr/>
        </p:nvSpPr>
        <p:spPr>
          <a:xfrm>
            <a:off x="7329240" y="4528800"/>
            <a:ext cx="1218960" cy="682920"/>
          </a:xfrm>
          <a:prstGeom prst="rect">
            <a:avLst/>
          </a:prstGeom>
          <a:solidFill>
            <a:srgbClr val="e43030">
              <a:alpha val="19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2"/>
          <p:cNvSpPr/>
          <p:nvPr/>
        </p:nvSpPr>
        <p:spPr>
          <a:xfrm flipH="1" rot="16200000">
            <a:off x="7674480" y="5476680"/>
            <a:ext cx="1171080" cy="641520"/>
          </a:xfrm>
          <a:prstGeom prst="bentConnector2">
            <a:avLst/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53"/>
          <p:cNvSpPr/>
          <p:nvPr/>
        </p:nvSpPr>
        <p:spPr>
          <a:xfrm>
            <a:off x="5837760" y="6217920"/>
            <a:ext cx="14630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4"/>
          <p:cNvSpPr/>
          <p:nvPr/>
        </p:nvSpPr>
        <p:spPr>
          <a:xfrm>
            <a:off x="4945680" y="5305320"/>
            <a:ext cx="2598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TextShape 55"/>
          <p:cNvSpPr txBox="1"/>
          <p:nvPr/>
        </p:nvSpPr>
        <p:spPr>
          <a:xfrm>
            <a:off x="4466160" y="630936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Increasing Comp. Resources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56"/>
          <p:cNvSpPr/>
          <p:nvPr/>
        </p:nvSpPr>
        <p:spPr>
          <a:xfrm>
            <a:off x="8650440" y="5945400"/>
            <a:ext cx="29624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Optimal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region: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Maximize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sens. &amp;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spec.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(&amp; Min.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resource)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146840" y="74880"/>
            <a:ext cx="3267000" cy="598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Calculating 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7" descr=""/>
          <p:cNvPicPr/>
          <p:nvPr/>
        </p:nvPicPr>
        <p:blipFill>
          <a:blip r:embed="rId1"/>
          <a:stretch/>
        </p:blipFill>
        <p:spPr>
          <a:xfrm>
            <a:off x="190800" y="5428080"/>
            <a:ext cx="5257440" cy="1475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295920" y="582120"/>
            <a:ext cx="5047200" cy="58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Estimating T’s lower bound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Given common variation on B6 chromosome 1, what T will properly accept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99.9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% of the variation?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To extrapolate this to PWK alignment assumes: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1. B6 gene-region variation on chr1 is equal to the rest of the genome.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2. PWK gene-region variation is similar to B6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Create a chromosome mask representing SNPs and iterate over each 100-mer in the mask, recording number of SNPs per 100-mer.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BUT, since we’re aligning RNA-seq, only include exonic 100-mers.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Estimating T’s Upper Bound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Assuming random sequence and subsequence, what is the probability of getting an alignment allowing for T mismatches?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5624640" y="4371120"/>
          <a:ext cx="6301440" cy="2349360"/>
        </p:xfrm>
        <a:graphic>
          <a:graphicData uri="http://schemas.openxmlformats.org/drawingml/2006/table">
            <a:tbl>
              <a:tblPr/>
              <a:tblGrid>
                <a:gridCol w="2424960"/>
                <a:gridCol w="1301040"/>
                <a:gridCol w="1263600"/>
                <a:gridCol w="131220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Region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9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 Regions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(exon &amp; </a:t>
                      </a: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intron!?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0.801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1.221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Non Gene Regions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0.848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1.221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26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Boundary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0.817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1.269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20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26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675120" y="640080"/>
            <a:ext cx="4480560" cy="36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49520" y="179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6675120" y="4846320"/>
            <a:ext cx="4479480" cy="1903320"/>
            <a:chOff x="6675120" y="4846320"/>
            <a:chExt cx="4479480" cy="1903320"/>
          </a:xfrm>
        </p:grpSpPr>
        <p:sp>
          <p:nvSpPr>
            <p:cNvPr id="147" name="CustomShape 3"/>
            <p:cNvSpPr/>
            <p:nvPr/>
          </p:nvSpPr>
          <p:spPr>
            <a:xfrm>
              <a:off x="6847200" y="5466960"/>
              <a:ext cx="4000320" cy="333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Line 4"/>
            <p:cNvSpPr/>
            <p:nvPr/>
          </p:nvSpPr>
          <p:spPr>
            <a:xfrm flipV="1">
              <a:off x="6837480" y="5304600"/>
              <a:ext cx="360" cy="6573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5"/>
            <p:cNvSpPr/>
            <p:nvPr/>
          </p:nvSpPr>
          <p:spPr>
            <a:xfrm flipV="1">
              <a:off x="10847520" y="5304600"/>
              <a:ext cx="360" cy="6573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6675120" y="4909680"/>
              <a:ext cx="324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1" name="CustomShape 7"/>
            <p:cNvSpPr/>
            <p:nvPr/>
          </p:nvSpPr>
          <p:spPr>
            <a:xfrm>
              <a:off x="10540440" y="4970880"/>
              <a:ext cx="61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100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7675920" y="5279040"/>
              <a:ext cx="2368800" cy="682920"/>
            </a:xfrm>
            <a:prstGeom prst="rect">
              <a:avLst/>
            </a:prstGeom>
            <a:solidFill>
              <a:srgbClr val="e43030">
                <a:alpha val="19000"/>
              </a:srgb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9"/>
            <p:cNvSpPr/>
            <p:nvPr/>
          </p:nvSpPr>
          <p:spPr>
            <a:xfrm>
              <a:off x="10044720" y="5207760"/>
              <a:ext cx="360" cy="118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10"/>
            <p:cNvSpPr/>
            <p:nvPr/>
          </p:nvSpPr>
          <p:spPr>
            <a:xfrm>
              <a:off x="7675560" y="5207760"/>
              <a:ext cx="360" cy="118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>
              <a:off x="7571520" y="6384960"/>
              <a:ext cx="325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6" name="CustomShape 12"/>
            <p:cNvSpPr/>
            <p:nvPr/>
          </p:nvSpPr>
          <p:spPr>
            <a:xfrm>
              <a:off x="9751680" y="6334560"/>
              <a:ext cx="46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84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7" name="CustomShape 13"/>
            <p:cNvSpPr/>
            <p:nvPr/>
          </p:nvSpPr>
          <p:spPr>
            <a:xfrm>
              <a:off x="7707600" y="4846320"/>
              <a:ext cx="2273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99.99% specificity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035040" y="2011680"/>
            <a:ext cx="5212080" cy="26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Application>LibreOffice/6.0.6.2$Linux_X86_64 LibreOffice_project/00m0$Build-2</Application>
  <Words>255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2018-11-30T18:17:35Z</dcterms:created>
  <dc:creator>Nathaniel Evans</dc:creator>
  <dc:description/>
  <dc:language>en-US</dc:language>
  <cp:lastModifiedBy/>
  <dcterms:modified xsi:type="dcterms:W3CDTF">2018-12-04T22:33:50Z</dcterms:modified>
  <cp:revision>26</cp:revision>
  <dc:subject/>
  <dc:title>Algorithms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