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35CF-5589-4EB2-864B-CFEC11E96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89554-CD25-42A4-9B1F-1929D6EC5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CB883-A448-49B0-9BEC-73DCE5B5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6919-FE82-4EB7-A092-C8B6AA1E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091D5-915C-4511-A8EC-77E1A1F4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9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40A5-1248-4BCC-86F6-083036B8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D83C1-869D-4215-A272-1C0A1AD11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F6BB6-3FAD-4D57-B7B4-5ED0B325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0B636-69EF-4880-8F96-B2C52667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B2A42-C4C5-429F-84C6-47ECF691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0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07E205-06D4-4A4E-96B9-6F8F1B45C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0DB8E-F0C7-4871-BFDB-AE38C953D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7AFB5-B9BE-4D6D-83A7-CA6C25C8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33FC8-C02F-4376-B8DC-17577F9C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C4B3C-A3A1-4A78-BE03-61A2FF0C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9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A409-0196-4901-BA1E-58E4F046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5779A-0CBA-4736-BA24-0453159D4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09264-4CB4-4904-9408-85FAF5E9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A4C9E-6563-44A4-A877-3D691102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89881-5DF2-42B5-BFE1-86C2EE5F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5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4886-331A-47BC-8703-3B2D9049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E78AF-E03B-49A2-822F-E215AA92C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D55F0-5BDE-40AA-9FEE-164CE3FA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DF993-E4F3-4B35-9AB8-E3903AA6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E63B1-6CB7-4D63-9BC7-E2E93623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2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22109-B5A8-40D9-8221-FA7F2D60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2EA23-EB4F-4474-8BC1-C0033384F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12A7-897A-4FFB-A51F-7B7E4781C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00CDF-C469-45E6-AF99-10B4E4F3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E4DE8-64AF-41AE-B3D3-15DAEACB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84B59-7324-4F38-9293-4429F289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4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7E0B-36F2-4A10-A8A1-C452C828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D5E7F-88C8-4532-9B95-0C09B9D6A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FEA7D-995B-418F-B6AA-A88ECE276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D0FCB-DF7B-4F5F-A8E3-84063D78F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4843A-0E4C-4C6E-9BED-77210A928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4083D-6489-43A2-8BA8-B3D00807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169B8-9D7A-4157-BA86-2BF857C1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46B03F-26C6-46D3-9E9B-26150AAE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0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4C6E-BF4B-4A74-A9D3-6522CE18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008BD-016F-4048-A8D4-F71F0483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57EAB-3090-4E44-8457-E7FBC64E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20D8-0BCC-4305-82B8-6CC503EF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A4B5D5-8164-4265-8DFE-6ECB6D9F6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8FC94-F7F9-4088-897C-49F870EA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751A7-E9D2-42D0-83C4-67087BF7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6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83BB-DD85-4A03-BF53-127A3A94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32E80-DEA7-4215-96EC-E7FE5874B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FEE01-9DDE-49B8-B55A-D24807A94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6B8BC-80AF-4EFC-89F2-86394751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7A7A9-02BA-42D8-A6AF-4A3F2413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F01E9-161A-484F-B8A7-D70C97DB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6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D70D-BEC8-4F9D-980D-0D44889A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D0968-E2FA-4136-9290-E0F672442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BC640-4288-4278-A2B6-73DC990FC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D866C-C627-403F-A13C-A638657C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063A4-D662-4527-A984-91EE8333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3D09E-E5F2-4509-A673-12430089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6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EB5A8-C8C5-47EC-BECD-C0446ABC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C3B69-CE12-48FF-8F41-27F21962D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0C948-947C-4519-9923-962D56AE1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D65A0-F140-476D-B606-1C9D07B9F5C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B7BC5-193A-47CE-9312-8C0EF4BB2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1BC44-5E38-4A74-8883-B9D9562BD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8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AEF8-4BFC-4C73-976F-4E09BDF12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HNSCC functional assay pipeline development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F692A-6AA9-4FF5-8A02-F3E7834688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Nate Evans </a:t>
            </a:r>
          </a:p>
        </p:txBody>
      </p:sp>
    </p:spTree>
    <p:extLst>
      <p:ext uri="{BB962C8B-B14F-4D97-AF65-F5344CB8AC3E}">
        <p14:creationId xmlns:p14="http://schemas.microsoft.com/office/powerpoint/2010/main" val="13748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1C421E-D5B3-4B09-83E0-2890B535457F}"/>
              </a:ext>
            </a:extLst>
          </p:cNvPr>
          <p:cNvSpPr/>
          <p:nvPr/>
        </p:nvSpPr>
        <p:spPr>
          <a:xfrm>
            <a:off x="139981" y="4347077"/>
            <a:ext cx="3529012" cy="241934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Functional Assay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EE10AF-93B4-4CC2-A1AE-23FA07AA56F2}"/>
              </a:ext>
            </a:extLst>
          </p:cNvPr>
          <p:cNvSpPr/>
          <p:nvPr/>
        </p:nvSpPr>
        <p:spPr>
          <a:xfrm>
            <a:off x="819150" y="4106639"/>
            <a:ext cx="1943100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 spectrometer</a:t>
            </a:r>
          </a:p>
          <a:p>
            <a:pPr algn="ctr"/>
            <a:r>
              <a:rPr lang="en-US" dirty="0"/>
              <a:t>Output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D1651C-E4C2-4522-94A0-46BE511F3A4D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1790700" y="3611342"/>
            <a:ext cx="1" cy="49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7BCC10F-99FB-4570-B1D2-CF37C55DB1F8}"/>
              </a:ext>
            </a:extLst>
          </p:cNvPr>
          <p:cNvSpPr/>
          <p:nvPr/>
        </p:nvSpPr>
        <p:spPr>
          <a:xfrm>
            <a:off x="902494" y="2620742"/>
            <a:ext cx="1776413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Dose, inhibitor -Optical Density Mapping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131E35-C630-4D2A-9F90-4E94F582F8B6}"/>
              </a:ext>
            </a:extLst>
          </p:cNvPr>
          <p:cNvSpPr/>
          <p:nvPr/>
        </p:nvSpPr>
        <p:spPr>
          <a:xfrm>
            <a:off x="902494" y="1089597"/>
            <a:ext cx="1776413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Plate Map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E5199E-3B0F-4CFA-B746-D46FD4DDF830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1790701" y="2080197"/>
            <a:ext cx="0" cy="54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21A14D-24CA-4954-9F23-1747F694268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2678907" y="3116038"/>
            <a:ext cx="541990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3CDCE4D-FAA8-4214-BABE-FD2097F31760}"/>
              </a:ext>
            </a:extLst>
          </p:cNvPr>
          <p:cNvSpPr/>
          <p:nvPr/>
        </p:nvSpPr>
        <p:spPr>
          <a:xfrm>
            <a:off x="3220897" y="2620738"/>
            <a:ext cx="1776413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 / Batch-Effect Search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B3B6824-68AE-438A-8915-431150B1B1E3}"/>
              </a:ext>
            </a:extLst>
          </p:cNvPr>
          <p:cNvSpPr/>
          <p:nvPr/>
        </p:nvSpPr>
        <p:spPr>
          <a:xfrm>
            <a:off x="7927180" y="1872498"/>
            <a:ext cx="1776413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Curve fitting / AUC calculation</a:t>
            </a:r>
          </a:p>
          <a:p>
            <a:pPr algn="ctr"/>
            <a:r>
              <a:rPr lang="en-US" dirty="0"/>
              <a:t>[Traditional]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3B42245-1C8C-4B23-9C64-EB070DD6C18D}"/>
              </a:ext>
            </a:extLst>
          </p:cNvPr>
          <p:cNvSpPr/>
          <p:nvPr/>
        </p:nvSpPr>
        <p:spPr>
          <a:xfrm>
            <a:off x="7927180" y="3356477"/>
            <a:ext cx="1776413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BDR sensitivity designation </a:t>
            </a:r>
          </a:p>
          <a:p>
            <a:pPr algn="ctr"/>
            <a:r>
              <a:rPr lang="en-US" dirty="0"/>
              <a:t>[</a:t>
            </a:r>
            <a:r>
              <a:rPr lang="en-US" dirty="0" err="1"/>
              <a:t>evans</a:t>
            </a:r>
            <a:r>
              <a:rPr lang="en-US" dirty="0"/>
              <a:t>]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A34F4D9-DB21-446A-A26D-2F5430B18547}"/>
              </a:ext>
            </a:extLst>
          </p:cNvPr>
          <p:cNvSpPr/>
          <p:nvPr/>
        </p:nvSpPr>
        <p:spPr>
          <a:xfrm>
            <a:off x="5432143" y="2620738"/>
            <a:ext cx="1883571" cy="990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Normalization &amp;  QC [traditional]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0D107C6-D1A0-42AD-9170-90282A9FA26E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>
            <a:off x="4997310" y="3116038"/>
            <a:ext cx="434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FFC72BA-F4B4-4112-A16E-B45B65BA483A}"/>
              </a:ext>
            </a:extLst>
          </p:cNvPr>
          <p:cNvCxnSpPr>
            <a:cxnSpLocks/>
            <a:stCxn id="29" idx="3"/>
            <a:endCxn id="27" idx="1"/>
          </p:cNvCxnSpPr>
          <p:nvPr/>
        </p:nvCxnSpPr>
        <p:spPr>
          <a:xfrm flipV="1">
            <a:off x="7315714" y="2367798"/>
            <a:ext cx="611466" cy="7482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3BBD57E-794C-48F8-8AB5-2161AD520DAA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>
            <a:off x="7315714" y="3116038"/>
            <a:ext cx="611466" cy="7357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1F35BFB-628F-4861-A03B-9C4183C7664B}"/>
              </a:ext>
            </a:extLst>
          </p:cNvPr>
          <p:cNvSpPr/>
          <p:nvPr/>
        </p:nvSpPr>
        <p:spPr>
          <a:xfrm>
            <a:off x="7927179" y="4840456"/>
            <a:ext cx="1776413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Atypical classifier </a:t>
            </a:r>
          </a:p>
          <a:p>
            <a:pPr algn="ctr"/>
            <a:r>
              <a:rPr lang="en-US" dirty="0"/>
              <a:t>[</a:t>
            </a:r>
            <a:r>
              <a:rPr lang="en-US" dirty="0" err="1"/>
              <a:t>evans</a:t>
            </a:r>
            <a:r>
              <a:rPr lang="en-US" dirty="0"/>
              <a:t>]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964D5B1-E038-427F-B051-CD1DD77C0D86}"/>
              </a:ext>
            </a:extLst>
          </p:cNvPr>
          <p:cNvCxnSpPr>
            <a:cxnSpLocks/>
            <a:stCxn id="29" idx="3"/>
            <a:endCxn id="36" idx="1"/>
          </p:cNvCxnSpPr>
          <p:nvPr/>
        </p:nvCxnSpPr>
        <p:spPr>
          <a:xfrm>
            <a:off x="7315714" y="3116038"/>
            <a:ext cx="611465" cy="22197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C94F452-F8C6-46AA-90A3-60863712F53A}"/>
              </a:ext>
            </a:extLst>
          </p:cNvPr>
          <p:cNvSpPr/>
          <p:nvPr/>
        </p:nvSpPr>
        <p:spPr>
          <a:xfrm>
            <a:off x="7545667" y="1565784"/>
            <a:ext cx="2455584" cy="301574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3C1F5D-D3FC-479B-BF2E-71D9F665D731}"/>
              </a:ext>
            </a:extLst>
          </p:cNvPr>
          <p:cNvSpPr txBox="1"/>
          <p:nvPr/>
        </p:nvSpPr>
        <p:spPr>
          <a:xfrm>
            <a:off x="8360525" y="14786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993511D-4C56-4376-8195-29383A01851A}"/>
              </a:ext>
            </a:extLst>
          </p:cNvPr>
          <p:cNvSpPr/>
          <p:nvPr/>
        </p:nvSpPr>
        <p:spPr>
          <a:xfrm>
            <a:off x="10275606" y="3356477"/>
            <a:ext cx="1776413" cy="990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Inhibitor level EDA 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4ED0479-0252-418D-B128-AE4C83D90142}"/>
              </a:ext>
            </a:extLst>
          </p:cNvPr>
          <p:cNvCxnSpPr>
            <a:stCxn id="36" idx="3"/>
            <a:endCxn id="48" idx="2"/>
          </p:cNvCxnSpPr>
          <p:nvPr/>
        </p:nvCxnSpPr>
        <p:spPr>
          <a:xfrm flipV="1">
            <a:off x="9703592" y="4347077"/>
            <a:ext cx="1460221" cy="9886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439B2B5-08E2-4371-ADDB-70A27A30E479}"/>
              </a:ext>
            </a:extLst>
          </p:cNvPr>
          <p:cNvCxnSpPr>
            <a:stCxn id="28" idx="3"/>
            <a:endCxn id="48" idx="1"/>
          </p:cNvCxnSpPr>
          <p:nvPr/>
        </p:nvCxnSpPr>
        <p:spPr>
          <a:xfrm>
            <a:off x="9703593" y="3851777"/>
            <a:ext cx="57201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3F98441-449F-4E07-B717-564C41EC633D}"/>
              </a:ext>
            </a:extLst>
          </p:cNvPr>
          <p:cNvCxnSpPr>
            <a:endCxn id="48" idx="0"/>
          </p:cNvCxnSpPr>
          <p:nvPr/>
        </p:nvCxnSpPr>
        <p:spPr>
          <a:xfrm>
            <a:off x="9703592" y="2861177"/>
            <a:ext cx="1460221" cy="4953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07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34DF-8684-482D-A4AA-A6412C0D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D1252-27F6-45E4-AC18-DBBDBC8B9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Number of HNSCC patients:  11 HNSCC patients [7/20] </a:t>
            </a:r>
          </a:p>
          <a:p>
            <a:r>
              <a:rPr lang="en-US" dirty="0"/>
              <a:t>Plate map versions </a:t>
            </a:r>
          </a:p>
          <a:p>
            <a:pPr lvl="1"/>
            <a:r>
              <a:rPr lang="en-US" dirty="0"/>
              <a:t>Plates 1-3 (rev 001), Plates 1-6 (rev 002) &lt;- combinatorial </a:t>
            </a:r>
          </a:p>
          <a:p>
            <a:pPr lvl="1"/>
            <a:r>
              <a:rPr lang="en-US" dirty="0"/>
              <a:t>Tyner panels – still need to be re-worked into HNSCC format</a:t>
            </a:r>
          </a:p>
          <a:p>
            <a:pPr lvl="1"/>
            <a:r>
              <a:rPr lang="en-US" dirty="0"/>
              <a:t>+1 assay with 7… require additional work </a:t>
            </a:r>
          </a:p>
          <a:p>
            <a:pPr lvl="1"/>
            <a:r>
              <a:rPr lang="en-US" dirty="0"/>
              <a:t>Excel files with pages: meta, concentration_&lt;num&gt;, inhibitor_&lt;num&gt;</a:t>
            </a:r>
          </a:p>
          <a:p>
            <a:r>
              <a:rPr lang="en-US" dirty="0"/>
              <a:t>Naming convention</a:t>
            </a:r>
          </a:p>
          <a:p>
            <a:pPr lvl="1"/>
            <a:r>
              <a:rPr lang="en-US" dirty="0"/>
              <a:t>Unique ID for each assay? Or we need to distinguish replicates</a:t>
            </a:r>
          </a:p>
          <a:p>
            <a:pPr lvl="1"/>
            <a:r>
              <a:rPr lang="en-US" dirty="0"/>
              <a:t>Date of assay? </a:t>
            </a:r>
          </a:p>
          <a:p>
            <a:pPr lvl="1"/>
            <a:r>
              <a:rPr lang="en-US" dirty="0"/>
              <a:t>MTS sitting time? </a:t>
            </a:r>
          </a:p>
          <a:p>
            <a:pPr lvl="1"/>
            <a:r>
              <a:rPr lang="en-US" dirty="0" err="1"/>
              <a:t>lab_id</a:t>
            </a:r>
            <a:r>
              <a:rPr lang="en-US" dirty="0"/>
              <a:t>=XXXXX-norm=XXX-</a:t>
            </a:r>
            <a:r>
              <a:rPr lang="en-US" dirty="0" err="1"/>
              <a:t>plate_version_id</a:t>
            </a:r>
            <a:r>
              <a:rPr lang="en-US" dirty="0"/>
              <a:t>=XXXX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3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5E0A-FDA2-482C-B32C-BD02E0F5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Plate Map Revisions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DDDA0-A034-491E-AF68-7EC886058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Drug Names, there are some inconsistencies – need to define clear nomenclature to avoid redundancy. </a:t>
            </a:r>
          </a:p>
          <a:p>
            <a:pPr lvl="1"/>
            <a:r>
              <a:rPr lang="en-US" dirty="0"/>
              <a:t>I can provide a list of all used names, if someone can review and choose the right names. </a:t>
            </a:r>
          </a:p>
          <a:p>
            <a:pPr lvl="1"/>
            <a:r>
              <a:rPr lang="en-US" dirty="0"/>
              <a:t>Alternatively, if there is a list of acceptable drug names, I can do it myself. </a:t>
            </a:r>
          </a:p>
          <a:p>
            <a:r>
              <a:rPr lang="en-US" dirty="0"/>
              <a:t>I’d like a review of my concentration mapping [request] </a:t>
            </a:r>
          </a:p>
          <a:p>
            <a:pPr lvl="1"/>
            <a:r>
              <a:rPr lang="en-US" dirty="0"/>
              <a:t>Ashley volunteered to review, but a second pair of eyes would be useful as well.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4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AFB3-FD96-4F76-A791-BBC84255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73B27-1B41-4F73-9206-3BA2925E5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Blank 490, how is this normalization done?</a:t>
            </a:r>
          </a:p>
          <a:p>
            <a:r>
              <a:rPr lang="en-US" dirty="0"/>
              <a:t>Scope of documentation?   </a:t>
            </a:r>
          </a:p>
          <a:p>
            <a:pPr lvl="1"/>
            <a:r>
              <a:rPr lang="en-US" dirty="0"/>
              <a:t>Code version control – </a:t>
            </a:r>
            <a:r>
              <a:rPr lang="en-US" dirty="0" err="1"/>
              <a:t>github</a:t>
            </a:r>
            <a:r>
              <a:rPr lang="en-US" dirty="0"/>
              <a:t> repo? </a:t>
            </a:r>
          </a:p>
          <a:p>
            <a:pPr lvl="1"/>
            <a:r>
              <a:rPr lang="en-US" dirty="0" err="1"/>
              <a:t>Biocompute</a:t>
            </a:r>
            <a:r>
              <a:rPr lang="en-US" dirty="0"/>
              <a:t> object </a:t>
            </a:r>
          </a:p>
          <a:p>
            <a:pPr lvl="1"/>
            <a:r>
              <a:rPr lang="en-US" dirty="0"/>
              <a:t>R/</a:t>
            </a:r>
            <a:r>
              <a:rPr lang="en-US" dirty="0" err="1"/>
              <a:t>Doxygen</a:t>
            </a:r>
            <a:endParaRPr lang="en-US" dirty="0"/>
          </a:p>
          <a:p>
            <a:r>
              <a:rPr lang="en-US" dirty="0"/>
              <a:t>Scope of testing? </a:t>
            </a:r>
          </a:p>
          <a:p>
            <a:pPr lvl="1"/>
            <a:r>
              <a:rPr lang="en-US" dirty="0"/>
              <a:t>Doc-testing / unit-testing </a:t>
            </a:r>
          </a:p>
          <a:p>
            <a:r>
              <a:rPr lang="en-US" dirty="0"/>
              <a:t>Language Preference? Currently using mix of python, R, bash</a:t>
            </a:r>
          </a:p>
          <a:p>
            <a:r>
              <a:rPr lang="en-US" dirty="0" err="1"/>
              <a:t>Dockerize</a:t>
            </a:r>
            <a:r>
              <a:rPr lang="en-US" dirty="0"/>
              <a:t> environment? </a:t>
            </a:r>
          </a:p>
        </p:txBody>
      </p:sp>
    </p:spTree>
    <p:extLst>
      <p:ext uri="{BB962C8B-B14F-4D97-AF65-F5344CB8AC3E}">
        <p14:creationId xmlns:p14="http://schemas.microsoft.com/office/powerpoint/2010/main" val="2085471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288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HNSCC functional assay pipeline development </vt:lpstr>
      <vt:lpstr>PowerPoint Presentation</vt:lpstr>
      <vt:lpstr>Overview </vt:lpstr>
      <vt:lpstr>Plate Map Revisions </vt:lpstr>
      <vt:lpstr>Standing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HNSCC functional assay pipeline development</dc:title>
  <dc:creator>Nathaniel Evans</dc:creator>
  <cp:lastModifiedBy>Nathaniel Evans</cp:lastModifiedBy>
  <cp:revision>10</cp:revision>
  <dcterms:created xsi:type="dcterms:W3CDTF">2019-07-29T16:57:30Z</dcterms:created>
  <dcterms:modified xsi:type="dcterms:W3CDTF">2019-08-13T17:59:24Z</dcterms:modified>
</cp:coreProperties>
</file>