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35CF-5589-4EB2-864B-CFEC11E9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89554-CD25-42A4-9B1F-1929D6EC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B883-A448-49B0-9BEC-73DCE5B5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6919-FE82-4EB7-A092-C8B6AA1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91D5-915C-4511-A8EC-77E1A1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0A5-1248-4BCC-86F6-083036B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83C1-869D-4215-A272-1C0A1AD1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6BB6-3FAD-4D57-B7B4-5ED0B32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B636-69EF-4880-8F96-B2C5266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A42-C4C5-429F-84C6-47ECF691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7E205-06D4-4A4E-96B9-6F8F1B45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0DB8E-F0C7-4871-BFDB-AE38C953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7AFB5-B9BE-4D6D-83A7-CA6C25C8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3FC8-C02F-4376-B8DC-17577F9C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C4B3C-A3A1-4A78-BE03-61A2FF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409-0196-4901-BA1E-58E4F04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9A-0CBA-4736-BA24-0453159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9264-4CB4-4904-9408-85FAF5E9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C9E-6563-44A4-A877-3D69110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9881-5DF2-42B5-BFE1-86C2EE5F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886-331A-47BC-8703-3B2D9049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E78AF-E03B-49A2-822F-E215AA92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55F0-5BDE-40AA-9FEE-164CE3FA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993-E4F3-4B35-9AB8-E3903A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63B1-6CB7-4D63-9BC7-E2E9362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2109-B5A8-40D9-8221-FA7F2D6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A23-EB4F-4474-8BC1-C0033384F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12A7-897A-4FFB-A51F-7B7E4781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00CDF-C469-45E6-AF99-10B4E4F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4DE8-64AF-41AE-B3D3-15DAEAC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4B59-7324-4F38-9293-4429F289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E0B-36F2-4A10-A8A1-C452C828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5E7F-88C8-4532-9B95-0C09B9D6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EA7D-995B-418F-B6AA-A88ECE27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D0FCB-DF7B-4F5F-A8E3-84063D78F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843A-0E4C-4C6E-9BED-77210A9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4083D-6489-43A2-8BA8-B3D00807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69B8-9D7A-4157-BA86-2BF857C1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B03F-26C6-46D3-9E9B-26150AAE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4C6E-BF4B-4A74-A9D3-6522CE1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08BD-016F-4048-A8D4-F71F048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57EAB-3090-4E44-8457-E7FBC64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20D8-0BCC-4305-82B8-6CC503EF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4B5D5-8164-4265-8DFE-6ECB6D9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8FC94-F7F9-4088-897C-49F870E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51A7-E9D2-42D0-83C4-67087BF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83BB-DD85-4A03-BF53-127A3A9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2E80-DEA7-4215-96EC-E7FE5874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EE01-9DDE-49B8-B55A-D24807A94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6B8BC-80AF-4EFC-89F2-8639475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A7A9-02BA-42D8-A6AF-4A3F241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01E9-161A-484F-B8A7-D70C97D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D70D-BEC8-4F9D-980D-0D44889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0968-E2FA-4136-9290-E0F672442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BC640-4288-4278-A2B6-73DC990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866C-C627-403F-A13C-A638657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63A4-D662-4527-A984-91EE833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D09E-E5F2-4509-A673-1243008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B5A8-C8C5-47EC-BECD-C0446AB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3B69-CE12-48FF-8F41-27F21962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C948-947C-4519-9923-962D56AE1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65A0-F140-476D-B606-1C9D07B9F5C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7BC5-193A-47CE-9312-8C0EF4BB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C44-5E38-4A74-8883-B9D9562B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C95B-8DE1-4EF2-8CBC-1330353C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EF8-4BFC-4C73-976F-4E09BDF12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HNSCC functional assay pipeline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F692A-6AA9-4FF5-8A02-F3E783468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 </a:t>
            </a:r>
          </a:p>
        </p:txBody>
      </p:sp>
    </p:spTree>
    <p:extLst>
      <p:ext uri="{BB962C8B-B14F-4D97-AF65-F5344CB8AC3E}">
        <p14:creationId xmlns:p14="http://schemas.microsoft.com/office/powerpoint/2010/main" val="13748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C421E-D5B3-4B09-83E0-2890B535457F}"/>
              </a:ext>
            </a:extLst>
          </p:cNvPr>
          <p:cNvSpPr/>
          <p:nvPr/>
        </p:nvSpPr>
        <p:spPr>
          <a:xfrm>
            <a:off x="139981" y="4347077"/>
            <a:ext cx="3529012" cy="24193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Assay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EE10AF-93B4-4CC2-A1AE-23FA07AA56F2}"/>
              </a:ext>
            </a:extLst>
          </p:cNvPr>
          <p:cNvSpPr/>
          <p:nvPr/>
        </p:nvSpPr>
        <p:spPr>
          <a:xfrm>
            <a:off x="819150" y="4106639"/>
            <a:ext cx="1943100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 spectrometer</a:t>
            </a:r>
          </a:p>
          <a:p>
            <a:pPr algn="ctr"/>
            <a:r>
              <a:rPr lang="en-US" dirty="0"/>
              <a:t>Output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1651C-E4C2-4522-94A0-46BE511F3A4D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90700" y="3611342"/>
            <a:ext cx="1" cy="49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BCC10F-99FB-4570-B1D2-CF37C55DB1F8}"/>
              </a:ext>
            </a:extLst>
          </p:cNvPr>
          <p:cNvSpPr/>
          <p:nvPr/>
        </p:nvSpPr>
        <p:spPr>
          <a:xfrm>
            <a:off x="902494" y="2620742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Dose, inhibitor -Optical Density Mapping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31E35-C630-4D2A-9F90-4E94F582F8B6}"/>
              </a:ext>
            </a:extLst>
          </p:cNvPr>
          <p:cNvSpPr/>
          <p:nvPr/>
        </p:nvSpPr>
        <p:spPr>
          <a:xfrm>
            <a:off x="902494" y="1089597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5199E-3B0F-4CFA-B746-D46FD4DDF83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1790701" y="2080197"/>
            <a:ext cx="0" cy="5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1A14D-24CA-4954-9F23-1747F694268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678907" y="3116038"/>
            <a:ext cx="5419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CDCE4D-FAA8-4214-BABE-FD2097F31760}"/>
              </a:ext>
            </a:extLst>
          </p:cNvPr>
          <p:cNvSpPr/>
          <p:nvPr/>
        </p:nvSpPr>
        <p:spPr>
          <a:xfrm>
            <a:off x="3220897" y="262073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/ Batch-Effect Search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3B6824-68AE-438A-8915-431150B1B1E3}"/>
              </a:ext>
            </a:extLst>
          </p:cNvPr>
          <p:cNvSpPr/>
          <p:nvPr/>
        </p:nvSpPr>
        <p:spPr>
          <a:xfrm>
            <a:off x="7927180" y="1872498"/>
            <a:ext cx="1776413" cy="990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Curve fitting / AUC calculation</a:t>
            </a:r>
          </a:p>
          <a:p>
            <a:pPr algn="ctr"/>
            <a:r>
              <a:rPr lang="en-US" dirty="0"/>
              <a:t>[Traditional]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42245-1C8C-4B23-9C64-EB070DD6C18D}"/>
              </a:ext>
            </a:extLst>
          </p:cNvPr>
          <p:cNvSpPr/>
          <p:nvPr/>
        </p:nvSpPr>
        <p:spPr>
          <a:xfrm>
            <a:off x="7927180" y="3356477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BDR sensitivity designation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34F4D9-DB21-446A-A26D-2F5430B18547}"/>
              </a:ext>
            </a:extLst>
          </p:cNvPr>
          <p:cNvSpPr/>
          <p:nvPr/>
        </p:nvSpPr>
        <p:spPr>
          <a:xfrm>
            <a:off x="5432143" y="2620738"/>
            <a:ext cx="1883571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 &amp;  QC [traditional]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107C6-D1A0-42AD-9170-90282A9FA26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997310" y="3116038"/>
            <a:ext cx="43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FFC72BA-F4B4-4112-A16E-B45B65BA483A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315714" y="2367798"/>
            <a:ext cx="611466" cy="748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BBD57E-794C-48F8-8AB5-2161AD520DAA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315714" y="3116038"/>
            <a:ext cx="611466" cy="735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F35BFB-628F-4861-A03B-9C4183C7664B}"/>
              </a:ext>
            </a:extLst>
          </p:cNvPr>
          <p:cNvSpPr/>
          <p:nvPr/>
        </p:nvSpPr>
        <p:spPr>
          <a:xfrm>
            <a:off x="7927179" y="4840456"/>
            <a:ext cx="177641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Atypical classifier </a:t>
            </a:r>
          </a:p>
          <a:p>
            <a:pPr algn="ctr"/>
            <a:r>
              <a:rPr lang="en-US" dirty="0"/>
              <a:t>[</a:t>
            </a:r>
            <a:r>
              <a:rPr lang="en-US" dirty="0" err="1"/>
              <a:t>evans</a:t>
            </a:r>
            <a:r>
              <a:rPr lang="en-US" dirty="0"/>
              <a:t>]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64D5B1-E038-427F-B051-CD1DD77C0D86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7315714" y="3116038"/>
            <a:ext cx="611465" cy="221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4F452-F8C6-46AA-90A3-60863712F53A}"/>
              </a:ext>
            </a:extLst>
          </p:cNvPr>
          <p:cNvSpPr/>
          <p:nvPr/>
        </p:nvSpPr>
        <p:spPr>
          <a:xfrm>
            <a:off x="7545667" y="1565784"/>
            <a:ext cx="2455584" cy="30157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3C1F5D-D3FC-479B-BF2E-71D9F665D731}"/>
              </a:ext>
            </a:extLst>
          </p:cNvPr>
          <p:cNvSpPr txBox="1"/>
          <p:nvPr/>
        </p:nvSpPr>
        <p:spPr>
          <a:xfrm>
            <a:off x="8360525" y="1478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993511D-4C56-4376-8195-29383A01851A}"/>
              </a:ext>
            </a:extLst>
          </p:cNvPr>
          <p:cNvSpPr/>
          <p:nvPr/>
        </p:nvSpPr>
        <p:spPr>
          <a:xfrm>
            <a:off x="10275606" y="3356477"/>
            <a:ext cx="1776413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Inhibitor level EDA 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D0479-0252-418D-B128-AE4C83D90142}"/>
              </a:ext>
            </a:extLst>
          </p:cNvPr>
          <p:cNvCxnSpPr>
            <a:stCxn id="36" idx="3"/>
            <a:endCxn id="48" idx="2"/>
          </p:cNvCxnSpPr>
          <p:nvPr/>
        </p:nvCxnSpPr>
        <p:spPr>
          <a:xfrm flipV="1">
            <a:off x="9703592" y="4347077"/>
            <a:ext cx="1460221" cy="98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39B2B5-08E2-4371-ADDB-70A27A30E479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>
            <a:off x="9703593" y="3851777"/>
            <a:ext cx="57201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3F98441-449F-4E07-B717-564C41EC633D}"/>
              </a:ext>
            </a:extLst>
          </p:cNvPr>
          <p:cNvCxnSpPr>
            <a:endCxn id="48" idx="0"/>
          </p:cNvCxnSpPr>
          <p:nvPr/>
        </p:nvCxnSpPr>
        <p:spPr>
          <a:xfrm>
            <a:off x="9703592" y="2861177"/>
            <a:ext cx="1460221" cy="495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34DF-8684-482D-A4AA-A6412C0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1252-27F6-45E4-AC18-DBBDBC8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HNSCC patients:  11 HNSCC patients [7/20] </a:t>
            </a:r>
          </a:p>
          <a:p>
            <a:r>
              <a:rPr lang="en-US" dirty="0"/>
              <a:t>Plate map versions </a:t>
            </a:r>
          </a:p>
          <a:p>
            <a:pPr lvl="1"/>
            <a:r>
              <a:rPr lang="en-US" dirty="0"/>
              <a:t>Plates 1-3 (rev 001), Plates 1-6 (rev 002) &lt;- combinatorial </a:t>
            </a:r>
          </a:p>
          <a:p>
            <a:pPr lvl="1"/>
            <a:r>
              <a:rPr lang="en-US" dirty="0"/>
              <a:t>Tyner panels – still need to be re-worked into HNSCC format</a:t>
            </a:r>
          </a:p>
          <a:p>
            <a:pPr lvl="1"/>
            <a:r>
              <a:rPr lang="en-US" dirty="0"/>
              <a:t>+1 assay with 7… require additional work </a:t>
            </a:r>
          </a:p>
          <a:p>
            <a:pPr lvl="1"/>
            <a:r>
              <a:rPr lang="en-US" dirty="0"/>
              <a:t>Excel files with pages: meta, concentration_&lt;num&gt;, inhibitor_&lt;num&gt;</a:t>
            </a:r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/>
              <a:t>Unique ID for each assay? Or we need to distinguish replicates</a:t>
            </a:r>
          </a:p>
          <a:p>
            <a:pPr lvl="1"/>
            <a:r>
              <a:rPr lang="en-US" dirty="0"/>
              <a:t>Date of assay? </a:t>
            </a:r>
          </a:p>
          <a:p>
            <a:pPr lvl="1"/>
            <a:r>
              <a:rPr lang="en-US" dirty="0"/>
              <a:t>MTS sitting time? </a:t>
            </a:r>
          </a:p>
          <a:p>
            <a:pPr lvl="1"/>
            <a:r>
              <a:rPr lang="en-US" dirty="0" err="1"/>
              <a:t>lab_id</a:t>
            </a:r>
            <a:r>
              <a:rPr lang="en-US" dirty="0"/>
              <a:t>=XXXXX-norm=XXX-</a:t>
            </a:r>
            <a:r>
              <a:rPr lang="en-US" dirty="0" err="1"/>
              <a:t>plate_version_id</a:t>
            </a:r>
            <a:r>
              <a:rPr lang="en-US" dirty="0"/>
              <a:t>=XXXX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5E0A-FDA2-482C-B32C-BD02E0F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Map Revisions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DDA0-A034-491E-AF68-7EC88605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Names, there are some inconsistencies – need to define clear nomenclature to avoid redundancy. </a:t>
            </a:r>
          </a:p>
          <a:p>
            <a:pPr lvl="1"/>
            <a:r>
              <a:rPr lang="en-US" dirty="0"/>
              <a:t>I can provide a list of all used names, if someone can review and choose the right names. </a:t>
            </a:r>
          </a:p>
          <a:p>
            <a:pPr lvl="1"/>
            <a:r>
              <a:rPr lang="en-US" dirty="0"/>
              <a:t>Alternatively, if there is a list of acceptable drug names, I can do it myself. </a:t>
            </a:r>
          </a:p>
          <a:p>
            <a:r>
              <a:rPr lang="en-US" dirty="0"/>
              <a:t>I’d like a review of my concentration mapping [request] </a:t>
            </a:r>
          </a:p>
          <a:p>
            <a:pPr lvl="1"/>
            <a:r>
              <a:rPr lang="en-US" dirty="0"/>
              <a:t>Ashley volunteered to review, but a second pair of eyes would be useful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F86-1610-446D-A724-488949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output documentation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B40-57DE-42CA-A49B-0046E6B9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number of assays that are labeled as having been normalized by positive controls (labeled as “blank490”), however, the output file shows discrepancies that indicate it was not.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=10308,notes=NA]</a:t>
            </a:r>
          </a:p>
          <a:p>
            <a:r>
              <a:rPr lang="en-US" dirty="0"/>
              <a:t>[</a:t>
            </a:r>
            <a:r>
              <a:rPr lang="en-US" dirty="0" err="1"/>
              <a:t>lab_id</a:t>
            </a:r>
            <a:r>
              <a:rPr lang="en-US" dirty="0"/>
              <a:t>=10309,notes=matched normal 10308]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*these two assay outputs don’t have a 26</a:t>
            </a:r>
            <a:r>
              <a:rPr lang="en-US" baseline="30000" dirty="0"/>
              <a:t>th</a:t>
            </a:r>
            <a:r>
              <a:rPr lang="en-US" dirty="0"/>
              <a:t> column, which usually says “blank490” in each row. </a:t>
            </a:r>
          </a:p>
        </p:txBody>
      </p:sp>
    </p:spTree>
    <p:extLst>
      <p:ext uri="{BB962C8B-B14F-4D97-AF65-F5344CB8AC3E}">
        <p14:creationId xmlns:p14="http://schemas.microsoft.com/office/powerpoint/2010/main" val="428456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AFB3-FD96-4F76-A791-BBC84255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3B27-1B41-4F73-9206-3BA2925E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490, how is this normalization done?</a:t>
            </a:r>
          </a:p>
          <a:p>
            <a:r>
              <a:rPr lang="en-US" dirty="0"/>
              <a:t>Scope of documentation?   </a:t>
            </a:r>
          </a:p>
          <a:p>
            <a:pPr lvl="1"/>
            <a:r>
              <a:rPr lang="en-US" dirty="0"/>
              <a:t>Code version control – </a:t>
            </a:r>
            <a:r>
              <a:rPr lang="en-US" dirty="0" err="1"/>
              <a:t>github</a:t>
            </a:r>
            <a:r>
              <a:rPr lang="en-US" dirty="0"/>
              <a:t> repo? </a:t>
            </a:r>
          </a:p>
          <a:p>
            <a:pPr lvl="1"/>
            <a:r>
              <a:rPr lang="en-US" dirty="0" err="1"/>
              <a:t>Biocompute</a:t>
            </a:r>
            <a:r>
              <a:rPr lang="en-US" dirty="0"/>
              <a:t> object </a:t>
            </a:r>
          </a:p>
          <a:p>
            <a:pPr lvl="1"/>
            <a:r>
              <a:rPr lang="en-US" dirty="0"/>
              <a:t>R/</a:t>
            </a:r>
            <a:r>
              <a:rPr lang="en-US" dirty="0" err="1"/>
              <a:t>Doxygen</a:t>
            </a:r>
            <a:endParaRPr lang="en-US" dirty="0"/>
          </a:p>
          <a:p>
            <a:r>
              <a:rPr lang="en-US" dirty="0"/>
              <a:t>Scope of testing? </a:t>
            </a:r>
          </a:p>
          <a:p>
            <a:pPr lvl="1"/>
            <a:r>
              <a:rPr lang="en-US" dirty="0"/>
              <a:t>Doc-testing / unit-testing </a:t>
            </a:r>
          </a:p>
          <a:p>
            <a:r>
              <a:rPr lang="en-US" dirty="0"/>
              <a:t>Language Preference? Currently using mix of python, R, bash</a:t>
            </a:r>
          </a:p>
          <a:p>
            <a:r>
              <a:rPr lang="en-US" dirty="0" err="1"/>
              <a:t>Dockerize</a:t>
            </a:r>
            <a:r>
              <a:rPr lang="en-US" dirty="0"/>
              <a:t>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08547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0E29-9B45-4B5B-98A2-111B0903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Map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10EA-D085-4E5E-A0C6-5941BA94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8134"/>
            <a:ext cx="10515600" cy="5270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python ./python/HNSCC_plate_data_mapper.py ./</a:t>
            </a:r>
            <a:r>
              <a:rPr lang="en-US" dirty="0" err="1">
                <a:solidFill>
                  <a:schemeClr val="bg1"/>
                </a:solidFill>
              </a:rPr>
              <a:t>plate_maps</a:t>
            </a:r>
            <a:r>
              <a:rPr lang="en-US" dirty="0">
                <a:solidFill>
                  <a:schemeClr val="bg1"/>
                </a:solidFill>
              </a:rPr>
              <a:t> ./data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CC9D-BFEB-4B5D-88AF-E714897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25361"/>
            <a:ext cx="5166629" cy="1155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211C4-0F36-4B7E-B294-3A95CA8C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452646"/>
            <a:ext cx="3543300" cy="211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002F-5D88-4758-B6C4-1310A865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686166"/>
            <a:ext cx="4924425" cy="101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5D44-A0F5-4478-9A4B-C1BE5CEA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73087"/>
            <a:ext cx="1352550" cy="136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E0D60-02ED-4BBE-AFC0-90140B566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826" y="5334354"/>
            <a:ext cx="7658100" cy="130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309C0-85CA-4E6D-AB16-BF476D6B8B89}"/>
              </a:ext>
            </a:extLst>
          </p:cNvPr>
          <p:cNvSpPr txBox="1"/>
          <p:nvPr/>
        </p:nvSpPr>
        <p:spPr>
          <a:xfrm>
            <a:off x="523875" y="490375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inhibitor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6242-8FC1-429F-92FF-1463E5AF1A41}"/>
              </a:ext>
            </a:extLst>
          </p:cNvPr>
          <p:cNvSpPr txBox="1"/>
          <p:nvPr/>
        </p:nvSpPr>
        <p:spPr>
          <a:xfrm>
            <a:off x="4029093" y="4924283"/>
            <a:ext cx="707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Data: position, </a:t>
            </a:r>
            <a:r>
              <a:rPr lang="en-US" dirty="0" err="1"/>
              <a:t>lab_id</a:t>
            </a:r>
            <a:r>
              <a:rPr lang="en-US" dirty="0"/>
              <a:t> -&gt; concentration, inhibitor (long format) </a:t>
            </a:r>
          </a:p>
        </p:txBody>
      </p:sp>
    </p:spTree>
    <p:extLst>
      <p:ext uri="{BB962C8B-B14F-4D97-AF65-F5344CB8AC3E}">
        <p14:creationId xmlns:p14="http://schemas.microsoft.com/office/powerpoint/2010/main" val="415974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415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HNSCC functional assay pipeline development </vt:lpstr>
      <vt:lpstr>PowerPoint Presentation</vt:lpstr>
      <vt:lpstr>Overview </vt:lpstr>
      <vt:lpstr>Plate Map Revisions </vt:lpstr>
      <vt:lpstr>Data output documentation issues</vt:lpstr>
      <vt:lpstr>Standing Questions</vt:lpstr>
      <vt:lpstr>Overview: Map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HNSCC functional assay pipeline development</dc:title>
  <dc:creator>Nathaniel Evans</dc:creator>
  <cp:lastModifiedBy>Nathaniel Evans</cp:lastModifiedBy>
  <cp:revision>15</cp:revision>
  <dcterms:created xsi:type="dcterms:W3CDTF">2019-07-29T16:57:30Z</dcterms:created>
  <dcterms:modified xsi:type="dcterms:W3CDTF">2019-08-13T20:41:29Z</dcterms:modified>
</cp:coreProperties>
</file>