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F6AE-6746-4B72-BAFD-43C71287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549D9-36B3-42CA-9E6D-86518E5FF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A706-5F3B-4AC7-9131-BAE7D6F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DBB1-EE7A-4BD3-9296-37FF01C366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83EC-F320-4A4D-8A38-A287DAFB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5946-0EDD-4E7A-95D7-3ED3CE89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4234-210B-4916-8A62-1FF75529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912A-3E8C-463A-B0FF-6BC5DBDD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8519B-1B22-42F5-9EF0-73239B2A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0ABF6-D92B-42E0-8842-F523B282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DBB1-EE7A-4BD3-9296-37FF01C366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710D-EDFD-4451-BFE1-4ABD6DFA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5A84-F5DB-4C98-BF99-BB15B36A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4234-210B-4916-8A62-1FF75529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FCDF5-5B05-4857-81CB-A3EEA6AFC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5DEA3-C1B8-44E2-8F31-3099A832E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5926-B458-425D-8B66-505C852D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DBB1-EE7A-4BD3-9296-37FF01C366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51CC-7320-4E58-B6EB-089F8744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243FB-C3D8-4AC4-B915-04012281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4234-210B-4916-8A62-1FF75529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9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4E8B-2BFC-467A-83BE-3A365E1E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A37E-F3D4-4E26-A3C6-A62BD21A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FC84-651E-4CC7-B313-1F7D2800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DBB1-EE7A-4BD3-9296-37FF01C366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C8D5-A5AA-4807-8E74-1E778670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DB73-5F59-427A-AE71-1AA7835E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4234-210B-4916-8A62-1FF75529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4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C6C8-83C8-4A63-B9C7-810F5C66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80D84-9827-4D58-8F5A-EFA4F840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E470-4584-4EF2-B2AE-2E1FA3BB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DBB1-EE7A-4BD3-9296-37FF01C366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30BA-CD80-4684-8263-086AE053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B29E-C2A0-4C32-90AB-3B248B3E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4234-210B-4916-8A62-1FF75529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3769-5D61-4907-A814-14415DA4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DBB7-73C0-4CEA-A2CB-EAC96C2E0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67680-9C24-458F-8A16-7F568AA73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99F18-CA30-46D6-A69F-FD21DC75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DBB1-EE7A-4BD3-9296-37FF01C366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76CA9-B537-4F97-812D-3CE5D6F2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71CBD-AD01-4F6D-9191-9AB3280C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4234-210B-4916-8A62-1FF75529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7231-36A6-4177-8FFE-D0160D0B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892C9-7475-407B-8340-221708F17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F8065-D10A-4B74-9B00-5F393D080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17736-2790-4456-88BE-A41E393AA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A6C6F-EA01-4A83-BDD3-E570241AE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F7A85-32B3-4A4A-97D2-52C92FBC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DBB1-EE7A-4BD3-9296-37FF01C366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BCDE0-5BE5-461B-8E36-CF43B896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37A45-9183-45FF-8D12-0F5AD7FF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4234-210B-4916-8A62-1FF75529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4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3245-8EDC-4200-9087-C150CEA3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A1F7F-6A47-4D09-8E86-0782AE7B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DBB1-EE7A-4BD3-9296-37FF01C366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B6427-F9A5-410F-A503-E2D86A7A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3E070-BBEA-4236-AA64-76C4A15D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4234-210B-4916-8A62-1FF75529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9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556F2-25D9-4474-A01C-7D4333E7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DBB1-EE7A-4BD3-9296-37FF01C366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CEBA9-F4DD-4D58-ADC7-DB6E7690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9462-6543-4C91-ABA0-9F4B6F36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4234-210B-4916-8A62-1FF75529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FAC4-86C2-4C89-B816-84C77767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972F4-5358-45EA-A8FC-C371ED4EA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652AE-D312-4B5A-AC0B-E0679F305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899D6-2FEF-448B-8B05-5FBF351E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DBB1-EE7A-4BD3-9296-37FF01C366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D6D8C-4AF1-4CD4-B532-A3970A46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26236-6382-4CAD-ADA6-9F33B97C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4234-210B-4916-8A62-1FF75529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C91C-9C8A-474B-98E1-21379AA0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D8BD9-B3C6-4D3B-9971-EF0DF7CF4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39450-47E4-4F32-A3D7-72935795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035F0-F639-4E23-8D66-0D09DDCA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5DBB1-EE7A-4BD3-9296-37FF01C366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52039-5232-4D8B-8114-59C6B6A1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F1C2D-A3AB-4D82-B6EB-A926B039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4234-210B-4916-8A62-1FF75529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D884C-742D-455B-9449-6C383A7B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E1924-FBAF-4B15-A6DE-604BDB88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6A74-847B-4DA9-8239-07A1A1F0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5DBB1-EE7A-4BD3-9296-37FF01C3667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815C-A2FD-448E-A0C8-B019DB6C7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041C-DD12-4B9D-8F94-F8F20E9E0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94234-210B-4916-8A62-1FF75529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3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0F05D4-DD7F-4D70-AC8D-D6BDF43F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8" y="290513"/>
            <a:ext cx="5991225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767563-AC0B-4C93-A680-50505085D9F0}"/>
              </a:ext>
            </a:extLst>
          </p:cNvPr>
          <p:cNvSpPr/>
          <p:nvPr/>
        </p:nvSpPr>
        <p:spPr>
          <a:xfrm>
            <a:off x="3077210" y="5857875"/>
            <a:ext cx="2509520" cy="56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5351E-9ED1-4CDA-BBE9-7450E5C4CB5F}"/>
              </a:ext>
            </a:extLst>
          </p:cNvPr>
          <p:cNvSpPr/>
          <p:nvPr/>
        </p:nvSpPr>
        <p:spPr>
          <a:xfrm rot="16200000">
            <a:off x="-973772" y="2152650"/>
            <a:ext cx="2509520" cy="56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ED0CCA-1D9F-47CD-BE02-E8C2C3572AB5}"/>
                  </a:ext>
                </a:extLst>
              </p:cNvPr>
              <p:cNvSpPr txBox="1"/>
              <p:nvPr/>
            </p:nvSpPr>
            <p:spPr>
              <a:xfrm>
                <a:off x="2045335" y="2990850"/>
                <a:ext cx="724557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ED0CCA-1D9F-47CD-BE02-E8C2C357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35" y="2990850"/>
                <a:ext cx="724557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BD5E53-A642-4EDF-B31C-1B4423AE178B}"/>
                  </a:ext>
                </a:extLst>
              </p:cNvPr>
              <p:cNvSpPr txBox="1"/>
              <p:nvPr/>
            </p:nvSpPr>
            <p:spPr>
              <a:xfrm>
                <a:off x="1197610" y="4438650"/>
                <a:ext cx="729366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BD5E53-A642-4EDF-B31C-1B4423AE1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610" y="4438650"/>
                <a:ext cx="72936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EF5148D-B5DE-4AE5-BDEE-96DC87DB2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410" y="795337"/>
            <a:ext cx="57340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9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Evans</dc:creator>
  <cp:lastModifiedBy>Nathaniel Evans</cp:lastModifiedBy>
  <cp:revision>1</cp:revision>
  <dcterms:created xsi:type="dcterms:W3CDTF">2020-04-23T20:42:55Z</dcterms:created>
  <dcterms:modified xsi:type="dcterms:W3CDTF">2020-04-23T20:48:23Z</dcterms:modified>
</cp:coreProperties>
</file>