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4340BC-43EB-437A-BF1B-C7DA658DC13D}"/>
              </a:ext>
            </a:extLst>
          </p:cNvPr>
          <p:cNvSpPr/>
          <p:nvPr/>
        </p:nvSpPr>
        <p:spPr>
          <a:xfrm>
            <a:off x="4927997" y="1742834"/>
            <a:ext cx="1843088" cy="1990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zero value (positive control) of optical density is set by the </a:t>
            </a:r>
            <a:r>
              <a:rPr lang="en-US" sz="1200" dirty="0" err="1"/>
              <a:t>p.spec</a:t>
            </a:r>
            <a:r>
              <a:rPr lang="en-US" sz="1200" dirty="0"/>
              <a:t> software [blank490] but to interpret this value as cell viability, we need to scale optical density by plate controls….eg</a:t>
            </a:r>
          </a:p>
          <a:p>
            <a:pPr algn="ctr"/>
            <a:r>
              <a:rPr lang="en-US" sz="1200" dirty="0" err="1"/>
              <a:t>Cell_viab</a:t>
            </a:r>
            <a:r>
              <a:rPr lang="en-US" sz="1200" dirty="0"/>
              <a:t> = </a:t>
            </a:r>
            <a:r>
              <a:rPr lang="en-US" sz="1200" dirty="0" err="1"/>
              <a:t>opt_dens</a:t>
            </a:r>
            <a:r>
              <a:rPr lang="en-US" sz="1200" dirty="0"/>
              <a:t> / </a:t>
            </a:r>
            <a:r>
              <a:rPr lang="en-US" sz="1200" dirty="0" err="1"/>
              <a:t>avg_plt_control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B135-2F23-4CDC-9A4F-89BC83BDAEF9}"/>
              </a:ext>
            </a:extLst>
          </p:cNvPr>
          <p:cNvSpPr/>
          <p:nvPr/>
        </p:nvSpPr>
        <p:spPr>
          <a:xfrm>
            <a:off x="2527697" y="1733310"/>
            <a:ext cx="1843088" cy="1133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from matrix format to long data and merge plate map. Critical output features: </a:t>
            </a:r>
          </a:p>
          <a:p>
            <a:pPr algn="ctr"/>
            <a:r>
              <a:rPr lang="en-US" sz="1200" dirty="0"/>
              <a:t>[conc, </a:t>
            </a:r>
            <a:r>
              <a:rPr lang="en-US" sz="1200" dirty="0" err="1"/>
              <a:t>optical_density</a:t>
            </a:r>
            <a:r>
              <a:rPr lang="en-US" sz="1200" dirty="0"/>
              <a:t>, </a:t>
            </a:r>
            <a:r>
              <a:rPr lang="en-US" sz="1200" dirty="0" err="1"/>
              <a:t>lab_id</a:t>
            </a:r>
            <a:r>
              <a:rPr lang="en-US" sz="1200" dirty="0"/>
              <a:t>, inhibitor]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  <a:p>
            <a:pPr algn="ctr"/>
            <a:r>
              <a:rPr lang="en-US" sz="900" dirty="0"/>
              <a:t>[HNSCC_plate_data_mapper.py]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4927997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(1)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1BBD15-2A23-4A78-A2C4-5BD7D8B92923}"/>
              </a:ext>
            </a:extLst>
          </p:cNvPr>
          <p:cNvSpPr/>
          <p:nvPr/>
        </p:nvSpPr>
        <p:spPr>
          <a:xfrm>
            <a:off x="3052762" y="4238625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Single-agent / Combination Split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EB8EF-55B2-46F6-84B0-5768C4CA29F0}"/>
              </a:ext>
            </a:extLst>
          </p:cNvPr>
          <p:cNvSpPr/>
          <p:nvPr/>
        </p:nvSpPr>
        <p:spPr>
          <a:xfrm>
            <a:off x="7185422" y="1761888"/>
            <a:ext cx="1843088" cy="75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ceiling and floor must be set to constrain cell viability within [0,1].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7185422" y="761765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(2)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93816-43F2-4B1A-9171-0FF2E4500C69}"/>
              </a:ext>
            </a:extLst>
          </p:cNvPr>
          <p:cNvSpPr/>
          <p:nvPr/>
        </p:nvSpPr>
        <p:spPr>
          <a:xfrm>
            <a:off x="9442847" y="1733310"/>
            <a:ext cx="1843088" cy="75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we have replicates, then they are averaged.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9442847" y="761764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(3)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A49F1-FAE7-47BA-847B-A196A3941387}"/>
              </a:ext>
            </a:extLst>
          </p:cNvPr>
          <p:cNvSpPr/>
          <p:nvPr/>
        </p:nvSpPr>
        <p:spPr>
          <a:xfrm>
            <a:off x="533400" y="5248273"/>
            <a:ext cx="1843088" cy="123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??? Check Dan </a:t>
            </a:r>
            <a:r>
              <a:rPr lang="en-US" sz="1200" dirty="0" err="1"/>
              <a:t>Bottomly’s</a:t>
            </a:r>
            <a:r>
              <a:rPr lang="en-US" sz="1200" dirty="0"/>
              <a:t> documentation ??? I believe this step drops data when </a:t>
            </a:r>
            <a:r>
              <a:rPr lang="en-US" sz="1200" dirty="0" err="1"/>
              <a:t>replicate_auc</a:t>
            </a:r>
            <a:r>
              <a:rPr lang="en-US" sz="1200" dirty="0"/>
              <a:t> – </a:t>
            </a:r>
            <a:r>
              <a:rPr lang="en-US" sz="1200" dirty="0" err="1"/>
              <a:t>avg_replacate_auc</a:t>
            </a:r>
            <a:r>
              <a:rPr lang="en-US" sz="1200" dirty="0"/>
              <a:t> &gt; </a:t>
            </a:r>
            <a:r>
              <a:rPr lang="en-US" sz="1200" dirty="0" err="1"/>
              <a:t>some_value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533400" y="423862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9B6E618-CE45-4915-A4A3-E69CCF35737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H="1">
            <a:off x="533400" y="1257064"/>
            <a:ext cx="10752535" cy="3476857"/>
          </a:xfrm>
          <a:prstGeom prst="bentConnector5">
            <a:avLst>
              <a:gd name="adj1" fmla="val -2126"/>
              <a:gd name="adj2" fmla="val 80957"/>
              <a:gd name="adj3" fmla="val 102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903119" y="498633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Combination-Agents Normalization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7CE092-1F7B-4C9F-8F42-9D535FEE76B5}"/>
              </a:ext>
            </a:extLst>
          </p:cNvPr>
          <p:cNvSpPr/>
          <p:nvPr/>
        </p:nvSpPr>
        <p:spPr>
          <a:xfrm>
            <a:off x="5836444" y="5976936"/>
            <a:ext cx="1843088" cy="881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Concentrations have to be represented as </a:t>
            </a:r>
            <a:r>
              <a:rPr lang="en-US" sz="1200" dirty="0" err="1"/>
              <a:t>euclidean</a:t>
            </a:r>
            <a:r>
              <a:rPr lang="en-US" sz="1200" dirty="0"/>
              <a:t> distances in concentration space to provide accurate plate to fit along.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8836819" y="4238624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Probit</a:t>
            </a:r>
            <a:r>
              <a:rPr lang="en-US" dirty="0"/>
              <a:t> Fit &amp; Overfitting QC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F8A642-34FC-4C9D-BD5E-4F69D6C4C988}"/>
              </a:ext>
            </a:extLst>
          </p:cNvPr>
          <p:cNvSpPr/>
          <p:nvPr/>
        </p:nvSpPr>
        <p:spPr>
          <a:xfrm>
            <a:off x="8753476" y="5229220"/>
            <a:ext cx="1843088" cy="881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C5317C-CAC3-47EA-BF1B-C7DAAEFEAFA8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4714875" y="4733924"/>
            <a:ext cx="412194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F772146-2F83-4C22-A1E1-342FABC4DDEA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4714875" y="4733925"/>
            <a:ext cx="1188244" cy="747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2119134-244D-4348-BD8D-67E2FA402905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7565232" y="4733924"/>
            <a:ext cx="1271587" cy="747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6365967" y="449556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2376488" y="4733921"/>
            <a:ext cx="676274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9028510" y="1257064"/>
            <a:ext cx="41433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771085" y="1257061"/>
            <a:ext cx="414337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106116-BE84-49F2-9EA6-61D55999820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557212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F86-1610-446D-A724-488949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output documentation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B40-57DE-42CA-A49B-0046E6B9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assays that are labeled as having been normalized by positive controls (labeled as “blank490”), however, the output file shows discrepancies that indicate it was not.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=10308,notes=NA]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=10309,notes=matched normal 10308]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*these two assay outputs don’t have a 26</a:t>
            </a:r>
            <a:r>
              <a:rPr lang="en-US" baseline="30000" dirty="0"/>
              <a:t>th</a:t>
            </a:r>
            <a:r>
              <a:rPr lang="en-US" dirty="0"/>
              <a:t> column, which usually says “blank490” in each row. </a:t>
            </a:r>
          </a:p>
        </p:txBody>
      </p:sp>
    </p:spTree>
    <p:extLst>
      <p:ext uri="{BB962C8B-B14F-4D97-AF65-F5344CB8AC3E}">
        <p14:creationId xmlns:p14="http://schemas.microsoft.com/office/powerpoint/2010/main" val="428456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E29-9B45-4B5B-98A2-111B090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10EA-D085-4E5E-A0C6-5941BA94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8134"/>
            <a:ext cx="10515600" cy="5270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python ./python/HNSCC_plate_data_mapper.py ./</a:t>
            </a:r>
            <a:r>
              <a:rPr lang="en-US" dirty="0" err="1">
                <a:solidFill>
                  <a:schemeClr val="bg1"/>
                </a:solidFill>
              </a:rPr>
              <a:t>plate_maps</a:t>
            </a:r>
            <a:r>
              <a:rPr lang="en-US" dirty="0">
                <a:solidFill>
                  <a:schemeClr val="bg1"/>
                </a:solidFill>
              </a:rPr>
              <a:t> ./data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C9D-BFEB-4B5D-88AF-E714897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5361"/>
            <a:ext cx="5166629" cy="115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211C4-0F36-4B7E-B294-3A95CA8C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52646"/>
            <a:ext cx="3543300" cy="211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002F-5D88-4758-B6C4-1310A86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686166"/>
            <a:ext cx="4924425" cy="101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5D44-A0F5-4478-9A4B-C1BE5CE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73087"/>
            <a:ext cx="1352550" cy="136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0D60-02ED-4BBE-AFC0-90140B5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26" y="5334354"/>
            <a:ext cx="7658100" cy="130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309C0-85CA-4E6D-AB16-BF476D6B8B89}"/>
              </a:ext>
            </a:extLst>
          </p:cNvPr>
          <p:cNvSpPr txBox="1"/>
          <p:nvPr/>
        </p:nvSpPr>
        <p:spPr>
          <a:xfrm>
            <a:off x="523875" y="490375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inhibitor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6242-8FC1-429F-92FF-1463E5AF1A41}"/>
              </a:ext>
            </a:extLst>
          </p:cNvPr>
          <p:cNvSpPr txBox="1"/>
          <p:nvPr/>
        </p:nvSpPr>
        <p:spPr>
          <a:xfrm>
            <a:off x="4029093" y="4924283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Data: position, </a:t>
            </a:r>
            <a:r>
              <a:rPr lang="en-US" dirty="0" err="1"/>
              <a:t>lab_id</a:t>
            </a:r>
            <a:r>
              <a:rPr lang="en-US" dirty="0"/>
              <a:t> -&gt; concentration, inhibitor (long format) </a:t>
            </a:r>
          </a:p>
        </p:txBody>
      </p:sp>
    </p:spTree>
    <p:extLst>
      <p:ext uri="{BB962C8B-B14F-4D97-AF65-F5344CB8AC3E}">
        <p14:creationId xmlns:p14="http://schemas.microsoft.com/office/powerpoint/2010/main" val="415974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669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PowerPoint Presentation</vt:lpstr>
      <vt:lpstr>Overview </vt:lpstr>
      <vt:lpstr>Plate Map Revisions </vt:lpstr>
      <vt:lpstr>Data output documentation issues</vt:lpstr>
      <vt:lpstr>Standing Questions</vt:lpstr>
      <vt:lpstr>Overview: Map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19</cp:revision>
  <dcterms:created xsi:type="dcterms:W3CDTF">2019-07-29T16:57:30Z</dcterms:created>
  <dcterms:modified xsi:type="dcterms:W3CDTF">2019-08-13T23:01:57Z</dcterms:modified>
</cp:coreProperties>
</file>