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A83E-1D71-4BAC-BA85-EC1D97B73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BE6C-FFB5-4157-8ADE-2382A31BD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B432-8E62-4A3F-8989-EC2ED1B5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CEDC-D846-415E-8164-9371DC7D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987B-E83B-459B-ADA3-A29FCFF8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5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DD5D-A63B-4D90-BFD9-219AA856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8605C-8723-4C92-8F69-59A3275EE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1B15-6930-4BDF-BE3F-EFA43F45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CEF1-EBAF-4B63-A4CF-A3CE7B7B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6EF1-F9F2-4657-9FEA-AADEFD8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225F7-3AAE-44C0-BD1B-0D63C614B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7644B-8566-4CB6-8AE9-433F0150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D91A-3BAB-4827-A5AE-1B922768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B515-7453-4499-8E4A-4DC3F878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897E-89CD-441A-9562-A2A20944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78E-E351-4B4D-BE66-436F3ADA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1871-65D5-443C-910D-60030C26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F68F4-F8F8-4DF5-98C8-711F7AAE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AD0B-1AEA-4E4C-A324-B3E5B79B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55C6-9ADB-401E-B7ED-1F0B655E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265-0BBA-4216-8D77-3D5EACB6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220F-EDF1-49A8-8F56-22AE9133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92EC-4359-4C04-B22A-0BEC3E4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C9392-AEA2-4428-B2B4-9A95B28F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78EF-22D0-431C-B816-56773043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654A-7985-4977-AD49-F94A520E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77BB-5348-4557-9335-4AD02C1E4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CD0AC-D4C3-4D82-87CF-AC8D8057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ED10-392B-4B53-B686-2782B7E7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CBFC7-0565-4E04-89C6-3D26542F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083BA-4567-4299-BB52-629945F4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6D5D-547F-44F0-8BE2-1358938D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FC47-E5F6-4A5B-8907-7C5468DD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D8636-3288-4A62-A9BD-55DA1C89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637E1-A21D-4361-8463-54CD2E0D1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1BA31-D2A3-4D5B-97C1-7C8ABA824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990B6-1DD9-47B2-BDD7-88DC2EBF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F174C-3946-4144-AEA2-F52971BD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3B6D9-6B55-4E1D-BAE6-F880C35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92A8-3F5A-4374-AE8E-6C3A0DD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EC1D2-49BD-4804-8BE8-14A25308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5CA39-5989-4233-AEC7-B09EC565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DAEF2-DDEC-4837-8616-7A7784B3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2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2D05-41CC-4703-B7AC-CC00A04E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C25C9-8077-4319-AF2A-4F16627F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19FE-9A42-499E-A738-D06B56E3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1E45-6582-4E96-95A4-7BEFE78C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D0E8-7BA5-4428-9278-741FDCE7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34DB-A483-402B-9796-EF342D76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6E9E2-B1D4-425C-934A-6CAF89E7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4CB2-0454-4655-ADAD-980ABE1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C086-A58C-4BE0-9E4D-E2F3CD65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A329-5067-4B66-9998-A31E994F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FA49B-BC05-4602-BAD5-633D98C78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210BF-F413-48AB-B1CB-B8FAF6DC7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D5C90-B0FF-464A-B979-C73FE1B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A0016-ED2E-4810-B392-D6332B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D5BB-B05A-472B-BFFC-29746223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67F57-FBD1-451B-96DA-B3AA5AFC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679A1-230F-43E7-BC95-72457C88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AAB4-1AAB-492E-9155-D00C14DB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273A1-C589-45D6-90BD-6C9E92D4E1D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2D32-64A4-4A91-992A-A50234304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8EFB-9FA5-40C3-A17B-40C1DE723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DFB7-645E-4889-AB7E-DB6402BF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8071-1C9E-489B-8A6B-8415F8364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inhibitor heatmaps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6ECAA-6C50-455E-B3A1-4156D3226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216E6CD-F0A5-49F8-B5CC-A4177600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5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688DCDF-1258-46E6-81B5-9251F16E3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0"/>
            <a:ext cx="5445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A923FD-CE6D-439C-95BD-9910CD270F1F}"/>
              </a:ext>
            </a:extLst>
          </p:cNvPr>
          <p:cNvSpPr txBox="1"/>
          <p:nvPr/>
        </p:nvSpPr>
        <p:spPr>
          <a:xfrm>
            <a:off x="1876425" y="0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Agent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9DFC-77C0-41A7-BDAE-F64F8B0558E1}"/>
              </a:ext>
            </a:extLst>
          </p:cNvPr>
          <p:cNvSpPr txBox="1"/>
          <p:nvPr/>
        </p:nvSpPr>
        <p:spPr>
          <a:xfrm>
            <a:off x="8915400" y="7382"/>
            <a:ext cx="19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Combination Agent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1CEF2-2798-4145-9425-5A3520338CEE}"/>
              </a:ext>
            </a:extLst>
          </p:cNvPr>
          <p:cNvSpPr/>
          <p:nvPr/>
        </p:nvSpPr>
        <p:spPr>
          <a:xfrm>
            <a:off x="4160230" y="7382"/>
            <a:ext cx="203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AUC calculated</a:t>
            </a:r>
          </a:p>
          <a:p>
            <a:r>
              <a:rPr lang="en-US" dirty="0">
                <a:solidFill>
                  <a:srgbClr val="FF0000"/>
                </a:solidFill>
              </a:rPr>
              <a:t>across all inhibitors </a:t>
            </a:r>
          </a:p>
        </p:txBody>
      </p:sp>
    </p:spTree>
    <p:extLst>
      <p:ext uri="{BB962C8B-B14F-4D97-AF65-F5344CB8AC3E}">
        <p14:creationId xmlns:p14="http://schemas.microsoft.com/office/powerpoint/2010/main" val="326705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2CCE383-BA45-40F3-847C-C26136986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7550"/>
            <a:ext cx="12192000" cy="606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073FF-3651-49D8-8000-332C8AD61F51}"/>
              </a:ext>
            </a:extLst>
          </p:cNvPr>
          <p:cNvSpPr txBox="1"/>
          <p:nvPr/>
        </p:nvSpPr>
        <p:spPr>
          <a:xfrm>
            <a:off x="495300" y="76200"/>
            <a:ext cx="506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AUC </a:t>
            </a:r>
            <a:r>
              <a:rPr lang="en-US" dirty="0" err="1">
                <a:solidFill>
                  <a:srgbClr val="FF0000"/>
                </a:solidFill>
              </a:rPr>
              <a:t>zscores</a:t>
            </a:r>
            <a:r>
              <a:rPr lang="en-US" dirty="0">
                <a:solidFill>
                  <a:srgbClr val="FF0000"/>
                </a:solidFill>
              </a:rPr>
              <a:t> calculated across inhibitors – all agents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922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80E892-9249-4111-B342-89E36A47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0"/>
            <a:ext cx="571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E712E-1B17-423F-8BC1-5B52161D8125}"/>
              </a:ext>
            </a:extLst>
          </p:cNvPr>
          <p:cNvSpPr txBox="1"/>
          <p:nvPr/>
        </p:nvSpPr>
        <p:spPr>
          <a:xfrm>
            <a:off x="2028825" y="0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Agent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78E7B4-4A1E-4850-BB97-7FC483CD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7" y="0"/>
            <a:ext cx="5511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8EB12-231C-40A1-9599-A9FFADBC62DA}"/>
              </a:ext>
            </a:extLst>
          </p:cNvPr>
          <p:cNvSpPr txBox="1"/>
          <p:nvPr/>
        </p:nvSpPr>
        <p:spPr>
          <a:xfrm>
            <a:off x="8886825" y="0"/>
            <a:ext cx="208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Combination Agents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5F3F8-AC7D-4ABF-8147-63F5656F05F9}"/>
              </a:ext>
            </a:extLst>
          </p:cNvPr>
          <p:cNvSpPr/>
          <p:nvPr/>
        </p:nvSpPr>
        <p:spPr>
          <a:xfrm>
            <a:off x="4614711" y="0"/>
            <a:ext cx="1768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AUC calculated</a:t>
            </a:r>
          </a:p>
          <a:p>
            <a:r>
              <a:rPr lang="en-US" dirty="0">
                <a:solidFill>
                  <a:srgbClr val="FF0000"/>
                </a:solidFill>
              </a:rPr>
              <a:t>within inhibitors </a:t>
            </a:r>
          </a:p>
        </p:txBody>
      </p:sp>
    </p:spTree>
    <p:extLst>
      <p:ext uri="{BB962C8B-B14F-4D97-AF65-F5344CB8AC3E}">
        <p14:creationId xmlns:p14="http://schemas.microsoft.com/office/powerpoint/2010/main" val="308406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4A1A969-A464-4B5D-9F87-76B02A00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9950"/>
            <a:ext cx="12192000" cy="59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48A5B-8FCC-4E8D-83D8-4CEF220F9055}"/>
              </a:ext>
            </a:extLst>
          </p:cNvPr>
          <p:cNvSpPr txBox="1"/>
          <p:nvPr/>
        </p:nvSpPr>
        <p:spPr>
          <a:xfrm>
            <a:off x="2381250" y="390525"/>
            <a:ext cx="492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AUC </a:t>
            </a:r>
            <a:r>
              <a:rPr lang="en-US" dirty="0" err="1">
                <a:solidFill>
                  <a:srgbClr val="FF0000"/>
                </a:solidFill>
              </a:rPr>
              <a:t>zscores</a:t>
            </a:r>
            <a:r>
              <a:rPr lang="en-US" dirty="0">
                <a:solidFill>
                  <a:srgbClr val="FF0000"/>
                </a:solidFill>
              </a:rPr>
              <a:t> calculated within inhibitor – all agents</a:t>
            </a:r>
          </a:p>
        </p:txBody>
      </p:sp>
    </p:spTree>
    <p:extLst>
      <p:ext uri="{BB962C8B-B14F-4D97-AF65-F5344CB8AC3E}">
        <p14:creationId xmlns:p14="http://schemas.microsoft.com/office/powerpoint/2010/main" val="9085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7EF0-14C7-4B6E-8BA9-6D43D38F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BB26-90F4-40CF-AFD1-444D5B94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agent names still aren’t correct – we’ll need to fix the plate maps and re-run the data </a:t>
            </a:r>
          </a:p>
          <a:p>
            <a:r>
              <a:rPr lang="en-US" dirty="0"/>
              <a:t>If we have clinical, mutation are pathway target data we can overlay it on the heatmap to see if they correspond with any of the clusters.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8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HNSCC inhibitor heatmaps</vt:lpstr>
      <vt:lpstr>PowerPoint Presentation</vt:lpstr>
      <vt:lpstr>PowerPoint Presentation</vt:lpstr>
      <vt:lpstr>PowerPoint Presentation</vt:lpstr>
      <vt:lpstr>PowerPoint Presentation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inhibitor heatmaps</dc:title>
  <dc:creator>Nathaniel Evans</dc:creator>
  <cp:lastModifiedBy>Nathaniel Evans</cp:lastModifiedBy>
  <cp:revision>2</cp:revision>
  <dcterms:created xsi:type="dcterms:W3CDTF">2020-04-11T00:06:16Z</dcterms:created>
  <dcterms:modified xsi:type="dcterms:W3CDTF">2020-04-11T03:53:47Z</dcterms:modified>
</cp:coreProperties>
</file>