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79" r:id="rId6"/>
    <p:sldId id="262" r:id="rId7"/>
    <p:sldId id="263" r:id="rId8"/>
    <p:sldId id="264" r:id="rId9"/>
    <p:sldId id="260" r:id="rId10"/>
    <p:sldId id="266" r:id="rId11"/>
    <p:sldId id="267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7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3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8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2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6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9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5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70472-B6AF-4B0B-B160-FE2CF0C5F2F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0264A-7285-4B7D-8544-088F4565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0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Cyclic IF registration pipeline overview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Nate Evans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65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19288" y="520691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3233738" y="1120766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 registration results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3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3" idx="3"/>
            <a:endCxn id="28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3"/>
            <a:endCxn id="30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90554" y="1979623"/>
            <a:ext cx="555307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Method Overview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Segment each core and assign a core id</a:t>
            </a:r>
          </a:p>
          <a:p>
            <a:pPr marL="342900" indent="-342900">
              <a:buAutoNum type="arabicPeriod"/>
            </a:pPr>
            <a:r>
              <a:rPr lang="en-US" dirty="0" smtClean="0"/>
              <a:t>Match core id’s across rounds using density based clustering and </a:t>
            </a:r>
            <a:r>
              <a:rPr lang="en-US" dirty="0" err="1" smtClean="0"/>
              <a:t>x,y</a:t>
            </a:r>
            <a:r>
              <a:rPr lang="en-US" dirty="0" smtClean="0"/>
              <a:t> pixel location as features</a:t>
            </a:r>
          </a:p>
          <a:p>
            <a:pPr marL="342900" indent="-342900">
              <a:buAutoNum type="arabicPeriod"/>
            </a:pPr>
            <a:r>
              <a:rPr lang="en-US" dirty="0" smtClean="0"/>
              <a:t>TODO: QC; remove any cores that have fewer than XX cores assigned.</a:t>
            </a:r>
          </a:p>
          <a:p>
            <a:pPr marL="342900" indent="-342900">
              <a:buAutoNum type="arabicPeriod"/>
            </a:pPr>
            <a:r>
              <a:rPr lang="en-US" dirty="0" smtClean="0"/>
              <a:t>Get shape statistics and location of each core</a:t>
            </a:r>
          </a:p>
          <a:p>
            <a:pPr marL="342900" indent="-342900">
              <a:buAutoNum type="arabicPeriod"/>
            </a:pPr>
            <a:r>
              <a:rPr lang="en-US" dirty="0" smtClean="0"/>
              <a:t>Isolate each core (in each round) and save to separate file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574" y="1438275"/>
            <a:ext cx="4114800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027" y="4343400"/>
            <a:ext cx="3806347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873" y="4469998"/>
            <a:ext cx="2518478" cy="224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8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19288" y="520691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3233738" y="1120766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 registration results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3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3" idx="3"/>
            <a:endCxn id="28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3"/>
            <a:endCxn id="30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90554" y="1979623"/>
            <a:ext cx="113823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Results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8" y="2085975"/>
            <a:ext cx="8362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3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5288" y="2132528"/>
            <a:ext cx="1168241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Usage + Location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cycIF_reg</a:t>
            </a:r>
            <a:r>
              <a:rPr lang="en-US" dirty="0" smtClean="0"/>
              <a:t>) teddy@RWS01360:/</a:t>
            </a:r>
            <a:r>
              <a:rPr lang="en-US" dirty="0" err="1" smtClean="0"/>
              <a:t>mnt</a:t>
            </a:r>
            <a:r>
              <a:rPr lang="en-US" dirty="0" smtClean="0"/>
              <a:t>/c/Users/Public/</a:t>
            </a:r>
            <a:r>
              <a:rPr lang="en-US" dirty="0" err="1" smtClean="0"/>
              <a:t>cyclicIF_processing</a:t>
            </a:r>
            <a:r>
              <a:rPr lang="en-US" dirty="0" smtClean="0"/>
              <a:t>/</a:t>
            </a:r>
            <a:r>
              <a:rPr lang="en-US" dirty="0" err="1" smtClean="0"/>
              <a:t>cyclicIF_registration</a:t>
            </a:r>
            <a:r>
              <a:rPr lang="en-US" dirty="0" smtClean="0"/>
              <a:t>/workflow/scripts$ python register_core.py --help</a:t>
            </a:r>
          </a:p>
          <a:p>
            <a:r>
              <a:rPr lang="en-US" dirty="0" smtClean="0"/>
              <a:t>starting `register_core.py`...</a:t>
            </a:r>
          </a:p>
          <a:p>
            <a:r>
              <a:rPr lang="en-US" dirty="0" smtClean="0"/>
              <a:t>usage: register_core.py [-h] [--input input] [--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err="1" smtClean="0"/>
              <a:t>CyclicIF</a:t>
            </a:r>
            <a:r>
              <a:rPr lang="en-US" dirty="0" smtClean="0"/>
              <a:t> registration pipeline. Registration of an individual core across rounds + channels.</a:t>
            </a:r>
          </a:p>
          <a:p>
            <a:endParaRPr lang="en-US" dirty="0" smtClean="0"/>
          </a:p>
          <a:p>
            <a:r>
              <a:rPr lang="en-US" dirty="0" smtClean="0"/>
              <a:t>optional arguments:</a:t>
            </a:r>
          </a:p>
          <a:p>
            <a:r>
              <a:rPr lang="en-US" dirty="0" smtClean="0"/>
              <a:t>  -h, --help       show this help message and exit</a:t>
            </a:r>
          </a:p>
          <a:p>
            <a:r>
              <a:rPr lang="en-US" dirty="0" smtClean="0"/>
              <a:t>  --input </a:t>
            </a:r>
            <a:r>
              <a:rPr lang="en-US" dirty="0" err="1" smtClean="0"/>
              <a:t>input</a:t>
            </a:r>
            <a:r>
              <a:rPr lang="en-US" dirty="0" smtClean="0"/>
              <a:t>    core directory (.</a:t>
            </a:r>
            <a:r>
              <a:rPr lang="en-US" dirty="0" err="1" smtClean="0"/>
              <a:t>tif</a:t>
            </a:r>
            <a:r>
              <a:rPr lang="en-US" dirty="0" smtClean="0"/>
              <a:t> core images)</a:t>
            </a:r>
          </a:p>
          <a:p>
            <a:r>
              <a:rPr lang="en-US" dirty="0" smtClean="0"/>
              <a:t>  --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 path to directory with </a:t>
            </a:r>
            <a:r>
              <a:rPr lang="en-US" dirty="0" err="1" smtClean="0"/>
              <a:t>config</a:t>
            </a:r>
            <a:r>
              <a:rPr lang="en-US" dirty="0" smtClean="0"/>
              <a:t>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6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5288" y="2132528"/>
            <a:ext cx="1168241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Methods Overview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Gradient Descent Optimizer using Mutual Information as the metric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 &lt; 20 iterations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9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5288" y="2132528"/>
            <a:ext cx="1168241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Results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43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9126" y="263961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cycIF_reg</a:t>
            </a:r>
            <a:r>
              <a:rPr lang="en-US" dirty="0" smtClean="0"/>
              <a:t>) teddy@RWS01360:/</a:t>
            </a:r>
            <a:r>
              <a:rPr lang="en-US" dirty="0" err="1" smtClean="0"/>
              <a:t>mnt</a:t>
            </a:r>
            <a:r>
              <a:rPr lang="en-US" dirty="0" smtClean="0"/>
              <a:t>/c/Users/Public/</a:t>
            </a:r>
            <a:r>
              <a:rPr lang="en-US" dirty="0" err="1" smtClean="0"/>
              <a:t>cyclicIF_processing</a:t>
            </a:r>
            <a:r>
              <a:rPr lang="en-US" dirty="0" smtClean="0"/>
              <a:t>/</a:t>
            </a:r>
            <a:r>
              <a:rPr lang="en-US" dirty="0" err="1" smtClean="0"/>
              <a:t>cyclicIF_registration</a:t>
            </a:r>
            <a:r>
              <a:rPr lang="en-US" dirty="0" smtClean="0"/>
              <a:t>/workflow/scripts$ python evaluate_core_registration.py --help</a:t>
            </a:r>
          </a:p>
          <a:p>
            <a:r>
              <a:rPr lang="en-US" dirty="0" smtClean="0"/>
              <a:t>starting `evaluate_core_registration.py`...</a:t>
            </a:r>
          </a:p>
          <a:p>
            <a:r>
              <a:rPr lang="en-US" dirty="0" smtClean="0"/>
              <a:t>usage: evaluate_core_registration.py [-h] [--input in]</a:t>
            </a:r>
          </a:p>
          <a:p>
            <a:endParaRPr lang="en-US" dirty="0" smtClean="0"/>
          </a:p>
          <a:p>
            <a:r>
              <a:rPr lang="en-US" dirty="0" err="1" smtClean="0"/>
              <a:t>CyclicIF</a:t>
            </a:r>
            <a:r>
              <a:rPr lang="en-US" dirty="0" smtClean="0"/>
              <a:t> registration pipeline. Evaluating a registration of an individual core across rounds + channels.</a:t>
            </a:r>
          </a:p>
          <a:p>
            <a:endParaRPr lang="en-US" dirty="0" smtClean="0"/>
          </a:p>
          <a:p>
            <a:r>
              <a:rPr lang="en-US" dirty="0" smtClean="0"/>
              <a:t>optional arguments:</a:t>
            </a:r>
          </a:p>
          <a:p>
            <a:r>
              <a:rPr lang="en-US" dirty="0" smtClean="0"/>
              <a:t>  -h, --help  show this help message and exit</a:t>
            </a:r>
          </a:p>
          <a:p>
            <a:r>
              <a:rPr lang="en-US" dirty="0" smtClean="0"/>
              <a:t>  --input in  core directory (.</a:t>
            </a:r>
            <a:r>
              <a:rPr lang="en-US" dirty="0" err="1" smtClean="0"/>
              <a:t>tif</a:t>
            </a:r>
            <a:r>
              <a:rPr lang="en-US" dirty="0" smtClean="0"/>
              <a:t> core images)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81576" y="2185988"/>
            <a:ext cx="101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scripts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5126" y="263961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cycIF_reg</a:t>
            </a:r>
            <a:r>
              <a:rPr lang="en-US" dirty="0" smtClean="0"/>
              <a:t>) teddy@RWS01360:/</a:t>
            </a:r>
            <a:r>
              <a:rPr lang="en-US" dirty="0" err="1" smtClean="0"/>
              <a:t>mnt</a:t>
            </a:r>
            <a:r>
              <a:rPr lang="en-US" dirty="0" smtClean="0"/>
              <a:t>/c/Users/Public/</a:t>
            </a:r>
            <a:r>
              <a:rPr lang="en-US" dirty="0" err="1" smtClean="0"/>
              <a:t>cyclicIF_processing</a:t>
            </a:r>
            <a:r>
              <a:rPr lang="en-US" dirty="0" smtClean="0"/>
              <a:t>/</a:t>
            </a:r>
            <a:r>
              <a:rPr lang="en-US" dirty="0" err="1" smtClean="0"/>
              <a:t>cyclicIF_registration</a:t>
            </a:r>
            <a:r>
              <a:rPr lang="en-US" dirty="0" smtClean="0"/>
              <a:t>/workflow/scripts$ python aggregate_results.py --help</a:t>
            </a:r>
          </a:p>
          <a:p>
            <a:r>
              <a:rPr lang="en-US" dirty="0" smtClean="0"/>
              <a:t>starting `aggregate_results.py`...</a:t>
            </a:r>
          </a:p>
          <a:p>
            <a:r>
              <a:rPr lang="en-US" dirty="0" smtClean="0"/>
              <a:t>usage: aggregate_results.py [-h] [--</a:t>
            </a:r>
            <a:r>
              <a:rPr lang="en-US" dirty="0" err="1" smtClean="0"/>
              <a:t>dir</a:t>
            </a:r>
            <a:r>
              <a:rPr lang="en-US" dirty="0" smtClean="0"/>
              <a:t> in]</a:t>
            </a:r>
          </a:p>
          <a:p>
            <a:endParaRPr lang="en-US" dirty="0" smtClean="0"/>
          </a:p>
          <a:p>
            <a:r>
              <a:rPr lang="en-US" dirty="0" err="1" smtClean="0"/>
              <a:t>CyclicIF</a:t>
            </a:r>
            <a:r>
              <a:rPr lang="en-US" dirty="0" smtClean="0"/>
              <a:t> registration pipeline. Aggregate all registration results for a given output directory.</a:t>
            </a:r>
          </a:p>
          <a:p>
            <a:endParaRPr lang="en-US" dirty="0" smtClean="0"/>
          </a:p>
          <a:p>
            <a:r>
              <a:rPr lang="en-US" dirty="0" smtClean="0"/>
              <a:t>optional arguments:</a:t>
            </a:r>
          </a:p>
          <a:p>
            <a:r>
              <a:rPr lang="en-US" dirty="0" smtClean="0"/>
              <a:t>  -h, --help  show this help message and exit</a:t>
            </a:r>
          </a:p>
          <a:p>
            <a:r>
              <a:rPr lang="en-US" dirty="0" smtClean="0"/>
              <a:t>  --</a:t>
            </a:r>
            <a:r>
              <a:rPr lang="en-US" dirty="0" err="1" smtClean="0"/>
              <a:t>dir</a:t>
            </a:r>
            <a:r>
              <a:rPr lang="en-US" dirty="0" smtClean="0"/>
              <a:t> in    output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7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9126" y="263961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Methods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4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9126" y="263961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95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9126" y="263961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Usage +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90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9126" y="263961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Methods 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TMA experiments consist of 10-15 x 10-15 “cores” spaced evenly across a slide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axioscan</a:t>
            </a:r>
            <a:r>
              <a:rPr lang="en-US" dirty="0" smtClean="0"/>
              <a:t> microscope scans this slide and stitches the images into a large (20k+ x 20k+) image </a:t>
            </a:r>
          </a:p>
          <a:p>
            <a:r>
              <a:rPr lang="en-US" dirty="0" smtClean="0"/>
              <a:t>Each experiment has 5-12 “rounds” which each have 5 “channels” or “colors” (c1-5). C1 is always a </a:t>
            </a:r>
            <a:r>
              <a:rPr lang="en-US" dirty="0" err="1" smtClean="0"/>
              <a:t>dapi</a:t>
            </a:r>
            <a:r>
              <a:rPr lang="en-US" dirty="0" smtClean="0"/>
              <a:t> stain. C2-c4 are protein fluorescence that vary. </a:t>
            </a:r>
          </a:p>
          <a:p>
            <a:r>
              <a:rPr lang="en-US" dirty="0" smtClean="0"/>
              <a:t>Each round’s </a:t>
            </a:r>
            <a:r>
              <a:rPr lang="en-US" dirty="0" err="1" smtClean="0"/>
              <a:t>dapi</a:t>
            </a:r>
            <a:r>
              <a:rPr lang="en-US" dirty="0" smtClean="0"/>
              <a:t> image needs to be aligned or “registered” to the reference </a:t>
            </a:r>
            <a:r>
              <a:rPr lang="en-US" dirty="0" err="1" smtClean="0"/>
              <a:t>dapi</a:t>
            </a:r>
            <a:r>
              <a:rPr lang="en-US" dirty="0" smtClean="0"/>
              <a:t> image (Round 0, C1). </a:t>
            </a:r>
          </a:p>
          <a:p>
            <a:r>
              <a:rPr lang="en-US" dirty="0" smtClean="0"/>
              <a:t>Due to </a:t>
            </a:r>
            <a:r>
              <a:rPr lang="en-US" dirty="0" err="1" smtClean="0"/>
              <a:t>axioscan</a:t>
            </a:r>
            <a:r>
              <a:rPr lang="en-US" dirty="0" smtClean="0"/>
              <a:t> errors when stitching images, cores are not always linearly stitched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9126" y="263961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83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9126" y="263961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Usage +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4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9126" y="263961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Methods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6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928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3233738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registration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9126" y="263961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pipeline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# </a:t>
            </a:r>
            <a:r>
              <a:rPr lang="en-US" dirty="0" err="1" smtClean="0"/>
              <a:t>becacuse</a:t>
            </a:r>
            <a:r>
              <a:rPr lang="en-US" dirty="0" smtClean="0"/>
              <a:t> python calls are wrapped in </a:t>
            </a:r>
            <a:r>
              <a:rPr lang="en-US" dirty="0" err="1" smtClean="0"/>
              <a:t>run_registration</a:t>
            </a:r>
            <a:r>
              <a:rPr lang="en-US" dirty="0" smtClean="0"/>
              <a:t>...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cd $</a:t>
            </a:r>
            <a:r>
              <a:rPr lang="en-US" dirty="0" err="1" smtClean="0"/>
              <a:t>script_dir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# </a:t>
            </a:r>
            <a:r>
              <a:rPr lang="en-US" dirty="0" err="1" smtClean="0"/>
              <a:t>dedust</a:t>
            </a:r>
            <a:r>
              <a:rPr lang="en-US" dirty="0" smtClean="0"/>
              <a:t> the </a:t>
            </a:r>
            <a:r>
              <a:rPr lang="en-US" dirty="0" err="1" smtClean="0"/>
              <a:t>dapi</a:t>
            </a:r>
            <a:r>
              <a:rPr lang="en-US" dirty="0" smtClean="0"/>
              <a:t> images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python dedust_dapi_images.py --input $</a:t>
            </a:r>
            <a:r>
              <a:rPr lang="en-US" dirty="0" err="1" smtClean="0"/>
              <a:t>data_dir</a:t>
            </a:r>
            <a:r>
              <a:rPr lang="en-US" dirty="0" smtClean="0"/>
              <a:t> --output $</a:t>
            </a:r>
            <a:r>
              <a:rPr lang="en-US" dirty="0" err="1" smtClean="0"/>
              <a:t>dedust_out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# pre register TMAs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python slide_registration.py --input $</a:t>
            </a:r>
            <a:r>
              <a:rPr lang="en-US" dirty="0" err="1" smtClean="0"/>
              <a:t>dedust_out</a:t>
            </a:r>
            <a:r>
              <a:rPr lang="en-US" dirty="0" smtClean="0"/>
              <a:t> --output $</a:t>
            </a:r>
            <a:r>
              <a:rPr lang="en-US" dirty="0" err="1" smtClean="0"/>
              <a:t>prereg_out</a:t>
            </a:r>
            <a:r>
              <a:rPr lang="en-US" dirty="0" smtClean="0"/>
              <a:t> --slide $</a:t>
            </a:r>
            <a:r>
              <a:rPr lang="en-US" dirty="0" err="1" smtClean="0"/>
              <a:t>slide_name</a:t>
            </a:r>
            <a:r>
              <a:rPr lang="en-US" dirty="0" smtClean="0"/>
              <a:t> --scene $</a:t>
            </a:r>
            <a:r>
              <a:rPr lang="en-US" dirty="0" err="1" smtClean="0"/>
              <a:t>scene_name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# split cores and match across rounds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python segment_and_match_cores.py --input $</a:t>
            </a:r>
            <a:r>
              <a:rPr lang="en-US" dirty="0" err="1" smtClean="0"/>
              <a:t>data_dir</a:t>
            </a:r>
            <a:r>
              <a:rPr lang="en-US" dirty="0" smtClean="0"/>
              <a:t> --output $</a:t>
            </a:r>
            <a:r>
              <a:rPr lang="en-US" dirty="0" err="1" smtClean="0"/>
              <a:t>output_dir</a:t>
            </a:r>
            <a:r>
              <a:rPr lang="en-US" dirty="0" smtClean="0"/>
              <a:t> --slide $</a:t>
            </a:r>
            <a:r>
              <a:rPr lang="en-US" dirty="0" err="1" smtClean="0"/>
              <a:t>slide_name</a:t>
            </a:r>
            <a:r>
              <a:rPr lang="en-US" dirty="0" smtClean="0"/>
              <a:t> --scene $</a:t>
            </a:r>
            <a:r>
              <a:rPr lang="en-US" dirty="0" err="1" smtClean="0"/>
              <a:t>scene_name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 $</a:t>
            </a:r>
            <a:r>
              <a:rPr lang="en-US" dirty="0" err="1" smtClean="0"/>
              <a:t>myloc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# register each core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/>
              <a:t>scene_dir</a:t>
            </a:r>
            <a:r>
              <a:rPr lang="en-US" dirty="0" smtClean="0"/>
              <a:t>=$</a:t>
            </a:r>
            <a:r>
              <a:rPr lang="en-US" dirty="0" err="1" smtClean="0"/>
              <a:t>output_dir</a:t>
            </a:r>
            <a:r>
              <a:rPr lang="en-US" dirty="0" smtClean="0"/>
              <a:t>/$</a:t>
            </a:r>
            <a:r>
              <a:rPr lang="en-US" dirty="0" err="1" smtClean="0"/>
              <a:t>slide_name</a:t>
            </a:r>
            <a:r>
              <a:rPr lang="en-US" dirty="0" smtClean="0"/>
              <a:t>/$</a:t>
            </a:r>
            <a:r>
              <a:rPr lang="en-US" dirty="0" err="1" smtClean="0"/>
              <a:t>scene_name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for </a:t>
            </a:r>
            <a:r>
              <a:rPr lang="en-US" dirty="0" err="1" smtClean="0"/>
              <a:t>core_dir</a:t>
            </a:r>
            <a:r>
              <a:rPr lang="en-US" dirty="0" smtClean="0"/>
              <a:t> in $</a:t>
            </a:r>
            <a:r>
              <a:rPr lang="en-US" dirty="0" err="1" smtClean="0"/>
              <a:t>scene_dir</a:t>
            </a:r>
            <a:r>
              <a:rPr lang="en-US" dirty="0" smtClean="0"/>
              <a:t>/*/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do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echo "registering $</a:t>
            </a:r>
            <a:r>
              <a:rPr lang="en-US" dirty="0" err="1" smtClean="0"/>
              <a:t>core_dir</a:t>
            </a:r>
            <a:r>
              <a:rPr lang="en-US" dirty="0" smtClean="0"/>
              <a:t> dir..."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python register_core.py --input $</a:t>
            </a:r>
            <a:r>
              <a:rPr lang="en-US" dirty="0" err="1" smtClean="0"/>
              <a:t>core_dir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 $</a:t>
            </a:r>
            <a:r>
              <a:rPr lang="en-US" dirty="0" err="1" smtClean="0"/>
              <a:t>config_path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python evaluate_core_registration.py --input $</a:t>
            </a:r>
            <a:r>
              <a:rPr lang="en-US" dirty="0" err="1" smtClean="0"/>
              <a:t>core_dir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   #ls $</a:t>
            </a:r>
            <a:r>
              <a:rPr lang="en-US" dirty="0" err="1" smtClean="0"/>
              <a:t>core_dir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-P "unregistered_.*_round=R[1-9].*" | </a:t>
            </a:r>
            <a:r>
              <a:rPr lang="en-US" dirty="0" err="1" smtClean="0"/>
              <a:t>xargs</a:t>
            </a:r>
            <a:r>
              <a:rPr lang="en-US" dirty="0" smtClean="0"/>
              <a:t> -d"\n" </a:t>
            </a:r>
            <a:r>
              <a:rPr lang="en-US" dirty="0" err="1" smtClean="0"/>
              <a:t>rm</a:t>
            </a:r>
            <a:r>
              <a:rPr lang="en-US" dirty="0" smtClean="0"/>
              <a:t>   # TODO - delete unregistered cores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done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# aggregate results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python aggregate_results.py --</a:t>
            </a:r>
            <a:r>
              <a:rPr lang="en-US" dirty="0" err="1" smtClean="0"/>
              <a:t>dir</a:t>
            </a:r>
            <a:r>
              <a:rPr lang="en-US" dirty="0" smtClean="0"/>
              <a:t> $</a:t>
            </a:r>
            <a:r>
              <a:rPr lang="en-US" dirty="0" err="1" smtClean="0"/>
              <a:t>output_dir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## </a:t>
            </a:r>
            <a:r>
              <a:rPr lang="en-US" dirty="0" err="1" smtClean="0"/>
              <a:t>restitch</a:t>
            </a:r>
            <a:r>
              <a:rPr lang="en-US" dirty="0" smtClean="0"/>
              <a:t> the cores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python restitch_cores.py --</a:t>
            </a:r>
            <a:r>
              <a:rPr lang="en-US" dirty="0" err="1" smtClean="0"/>
              <a:t>results_path</a:t>
            </a:r>
            <a:r>
              <a:rPr lang="en-US" dirty="0" smtClean="0"/>
              <a:t> $</a:t>
            </a:r>
            <a:r>
              <a:rPr lang="en-US" dirty="0" err="1" smtClean="0"/>
              <a:t>output_dir</a:t>
            </a:r>
            <a:r>
              <a:rPr lang="en-US" dirty="0" smtClean="0"/>
              <a:t>/aggregated_results.csv --output $</a:t>
            </a:r>
            <a:r>
              <a:rPr lang="en-US" dirty="0" err="1" smtClean="0"/>
              <a:t>output_dir</a:t>
            </a:r>
            <a:r>
              <a:rPr lang="en-US" dirty="0" smtClean="0"/>
              <a:t>/$</a:t>
            </a:r>
            <a:r>
              <a:rPr lang="en-US" dirty="0" err="1" smtClean="0"/>
              <a:t>slide_name</a:t>
            </a:r>
            <a:r>
              <a:rPr lang="en-US" dirty="0" smtClean="0"/>
              <a:t>/$</a:t>
            </a:r>
            <a:r>
              <a:rPr lang="en-US" dirty="0" err="1" smtClean="0"/>
              <a:t>scene_name</a:t>
            </a:r>
            <a:r>
              <a:rPr lang="en-US" dirty="0" smtClean="0"/>
              <a:t>/ --slide $</a:t>
            </a:r>
            <a:r>
              <a:rPr lang="en-US" dirty="0" err="1" smtClean="0"/>
              <a:t>slide_name</a:t>
            </a:r>
            <a:r>
              <a:rPr lang="en-US" dirty="0" smtClean="0"/>
              <a:t> --scene $</a:t>
            </a:r>
            <a:r>
              <a:rPr lang="en-US" dirty="0" err="1" smtClean="0"/>
              <a:t>scene_name</a:t>
            </a:r>
            <a:r>
              <a:rPr lang="en-US" dirty="0" smtClean="0"/>
              <a:t> --qc None --</a:t>
            </a:r>
            <a:r>
              <a:rPr lang="en-US" dirty="0" err="1" smtClean="0"/>
              <a:t>config</a:t>
            </a:r>
            <a:r>
              <a:rPr lang="en-US" dirty="0" smtClean="0"/>
              <a:t> $</a:t>
            </a:r>
            <a:r>
              <a:rPr lang="en-US" dirty="0" err="1" smtClean="0"/>
              <a:t>myloc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8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9288" y="520691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33738" y="1149341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 registration results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80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9288" y="520691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3233738" y="1120766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 registration results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  <a:endCxn id="1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3"/>
            <a:endCxn id="26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3414" y="2606665"/>
            <a:ext cx="6096000" cy="41242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Usage + Location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cycIF_reg</a:t>
            </a:r>
            <a:r>
              <a:rPr lang="en-US" dirty="0" smtClean="0"/>
              <a:t>) teddy@RWS01360:/</a:t>
            </a:r>
            <a:r>
              <a:rPr lang="en-US" dirty="0" err="1" smtClean="0"/>
              <a:t>mnt</a:t>
            </a:r>
            <a:r>
              <a:rPr lang="en-US" dirty="0" smtClean="0"/>
              <a:t>/c/Users/Public/</a:t>
            </a:r>
            <a:r>
              <a:rPr lang="en-US" dirty="0" err="1" smtClean="0"/>
              <a:t>cyclicIF_processing</a:t>
            </a:r>
            <a:r>
              <a:rPr lang="en-US" dirty="0" smtClean="0"/>
              <a:t>/</a:t>
            </a:r>
            <a:r>
              <a:rPr lang="en-US" dirty="0" err="1" smtClean="0"/>
              <a:t>cyclicIF_registration</a:t>
            </a:r>
            <a:r>
              <a:rPr lang="en-US" dirty="0" smtClean="0"/>
              <a:t>/workflow/scripts$ python dedust_dapi_images.py --help</a:t>
            </a:r>
          </a:p>
          <a:p>
            <a:r>
              <a:rPr lang="en-US" dirty="0" smtClean="0"/>
              <a:t>usage: dedust_dapi_images.py [-h] [--input in] [--output out]</a:t>
            </a:r>
          </a:p>
          <a:p>
            <a:endParaRPr lang="en-US" dirty="0" smtClean="0"/>
          </a:p>
          <a:p>
            <a:r>
              <a:rPr lang="en-US" dirty="0" err="1" smtClean="0"/>
              <a:t>CyclicIF</a:t>
            </a:r>
            <a:r>
              <a:rPr lang="en-US" dirty="0" smtClean="0"/>
              <a:t> registration of a full slide</a:t>
            </a:r>
          </a:p>
          <a:p>
            <a:endParaRPr lang="en-US" dirty="0" smtClean="0"/>
          </a:p>
          <a:p>
            <a:r>
              <a:rPr lang="en-US" dirty="0" smtClean="0"/>
              <a:t>optional arguments:</a:t>
            </a:r>
          </a:p>
          <a:p>
            <a:r>
              <a:rPr lang="en-US" dirty="0" smtClean="0"/>
              <a:t>  -h, --help    show this help message and exit</a:t>
            </a:r>
          </a:p>
          <a:p>
            <a:r>
              <a:rPr lang="en-US" dirty="0" smtClean="0"/>
              <a:t>  --input in    directory of input files (.</a:t>
            </a:r>
            <a:r>
              <a:rPr lang="en-US" dirty="0" err="1" smtClean="0"/>
              <a:t>tif</a:t>
            </a:r>
            <a:r>
              <a:rPr lang="en-US" dirty="0" smtClean="0"/>
              <a:t> slide scenes)</a:t>
            </a:r>
          </a:p>
          <a:p>
            <a:r>
              <a:rPr lang="en-US" dirty="0" smtClean="0"/>
              <a:t>  --output out  directory of output files (registered cores)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9329738" y="5386388"/>
            <a:ext cx="785812" cy="928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125074" y="5336381"/>
            <a:ext cx="785812" cy="928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825315" y="4360441"/>
            <a:ext cx="20855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Dedusted</a:t>
            </a:r>
            <a:r>
              <a:rPr lang="en-US" dirty="0" smtClean="0"/>
              <a:t> - </a:t>
            </a:r>
            <a:r>
              <a:rPr lang="en-US" dirty="0" err="1" smtClean="0"/>
              <a:t>origional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72388" y="2386013"/>
            <a:ext cx="44262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 Overview: </a:t>
            </a:r>
          </a:p>
          <a:p>
            <a:endParaRPr lang="en-US" dirty="0" smtClean="0"/>
          </a:p>
          <a:p>
            <a:r>
              <a:rPr lang="en-US" dirty="0" smtClean="0"/>
              <a:t>1. Clip upper values – threshold of 150 [/255]</a:t>
            </a:r>
          </a:p>
          <a:p>
            <a:r>
              <a:rPr lang="en-US" dirty="0" smtClean="0"/>
              <a:t>Rescale intensities </a:t>
            </a:r>
          </a:p>
          <a:p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2" y="4688274"/>
            <a:ext cx="2981323" cy="204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2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133" y="2414588"/>
            <a:ext cx="1083957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Usage + location</a:t>
            </a:r>
            <a:endParaRPr lang="en-US" sz="2000" dirty="0" smtClean="0"/>
          </a:p>
          <a:p>
            <a:endParaRPr lang="en-US" sz="1400" dirty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cycIF_reg</a:t>
            </a:r>
            <a:r>
              <a:rPr lang="en-US" sz="1400" dirty="0" smtClean="0"/>
              <a:t>) teddy@RWS01360:/</a:t>
            </a:r>
            <a:r>
              <a:rPr lang="en-US" sz="1400" dirty="0" err="1" smtClean="0"/>
              <a:t>mnt</a:t>
            </a:r>
            <a:r>
              <a:rPr lang="en-US" sz="1400" dirty="0" smtClean="0"/>
              <a:t>/c/Users/Public/</a:t>
            </a:r>
            <a:r>
              <a:rPr lang="en-US" sz="1400" dirty="0" err="1" smtClean="0"/>
              <a:t>cyclicIF_processing</a:t>
            </a:r>
            <a:r>
              <a:rPr lang="en-US" sz="1400" dirty="0" smtClean="0"/>
              <a:t>/</a:t>
            </a:r>
            <a:r>
              <a:rPr lang="en-US" sz="1400" dirty="0" err="1" smtClean="0"/>
              <a:t>cyclicIF_registration</a:t>
            </a:r>
            <a:r>
              <a:rPr lang="en-US" sz="1400" dirty="0" smtClean="0"/>
              <a:t>/workflow/scripts$ python slide_registration.py --help</a:t>
            </a:r>
          </a:p>
          <a:p>
            <a:r>
              <a:rPr lang="en-US" sz="1400" dirty="0" smtClean="0"/>
              <a:t>usage: slide_registration.py [-h] [--input in] [--output out] [--slide slide] [--scene scene]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CyclicIF</a:t>
            </a:r>
            <a:r>
              <a:rPr lang="en-US" sz="1400" dirty="0" smtClean="0"/>
              <a:t> registration of a full slide</a:t>
            </a:r>
          </a:p>
          <a:p>
            <a:endParaRPr lang="en-US" sz="1400" dirty="0" smtClean="0"/>
          </a:p>
          <a:p>
            <a:r>
              <a:rPr lang="en-US" sz="1400" dirty="0" smtClean="0"/>
              <a:t>optional arguments:</a:t>
            </a:r>
          </a:p>
          <a:p>
            <a:r>
              <a:rPr lang="en-US" sz="1400" dirty="0" smtClean="0"/>
              <a:t>  -h, --help     show this help message and exit</a:t>
            </a:r>
          </a:p>
          <a:p>
            <a:r>
              <a:rPr lang="en-US" sz="1400" dirty="0" smtClean="0"/>
              <a:t>  --input in     directory of input files (.</a:t>
            </a:r>
            <a:r>
              <a:rPr lang="en-US" sz="1400" dirty="0" err="1" smtClean="0"/>
              <a:t>tif</a:t>
            </a:r>
            <a:r>
              <a:rPr lang="en-US" sz="1400" dirty="0" smtClean="0"/>
              <a:t> slide scenes)</a:t>
            </a:r>
          </a:p>
          <a:p>
            <a:r>
              <a:rPr lang="en-US" sz="1400" dirty="0" smtClean="0"/>
              <a:t>  --output out   directory of output files (registered cores)</a:t>
            </a:r>
          </a:p>
          <a:p>
            <a:r>
              <a:rPr lang="en-US" sz="1400" dirty="0" smtClean="0"/>
              <a:t>  --slide </a:t>
            </a:r>
            <a:r>
              <a:rPr lang="en-US" sz="1400" dirty="0" err="1" smtClean="0"/>
              <a:t>slide</a:t>
            </a:r>
            <a:r>
              <a:rPr lang="en-US" sz="1400" dirty="0" smtClean="0"/>
              <a:t>  </a:t>
            </a:r>
            <a:r>
              <a:rPr lang="en-US" sz="1400" dirty="0" err="1" smtClean="0"/>
              <a:t>slide</a:t>
            </a:r>
            <a:r>
              <a:rPr lang="en-US" sz="1400" dirty="0" smtClean="0"/>
              <a:t> name (identifier)</a:t>
            </a:r>
          </a:p>
          <a:p>
            <a:r>
              <a:rPr lang="en-US" sz="1400" dirty="0" smtClean="0"/>
              <a:t>  --scene </a:t>
            </a:r>
            <a:r>
              <a:rPr lang="en-US" sz="1400" dirty="0" err="1" smtClean="0"/>
              <a:t>scene</a:t>
            </a:r>
            <a:r>
              <a:rPr lang="en-US" sz="1400" dirty="0" smtClean="0"/>
              <a:t>  </a:t>
            </a:r>
            <a:r>
              <a:rPr lang="en-US" sz="1400" dirty="0" err="1" smtClean="0"/>
              <a:t>scene</a:t>
            </a:r>
            <a:r>
              <a:rPr lang="en-US" sz="1400" dirty="0" smtClean="0"/>
              <a:t> name (identifier)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919288" y="520691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3233738" y="1120766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 registration results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3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3" idx="3"/>
            <a:endCxn id="28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3"/>
            <a:endCxn id="30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7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133" y="2414588"/>
            <a:ext cx="625328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Methods Overview</a:t>
            </a:r>
          </a:p>
          <a:p>
            <a:endParaRPr lang="en-US" sz="1100" dirty="0" smtClean="0"/>
          </a:p>
          <a:p>
            <a:r>
              <a:rPr lang="en-US" sz="1600" dirty="0" smtClean="0"/>
              <a:t>Assume rigid registration and only </a:t>
            </a:r>
            <a:r>
              <a:rPr lang="en-US" sz="1600" dirty="0" err="1" smtClean="0"/>
              <a:t>x,y</a:t>
            </a:r>
            <a:r>
              <a:rPr lang="en-US" sz="1600" dirty="0" smtClean="0"/>
              <a:t> translation (no rotation)</a:t>
            </a:r>
          </a:p>
          <a:p>
            <a:r>
              <a:rPr lang="en-US" sz="1600" dirty="0" smtClean="0"/>
              <a:t>Use cross-correlation to find best </a:t>
            </a:r>
            <a:r>
              <a:rPr lang="en-US" sz="1600" dirty="0" err="1" smtClean="0"/>
              <a:t>x,y</a:t>
            </a:r>
            <a:r>
              <a:rPr lang="en-US" sz="1600" dirty="0" smtClean="0"/>
              <a:t> shifts – this allows for global best fit</a:t>
            </a:r>
          </a:p>
          <a:p>
            <a:r>
              <a:rPr lang="en-US" sz="1600" dirty="0" smtClean="0"/>
              <a:t>Note: gradient descent optimizers are liable to </a:t>
            </a:r>
            <a:r>
              <a:rPr lang="en-US" sz="1600" dirty="0" err="1" smtClean="0"/>
              <a:t>mis</a:t>
            </a:r>
            <a:r>
              <a:rPr lang="en-US" sz="1600" dirty="0" smtClean="0"/>
              <a:t>-align columns as local </a:t>
            </a:r>
            <a:r>
              <a:rPr lang="en-US" sz="1600" dirty="0" err="1" smtClean="0"/>
              <a:t>minimas</a:t>
            </a:r>
            <a:endParaRPr lang="en-US" sz="1600" dirty="0" smtClean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7" y="4171550"/>
            <a:ext cx="6962775" cy="2405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2691703"/>
            <a:ext cx="4086228" cy="25515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62802" y="2028825"/>
            <a:ext cx="141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1-d shift</a:t>
            </a:r>
            <a:endParaRPr lang="en-US" dirty="0"/>
          </a:p>
        </p:txBody>
      </p:sp>
      <p:cxnSp>
        <p:nvCxnSpPr>
          <p:cNvPr id="16" name="Curved Connector 15"/>
          <p:cNvCxnSpPr>
            <a:stCxn id="10" idx="3"/>
            <a:endCxn id="8" idx="0"/>
          </p:cNvCxnSpPr>
          <p:nvPr/>
        </p:nvCxnSpPr>
        <p:spPr>
          <a:xfrm>
            <a:off x="8579215" y="2213491"/>
            <a:ext cx="1350599" cy="47821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19288" y="520691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40" idx="3"/>
          </p:cNvCxnSpPr>
          <p:nvPr/>
        </p:nvCxnSpPr>
        <p:spPr>
          <a:xfrm>
            <a:off x="3233738" y="1120766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2" idx="3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3"/>
            <a:endCxn id="45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 registration results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5" idx="3"/>
            <a:endCxn id="47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7" idx="3"/>
            <a:endCxn id="49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3"/>
            <a:endCxn id="50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8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133" y="2414588"/>
            <a:ext cx="649616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Results</a:t>
            </a:r>
          </a:p>
          <a:p>
            <a:r>
              <a:rPr lang="en-US" sz="1600" dirty="0" smtClean="0"/>
              <a:t>(From Dhivya-6, D1)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8" y="4390847"/>
            <a:ext cx="6686550" cy="2590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8" y="1790522"/>
            <a:ext cx="6877050" cy="26003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919288" y="520691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3233738" y="1120766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8" idx="3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0" idx="3"/>
            <a:endCxn id="33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 registration results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3" idx="3"/>
            <a:endCxn id="35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3"/>
            <a:endCxn id="37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3"/>
            <a:endCxn id="38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52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19288" y="520691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</a:t>
            </a:r>
            <a:r>
              <a:rPr lang="en-US" dirty="0"/>
              <a:t>S</a:t>
            </a:r>
            <a:r>
              <a:rPr lang="en-US" dirty="0" smtClean="0"/>
              <a:t>lide Registration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3233738" y="1120766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145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De-dust </a:t>
            </a:r>
            <a:r>
              <a:rPr lang="en-US" dirty="0" err="1" smtClean="0"/>
              <a:t>dapi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67126" y="500063"/>
            <a:ext cx="1314450" cy="1200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Segment, match, and separate cores 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148590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14964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cores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4981576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162802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 registration results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3" idx="1"/>
          </p:cNvCxnSpPr>
          <p:nvPr/>
        </p:nvCxnSpPr>
        <p:spPr>
          <a:xfrm>
            <a:off x="6729414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910640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QC file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658478" y="500063"/>
            <a:ext cx="1314450" cy="12001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Re-stitch images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3" idx="3"/>
            <a:endCxn id="28" idx="1"/>
          </p:cNvCxnSpPr>
          <p:nvPr/>
        </p:nvCxnSpPr>
        <p:spPr>
          <a:xfrm>
            <a:off x="8477252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3"/>
            <a:endCxn id="30" idx="1"/>
          </p:cNvCxnSpPr>
          <p:nvPr/>
        </p:nvCxnSpPr>
        <p:spPr>
          <a:xfrm>
            <a:off x="10225090" y="1100138"/>
            <a:ext cx="433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90554" y="1979623"/>
            <a:ext cx="11382374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Usage + Location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cycIF_reg</a:t>
            </a:r>
            <a:r>
              <a:rPr lang="en-US" dirty="0" smtClean="0"/>
              <a:t>) teddy@RWS01360:/</a:t>
            </a:r>
            <a:r>
              <a:rPr lang="en-US" dirty="0" err="1" smtClean="0"/>
              <a:t>mnt</a:t>
            </a:r>
            <a:r>
              <a:rPr lang="en-US" dirty="0" smtClean="0"/>
              <a:t>/c/Users/Public/</a:t>
            </a:r>
            <a:r>
              <a:rPr lang="en-US" dirty="0" err="1" smtClean="0"/>
              <a:t>cyclicIF_processing</a:t>
            </a:r>
            <a:r>
              <a:rPr lang="en-US" dirty="0" smtClean="0"/>
              <a:t>/</a:t>
            </a:r>
            <a:r>
              <a:rPr lang="en-US" dirty="0" err="1" smtClean="0"/>
              <a:t>cyclicIF_registration</a:t>
            </a:r>
            <a:r>
              <a:rPr lang="en-US" dirty="0" smtClean="0"/>
              <a:t>/workflow/scripts$ python segment_and_match_cores.py --help</a:t>
            </a:r>
          </a:p>
          <a:p>
            <a:r>
              <a:rPr lang="en-US" dirty="0" smtClean="0"/>
              <a:t>starting `segment_and_match_cores.py`...</a:t>
            </a:r>
          </a:p>
          <a:p>
            <a:r>
              <a:rPr lang="en-US" dirty="0" smtClean="0"/>
              <a:t>usage: segment_and_match_cores.py [-h] [--input in] [--output out] [--slide slide] [--scene scene] [--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err="1" smtClean="0"/>
              <a:t>CyclicIF</a:t>
            </a:r>
            <a:r>
              <a:rPr lang="en-US" dirty="0" smtClean="0"/>
              <a:t> registration pipeline. Segmentation of cores &amp; matching across rounds.</a:t>
            </a:r>
          </a:p>
          <a:p>
            <a:endParaRPr lang="en-US" dirty="0" smtClean="0"/>
          </a:p>
          <a:p>
            <a:r>
              <a:rPr lang="en-US" dirty="0" smtClean="0"/>
              <a:t>optional arguments:</a:t>
            </a:r>
          </a:p>
          <a:p>
            <a:r>
              <a:rPr lang="en-US" dirty="0" smtClean="0"/>
              <a:t>  -h, --help       show this help message and exit</a:t>
            </a:r>
          </a:p>
          <a:p>
            <a:r>
              <a:rPr lang="en-US" dirty="0" smtClean="0"/>
              <a:t>  --input in       directory of input files (.</a:t>
            </a:r>
            <a:r>
              <a:rPr lang="en-US" dirty="0" err="1" smtClean="0"/>
              <a:t>tif</a:t>
            </a:r>
            <a:r>
              <a:rPr lang="en-US" dirty="0" smtClean="0"/>
              <a:t> slide scenes)</a:t>
            </a:r>
          </a:p>
          <a:p>
            <a:r>
              <a:rPr lang="en-US" dirty="0" smtClean="0"/>
              <a:t>  --output out     directory of output files (registered cores)</a:t>
            </a:r>
          </a:p>
          <a:p>
            <a:r>
              <a:rPr lang="en-US" dirty="0" smtClean="0"/>
              <a:t>  --slide </a:t>
            </a:r>
            <a:r>
              <a:rPr lang="en-US" dirty="0" err="1" smtClean="0"/>
              <a:t>slide</a:t>
            </a:r>
            <a:r>
              <a:rPr lang="en-US" dirty="0" smtClean="0"/>
              <a:t>    </a:t>
            </a:r>
            <a:r>
              <a:rPr lang="en-US" dirty="0" err="1" smtClean="0"/>
              <a:t>slide</a:t>
            </a:r>
            <a:r>
              <a:rPr lang="en-US" dirty="0" smtClean="0"/>
              <a:t> name (identifier)</a:t>
            </a:r>
          </a:p>
          <a:p>
            <a:r>
              <a:rPr lang="en-US" dirty="0" smtClean="0"/>
              <a:t>  --scene </a:t>
            </a:r>
            <a:r>
              <a:rPr lang="en-US" dirty="0" err="1" smtClean="0"/>
              <a:t>scene</a:t>
            </a:r>
            <a:r>
              <a:rPr lang="en-US" dirty="0" smtClean="0"/>
              <a:t>    </a:t>
            </a:r>
            <a:r>
              <a:rPr lang="en-US" dirty="0" err="1" smtClean="0"/>
              <a:t>scene</a:t>
            </a:r>
            <a:r>
              <a:rPr lang="en-US" dirty="0" smtClean="0"/>
              <a:t> name (identifier)</a:t>
            </a:r>
          </a:p>
          <a:p>
            <a:r>
              <a:rPr lang="en-US" dirty="0" smtClean="0"/>
              <a:t>  --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 path to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1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14440</TotalTime>
  <Words>1432</Words>
  <Application>Microsoft Office PowerPoint</Application>
  <PresentationFormat>Widescreen</PresentationFormat>
  <Paragraphs>274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Cyclic IF registration pipeline overview </vt:lpstr>
      <vt:lpstr>Problem Statement</vt:lpstr>
      <vt:lpstr>Example pipeline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OHSU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Evans</dc:creator>
  <cp:lastModifiedBy>Nathaniel Evans</cp:lastModifiedBy>
  <cp:revision>32</cp:revision>
  <dcterms:created xsi:type="dcterms:W3CDTF">2020-12-28T19:56:38Z</dcterms:created>
  <dcterms:modified xsi:type="dcterms:W3CDTF">2021-01-07T20:37:33Z</dcterms:modified>
</cp:coreProperties>
</file>