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60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Cyclic IF registration pipeline overview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6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113823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Results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8" y="2085975"/>
            <a:ext cx="8362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3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Usage + Location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register_core.py --help</a:t>
            </a:r>
          </a:p>
          <a:p>
            <a:r>
              <a:rPr lang="en-US" dirty="0" smtClean="0"/>
              <a:t>starting `register_core.py`...</a:t>
            </a:r>
          </a:p>
          <a:p>
            <a:r>
              <a:rPr lang="en-US" dirty="0" smtClean="0"/>
              <a:t>usage: register_core.py [-h] [--input input] [--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Registration of an individual core across rounds + channels.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   show this help message and exit</a:t>
            </a:r>
          </a:p>
          <a:p>
            <a:r>
              <a:rPr lang="en-US" dirty="0" smtClean="0"/>
              <a:t>  --input </a:t>
            </a:r>
            <a:r>
              <a:rPr lang="en-US" dirty="0" err="1" smtClean="0"/>
              <a:t>input</a:t>
            </a:r>
            <a:r>
              <a:rPr lang="en-US" dirty="0" smtClean="0"/>
              <a:t>    core directory (.</a:t>
            </a:r>
            <a:r>
              <a:rPr lang="en-US" dirty="0" err="1" smtClean="0"/>
              <a:t>tif</a:t>
            </a:r>
            <a:r>
              <a:rPr lang="en-US" dirty="0" smtClean="0"/>
              <a:t> core images)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path to directory with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6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Methods Overview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Gradient Descent Optimizer using Mutual Information as the metric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&lt; 20 iterations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9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Results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4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evaluate_core_registration.py --help</a:t>
            </a:r>
          </a:p>
          <a:p>
            <a:r>
              <a:rPr lang="en-US" dirty="0" smtClean="0"/>
              <a:t>starting `evaluate_core_registration.py`...</a:t>
            </a:r>
          </a:p>
          <a:p>
            <a:r>
              <a:rPr lang="en-US" dirty="0" smtClean="0"/>
              <a:t>usage: evaluate_core_registration.py [-h] [--input in]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Evaluating a registration of an individual core across rounds + channels.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show this help message and exit</a:t>
            </a:r>
          </a:p>
          <a:p>
            <a:r>
              <a:rPr lang="en-US" dirty="0" smtClean="0"/>
              <a:t>  --input in  core directory (.</a:t>
            </a:r>
            <a:r>
              <a:rPr lang="en-US" dirty="0" err="1" smtClean="0"/>
              <a:t>tif</a:t>
            </a:r>
            <a:r>
              <a:rPr lang="en-US" dirty="0" smtClean="0"/>
              <a:t> core images)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1576" y="2185988"/>
            <a:ext cx="10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scripts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5126" y="2639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aggregate_results.py --help</a:t>
            </a:r>
          </a:p>
          <a:p>
            <a:r>
              <a:rPr lang="en-US" dirty="0" smtClean="0"/>
              <a:t>starting `aggregate_results.py`...</a:t>
            </a:r>
          </a:p>
          <a:p>
            <a:r>
              <a:rPr lang="en-US" dirty="0" smtClean="0"/>
              <a:t>usage: aggregate_results.py [-h] [--</a:t>
            </a:r>
            <a:r>
              <a:rPr lang="en-US" dirty="0" err="1" smtClean="0"/>
              <a:t>dir</a:t>
            </a:r>
            <a:r>
              <a:rPr lang="en-US" dirty="0" smtClean="0"/>
              <a:t> in]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Aggregate all registration results for a given output directory.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show this help message and exit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dir</a:t>
            </a:r>
            <a:r>
              <a:rPr lang="en-US" dirty="0" smtClean="0"/>
              <a:t> in    output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4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9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TMA experiments consist of 10-15 x 10-15 “cores” spaced evenly across a slide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axioscan</a:t>
            </a:r>
            <a:r>
              <a:rPr lang="en-US" dirty="0" smtClean="0"/>
              <a:t> microscope scans this slide and stitches the images into a large (20k+ x 20k+) image </a:t>
            </a:r>
          </a:p>
          <a:p>
            <a:r>
              <a:rPr lang="en-US" dirty="0" smtClean="0"/>
              <a:t>Each experiment has 5-12 “rounds” which each have 5 “channels” or “colors” (c1-5). C1 is always a </a:t>
            </a:r>
            <a:r>
              <a:rPr lang="en-US" dirty="0" err="1" smtClean="0"/>
              <a:t>dapi</a:t>
            </a:r>
            <a:r>
              <a:rPr lang="en-US" dirty="0" smtClean="0"/>
              <a:t> stain. C2-c4 are protein fluorescence that vary. </a:t>
            </a:r>
          </a:p>
          <a:p>
            <a:r>
              <a:rPr lang="en-US" dirty="0" smtClean="0"/>
              <a:t>Each round’s </a:t>
            </a:r>
            <a:r>
              <a:rPr lang="en-US" dirty="0" err="1" smtClean="0"/>
              <a:t>dapi</a:t>
            </a:r>
            <a:r>
              <a:rPr lang="en-US" dirty="0" smtClean="0"/>
              <a:t> image needs to be aligned or “registered” to the reference </a:t>
            </a:r>
            <a:r>
              <a:rPr lang="en-US" dirty="0" err="1" smtClean="0"/>
              <a:t>dapi</a:t>
            </a:r>
            <a:r>
              <a:rPr lang="en-US" dirty="0" smtClean="0"/>
              <a:t> image (Round 0, C1). </a:t>
            </a:r>
          </a:p>
          <a:p>
            <a:r>
              <a:rPr lang="en-US" dirty="0" smtClean="0"/>
              <a:t>Due to </a:t>
            </a:r>
            <a:r>
              <a:rPr lang="en-US" dirty="0" err="1" smtClean="0"/>
              <a:t>axioscan</a:t>
            </a:r>
            <a:r>
              <a:rPr lang="en-US" dirty="0" smtClean="0"/>
              <a:t> errors when stitching images, cores are not always linearly stitched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pipeline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en-US" dirty="0" err="1" smtClean="0"/>
              <a:t>becacuse</a:t>
            </a:r>
            <a:r>
              <a:rPr lang="en-US" dirty="0" smtClean="0"/>
              <a:t> python calls are wrapped in </a:t>
            </a:r>
            <a:r>
              <a:rPr lang="en-US" dirty="0" err="1" smtClean="0"/>
              <a:t>run_registration</a:t>
            </a:r>
            <a:r>
              <a:rPr lang="en-US" dirty="0" smtClean="0"/>
              <a:t>...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cd $</a:t>
            </a:r>
            <a:r>
              <a:rPr lang="en-US" dirty="0" err="1" smtClean="0"/>
              <a:t>script_dir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en-US" dirty="0" err="1" smtClean="0"/>
              <a:t>dedust</a:t>
            </a:r>
            <a:r>
              <a:rPr lang="en-US" dirty="0" smtClean="0"/>
              <a:t> the </a:t>
            </a:r>
            <a:r>
              <a:rPr lang="en-US" dirty="0" err="1" smtClean="0"/>
              <a:t>dapi</a:t>
            </a:r>
            <a:r>
              <a:rPr lang="en-US" dirty="0" smtClean="0"/>
              <a:t> images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dedust_dapi_images.py --input $</a:t>
            </a:r>
            <a:r>
              <a:rPr lang="en-US" dirty="0" err="1" smtClean="0"/>
              <a:t>data_dir</a:t>
            </a:r>
            <a:r>
              <a:rPr lang="en-US" dirty="0" smtClean="0"/>
              <a:t> --output $</a:t>
            </a:r>
            <a:r>
              <a:rPr lang="en-US" dirty="0" err="1" smtClean="0"/>
              <a:t>dedust_out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pre register TMAs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slide_registration.py --input $</a:t>
            </a:r>
            <a:r>
              <a:rPr lang="en-US" dirty="0" err="1" smtClean="0"/>
              <a:t>dedust_out</a:t>
            </a:r>
            <a:r>
              <a:rPr lang="en-US" dirty="0" smtClean="0"/>
              <a:t> --output $</a:t>
            </a:r>
            <a:r>
              <a:rPr lang="en-US" dirty="0" err="1" smtClean="0"/>
              <a:t>prereg_out</a:t>
            </a:r>
            <a:r>
              <a:rPr lang="en-US" dirty="0" smtClean="0"/>
              <a:t>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split cores and match across rounds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segment_and_match_cores.py --input $</a:t>
            </a:r>
            <a:r>
              <a:rPr lang="en-US" dirty="0" err="1" smtClean="0"/>
              <a:t>data_dir</a:t>
            </a:r>
            <a:r>
              <a:rPr lang="en-US" dirty="0" smtClean="0"/>
              <a:t> --output $</a:t>
            </a:r>
            <a:r>
              <a:rPr lang="en-US" dirty="0" err="1" smtClean="0"/>
              <a:t>output_dir</a:t>
            </a:r>
            <a:r>
              <a:rPr lang="en-US" dirty="0" smtClean="0"/>
              <a:t>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myloc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register each core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scene_dir</a:t>
            </a:r>
            <a:r>
              <a:rPr lang="en-US" dirty="0" smtClean="0"/>
              <a:t>=$</a:t>
            </a:r>
            <a:r>
              <a:rPr lang="en-US" dirty="0" err="1" smtClean="0"/>
              <a:t>output_dir</a:t>
            </a:r>
            <a:r>
              <a:rPr lang="en-US" dirty="0" smtClean="0"/>
              <a:t>/$</a:t>
            </a:r>
            <a:r>
              <a:rPr lang="en-US" dirty="0" err="1" smtClean="0"/>
              <a:t>slide_name</a:t>
            </a:r>
            <a:r>
              <a:rPr lang="en-US" dirty="0" smtClean="0"/>
              <a:t>/$</a:t>
            </a:r>
            <a:r>
              <a:rPr lang="en-US" dirty="0" err="1" smtClean="0"/>
              <a:t>scene_name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 err="1" smtClean="0"/>
              <a:t>core_dir</a:t>
            </a:r>
            <a:r>
              <a:rPr lang="en-US" dirty="0" smtClean="0"/>
              <a:t> in $</a:t>
            </a:r>
            <a:r>
              <a:rPr lang="en-US" dirty="0" err="1" smtClean="0"/>
              <a:t>scene_dir</a:t>
            </a:r>
            <a:r>
              <a:rPr lang="en-US" dirty="0" smtClean="0"/>
              <a:t>/*/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echo "registering $</a:t>
            </a:r>
            <a:r>
              <a:rPr lang="en-US" dirty="0" err="1" smtClean="0"/>
              <a:t>core_dir</a:t>
            </a:r>
            <a:r>
              <a:rPr lang="en-US" dirty="0" smtClean="0"/>
              <a:t> dir..."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python register_core.py --input $</a:t>
            </a:r>
            <a:r>
              <a:rPr lang="en-US" dirty="0" err="1" smtClean="0"/>
              <a:t>core_dir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config_path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python evaluate_core_registration.py --input $</a:t>
            </a:r>
            <a:r>
              <a:rPr lang="en-US" dirty="0" err="1" smtClean="0"/>
              <a:t>core_dir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#ls $</a:t>
            </a:r>
            <a:r>
              <a:rPr lang="en-US" dirty="0" err="1" smtClean="0"/>
              <a:t>core_dir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-P "unregistered_.*_round=R[1-9].*" | </a:t>
            </a:r>
            <a:r>
              <a:rPr lang="en-US" dirty="0" err="1" smtClean="0"/>
              <a:t>xargs</a:t>
            </a:r>
            <a:r>
              <a:rPr lang="en-US" dirty="0" smtClean="0"/>
              <a:t> -d"\n" </a:t>
            </a:r>
            <a:r>
              <a:rPr lang="en-US" dirty="0" err="1" smtClean="0"/>
              <a:t>rm</a:t>
            </a:r>
            <a:r>
              <a:rPr lang="en-US" dirty="0" smtClean="0"/>
              <a:t>   # TODO - delete unregistered cores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aggregate results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aggregate_results.py --</a:t>
            </a:r>
            <a:r>
              <a:rPr lang="en-US" dirty="0" err="1" smtClean="0"/>
              <a:t>dir</a:t>
            </a:r>
            <a:r>
              <a:rPr lang="en-US" dirty="0" smtClean="0"/>
              <a:t> $</a:t>
            </a:r>
            <a:r>
              <a:rPr lang="en-US" dirty="0" err="1" smtClean="0"/>
              <a:t>output_dir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## </a:t>
            </a:r>
            <a:r>
              <a:rPr lang="en-US" dirty="0" err="1" smtClean="0"/>
              <a:t>restitch</a:t>
            </a:r>
            <a:r>
              <a:rPr lang="en-US" dirty="0" smtClean="0"/>
              <a:t> the cores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restitch_cores.py --</a:t>
            </a:r>
            <a:r>
              <a:rPr lang="en-US" dirty="0" err="1" smtClean="0"/>
              <a:t>results_path</a:t>
            </a:r>
            <a:r>
              <a:rPr lang="en-US" dirty="0" smtClean="0"/>
              <a:t> $</a:t>
            </a:r>
            <a:r>
              <a:rPr lang="en-US" dirty="0" err="1" smtClean="0"/>
              <a:t>output_dir</a:t>
            </a:r>
            <a:r>
              <a:rPr lang="en-US" dirty="0" smtClean="0"/>
              <a:t>/aggregated_results.csv --output $</a:t>
            </a:r>
            <a:r>
              <a:rPr lang="en-US" dirty="0" err="1" smtClean="0"/>
              <a:t>output_dir</a:t>
            </a:r>
            <a:r>
              <a:rPr lang="en-US" dirty="0" smtClean="0"/>
              <a:t>/$</a:t>
            </a:r>
            <a:r>
              <a:rPr lang="en-US" dirty="0" err="1" smtClean="0"/>
              <a:t>slide_name</a:t>
            </a:r>
            <a:r>
              <a:rPr lang="en-US" dirty="0" smtClean="0"/>
              <a:t>/$</a:t>
            </a:r>
            <a:r>
              <a:rPr lang="en-US" dirty="0" err="1" smtClean="0"/>
              <a:t>scene_name</a:t>
            </a:r>
            <a:r>
              <a:rPr lang="en-US" dirty="0" smtClean="0"/>
              <a:t>/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r>
              <a:rPr lang="en-US" dirty="0" smtClean="0"/>
              <a:t> --qc None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myloc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4492496"/>
            <a:ext cx="3267075" cy="22383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33414" y="2606665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dedust_dapi_images.py --help</a:t>
            </a:r>
          </a:p>
          <a:p>
            <a:r>
              <a:rPr lang="en-US" dirty="0" smtClean="0"/>
              <a:t>usage: dedust_dapi_images.py [-h] [--input in] [--output out]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of a full slide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show this help message and exit</a:t>
            </a:r>
          </a:p>
          <a:p>
            <a:r>
              <a:rPr lang="en-US" dirty="0" smtClean="0"/>
              <a:t>  --input in    directory of input files (.</a:t>
            </a:r>
            <a:r>
              <a:rPr lang="en-US" dirty="0" err="1" smtClean="0"/>
              <a:t>tif</a:t>
            </a:r>
            <a:r>
              <a:rPr lang="en-US" dirty="0" smtClean="0"/>
              <a:t> slide scenes)</a:t>
            </a:r>
          </a:p>
          <a:p>
            <a:r>
              <a:rPr lang="en-US" dirty="0" smtClean="0"/>
              <a:t>  --output out  directory of output files (registered cores)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329738" y="5386388"/>
            <a:ext cx="785812" cy="9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125074" y="5336381"/>
            <a:ext cx="785812" cy="9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25315" y="4360441"/>
            <a:ext cx="2085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Dedusted</a:t>
            </a:r>
            <a:r>
              <a:rPr lang="en-US" dirty="0" smtClean="0"/>
              <a:t> - </a:t>
            </a:r>
            <a:r>
              <a:rPr lang="en-US" dirty="0" err="1" smtClean="0"/>
              <a:t>origional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72388" y="2386013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Overview: </a:t>
            </a:r>
          </a:p>
          <a:p>
            <a:endParaRPr lang="en-US" dirty="0" smtClean="0"/>
          </a:p>
          <a:p>
            <a:r>
              <a:rPr lang="en-US" dirty="0" smtClean="0"/>
              <a:t>1. Clip upper values – threshold of 150 [/255]</a:t>
            </a:r>
          </a:p>
          <a:p>
            <a:r>
              <a:rPr lang="en-US" dirty="0" smtClean="0"/>
              <a:t>Rescale intensities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108395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Usage + location</a:t>
            </a:r>
            <a:endParaRPr lang="en-US" sz="2000" dirty="0" smtClean="0"/>
          </a:p>
          <a:p>
            <a:endParaRPr lang="en-US" sz="1400" dirty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cycIF_reg</a:t>
            </a:r>
            <a:r>
              <a:rPr lang="en-US" sz="1400" dirty="0" smtClean="0"/>
              <a:t>) teddy@RWS01360:/</a:t>
            </a:r>
            <a:r>
              <a:rPr lang="en-US" sz="1400" dirty="0" err="1" smtClean="0"/>
              <a:t>mnt</a:t>
            </a:r>
            <a:r>
              <a:rPr lang="en-US" sz="1400" dirty="0" smtClean="0"/>
              <a:t>/c/Users/Public/</a:t>
            </a:r>
            <a:r>
              <a:rPr lang="en-US" sz="1400" dirty="0" err="1" smtClean="0"/>
              <a:t>cyclicIF_processing</a:t>
            </a:r>
            <a:r>
              <a:rPr lang="en-US" sz="1400" dirty="0" smtClean="0"/>
              <a:t>/</a:t>
            </a:r>
            <a:r>
              <a:rPr lang="en-US" sz="1400" dirty="0" err="1" smtClean="0"/>
              <a:t>cyclicIF_registration</a:t>
            </a:r>
            <a:r>
              <a:rPr lang="en-US" sz="1400" dirty="0" smtClean="0"/>
              <a:t>/workflow/scripts$ python slide_registration.py --help</a:t>
            </a:r>
          </a:p>
          <a:p>
            <a:r>
              <a:rPr lang="en-US" sz="1400" dirty="0" smtClean="0"/>
              <a:t>usage: slide_registration.py [-h] [--input in] [--output out] [--slide slide] [--scene scene]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CyclicIF</a:t>
            </a:r>
            <a:r>
              <a:rPr lang="en-US" sz="1400" dirty="0" smtClean="0"/>
              <a:t> registration of a full slide</a:t>
            </a:r>
          </a:p>
          <a:p>
            <a:endParaRPr lang="en-US" sz="1400" dirty="0" smtClean="0"/>
          </a:p>
          <a:p>
            <a:r>
              <a:rPr lang="en-US" sz="1400" dirty="0" smtClean="0"/>
              <a:t>optional arguments:</a:t>
            </a:r>
          </a:p>
          <a:p>
            <a:r>
              <a:rPr lang="en-US" sz="1400" dirty="0" smtClean="0"/>
              <a:t>  -h, --help     show this help message and exit</a:t>
            </a:r>
          </a:p>
          <a:p>
            <a:r>
              <a:rPr lang="en-US" sz="1400" dirty="0" smtClean="0"/>
              <a:t>  --input in     directory of input files (.</a:t>
            </a:r>
            <a:r>
              <a:rPr lang="en-US" sz="1400" dirty="0" err="1" smtClean="0"/>
              <a:t>tif</a:t>
            </a:r>
            <a:r>
              <a:rPr lang="en-US" sz="1400" dirty="0" smtClean="0"/>
              <a:t> slide scenes)</a:t>
            </a:r>
          </a:p>
          <a:p>
            <a:r>
              <a:rPr lang="en-US" sz="1400" dirty="0" smtClean="0"/>
              <a:t>  --output out   directory of output files (registered cores)</a:t>
            </a:r>
          </a:p>
          <a:p>
            <a:r>
              <a:rPr lang="en-US" sz="1400" dirty="0" smtClean="0"/>
              <a:t>  --slide </a:t>
            </a:r>
            <a:r>
              <a:rPr lang="en-US" sz="1400" dirty="0" err="1" smtClean="0"/>
              <a:t>slide</a:t>
            </a:r>
            <a:r>
              <a:rPr lang="en-US" sz="1400" dirty="0" smtClean="0"/>
              <a:t>  </a:t>
            </a:r>
            <a:r>
              <a:rPr lang="en-US" sz="1400" dirty="0" err="1" smtClean="0"/>
              <a:t>slide</a:t>
            </a:r>
            <a:r>
              <a:rPr lang="en-US" sz="1400" dirty="0" smtClean="0"/>
              <a:t> name (identifier)</a:t>
            </a:r>
          </a:p>
          <a:p>
            <a:r>
              <a:rPr lang="en-US" sz="1400" dirty="0" smtClean="0"/>
              <a:t>  --scene </a:t>
            </a:r>
            <a:r>
              <a:rPr lang="en-US" sz="1400" dirty="0" err="1" smtClean="0"/>
              <a:t>scene</a:t>
            </a:r>
            <a:r>
              <a:rPr lang="en-US" sz="1400" dirty="0" smtClean="0"/>
              <a:t>  </a:t>
            </a:r>
            <a:r>
              <a:rPr lang="en-US" sz="1400" dirty="0" err="1" smtClean="0"/>
              <a:t>scene</a:t>
            </a:r>
            <a:r>
              <a:rPr lang="en-US" sz="1400" dirty="0" smtClean="0"/>
              <a:t> name (identifier)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62532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Methods Overview</a:t>
            </a:r>
          </a:p>
          <a:p>
            <a:endParaRPr lang="en-US" sz="1100" dirty="0" smtClean="0"/>
          </a:p>
          <a:p>
            <a:r>
              <a:rPr lang="en-US" sz="1600" dirty="0" smtClean="0"/>
              <a:t>Assume rigid registration and only </a:t>
            </a:r>
            <a:r>
              <a:rPr lang="en-US" sz="1600" dirty="0" err="1" smtClean="0"/>
              <a:t>x,y</a:t>
            </a:r>
            <a:r>
              <a:rPr lang="en-US" sz="1600" dirty="0" smtClean="0"/>
              <a:t> translation (no rotation)</a:t>
            </a:r>
          </a:p>
          <a:p>
            <a:r>
              <a:rPr lang="en-US" sz="1600" dirty="0" smtClean="0"/>
              <a:t>Use cross-correlation to find best </a:t>
            </a:r>
            <a:r>
              <a:rPr lang="en-US" sz="1600" dirty="0" err="1" smtClean="0"/>
              <a:t>x,y</a:t>
            </a:r>
            <a:r>
              <a:rPr lang="en-US" sz="1600" dirty="0" smtClean="0"/>
              <a:t> shifts – this allows for global best fit</a:t>
            </a:r>
          </a:p>
          <a:p>
            <a:r>
              <a:rPr lang="en-US" sz="1600" dirty="0" smtClean="0"/>
              <a:t>Note: gradient descent optimizers are liable to </a:t>
            </a:r>
            <a:r>
              <a:rPr lang="en-US" sz="1600" dirty="0" err="1" smtClean="0"/>
              <a:t>mis</a:t>
            </a:r>
            <a:r>
              <a:rPr lang="en-US" sz="1600" dirty="0" smtClean="0"/>
              <a:t>-align columns as local </a:t>
            </a:r>
            <a:r>
              <a:rPr lang="en-US" sz="1600" dirty="0" err="1" smtClean="0"/>
              <a:t>minimas</a:t>
            </a:r>
            <a:endParaRPr lang="en-US" sz="1600" dirty="0" smtClean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" y="4171550"/>
            <a:ext cx="6962775" cy="240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30" y="2691703"/>
            <a:ext cx="4739798" cy="2959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2802" y="2028825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1-d shift</a:t>
            </a:r>
            <a:endParaRPr lang="en-US" dirty="0"/>
          </a:p>
        </p:txBody>
      </p:sp>
      <p:cxnSp>
        <p:nvCxnSpPr>
          <p:cNvPr id="16" name="Curved Connector 15"/>
          <p:cNvCxnSpPr>
            <a:stCxn id="10" idx="3"/>
            <a:endCxn id="8" idx="0"/>
          </p:cNvCxnSpPr>
          <p:nvPr/>
        </p:nvCxnSpPr>
        <p:spPr>
          <a:xfrm>
            <a:off x="8579215" y="2213491"/>
            <a:ext cx="1023814" cy="478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45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3"/>
            <a:endCxn id="47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49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  <a:endCxn id="5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64961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</a:t>
            </a:r>
          </a:p>
          <a:p>
            <a:r>
              <a:rPr lang="en-US" sz="1600" dirty="0" smtClean="0"/>
              <a:t>(From Dhivya-6, D1)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8" y="4390847"/>
            <a:ext cx="6686550" cy="259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8" y="1790522"/>
            <a:ext cx="6877050" cy="26003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3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7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1138237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Usage + Location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segment_and_match_cores.py --help</a:t>
            </a:r>
          </a:p>
          <a:p>
            <a:r>
              <a:rPr lang="en-US" dirty="0" smtClean="0"/>
              <a:t>starting `segment_and_match_cores.py`...</a:t>
            </a:r>
          </a:p>
          <a:p>
            <a:r>
              <a:rPr lang="en-US" dirty="0" smtClean="0"/>
              <a:t>usage: segment_and_match_cores.py [-h] [--input in] [--output out] [--slide slide] [--scene scene] [--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Segmentation of cores &amp; matching across rounds.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   show this help message and exit</a:t>
            </a:r>
          </a:p>
          <a:p>
            <a:r>
              <a:rPr lang="en-US" dirty="0" smtClean="0"/>
              <a:t>  --input in       directory of input files (.</a:t>
            </a:r>
            <a:r>
              <a:rPr lang="en-US" dirty="0" err="1" smtClean="0"/>
              <a:t>tif</a:t>
            </a:r>
            <a:r>
              <a:rPr lang="en-US" dirty="0" smtClean="0"/>
              <a:t> slide scenes)</a:t>
            </a:r>
          </a:p>
          <a:p>
            <a:r>
              <a:rPr lang="en-US" dirty="0" smtClean="0"/>
              <a:t>  --output out     directory of output files (registered cores)</a:t>
            </a:r>
          </a:p>
          <a:p>
            <a:r>
              <a:rPr lang="en-US" dirty="0" smtClean="0"/>
              <a:t>  --slide </a:t>
            </a:r>
            <a:r>
              <a:rPr lang="en-US" dirty="0" err="1" smtClean="0"/>
              <a:t>slide</a:t>
            </a:r>
            <a:r>
              <a:rPr lang="en-US" dirty="0" smtClean="0"/>
              <a:t>    </a:t>
            </a:r>
            <a:r>
              <a:rPr lang="en-US" dirty="0" err="1" smtClean="0"/>
              <a:t>slide</a:t>
            </a:r>
            <a:r>
              <a:rPr lang="en-US" dirty="0" smtClean="0"/>
              <a:t> name (identifier)</a:t>
            </a:r>
          </a:p>
          <a:p>
            <a:r>
              <a:rPr lang="en-US" dirty="0" smtClean="0"/>
              <a:t>  --scene </a:t>
            </a:r>
            <a:r>
              <a:rPr lang="en-US" dirty="0" err="1" smtClean="0"/>
              <a:t>scene</a:t>
            </a:r>
            <a:r>
              <a:rPr lang="en-US" dirty="0" smtClean="0"/>
              <a:t>    </a:t>
            </a:r>
            <a:r>
              <a:rPr lang="en-US" dirty="0" err="1" smtClean="0"/>
              <a:t>scene</a:t>
            </a:r>
            <a:r>
              <a:rPr lang="en-US" dirty="0" smtClean="0"/>
              <a:t> name (identifier)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path to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55530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Method Overview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Segment each core and assign a core id</a:t>
            </a:r>
          </a:p>
          <a:p>
            <a:pPr marL="342900" indent="-342900">
              <a:buAutoNum type="arabicPeriod"/>
            </a:pPr>
            <a:r>
              <a:rPr lang="en-US" dirty="0" smtClean="0"/>
              <a:t>Match core id’s across rounds using density based clustering and </a:t>
            </a:r>
            <a:r>
              <a:rPr lang="en-US" dirty="0" err="1" smtClean="0"/>
              <a:t>x,y</a:t>
            </a:r>
            <a:r>
              <a:rPr lang="en-US" dirty="0" smtClean="0"/>
              <a:t> pixel location as features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TODO: QC; remove any cores that have fewer than XX cores assigned.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shape statistics and location of each core</a:t>
            </a:r>
          </a:p>
          <a:p>
            <a:pPr marL="342900" indent="-342900">
              <a:buAutoNum type="arabicPeriod"/>
            </a:pPr>
            <a:r>
              <a:rPr lang="en-US" dirty="0" smtClean="0"/>
              <a:t>Isolate each core (in each round) and save to separate file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74" y="1438275"/>
            <a:ext cx="4114800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7" y="4343400"/>
            <a:ext cx="3806347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156" y="2164141"/>
            <a:ext cx="3666436" cy="32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1409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Cyclic IF registration pipeline overview </vt:lpstr>
      <vt:lpstr>Problem Statement</vt:lpstr>
      <vt:lpstr>Example pipeline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25</cp:revision>
  <dcterms:created xsi:type="dcterms:W3CDTF">2020-12-28T19:56:38Z</dcterms:created>
  <dcterms:modified xsi:type="dcterms:W3CDTF">2020-12-29T00:08:55Z</dcterms:modified>
</cp:coreProperties>
</file>