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chler, Caleb - DSU Student" userId="013e9fec-433e-4bb1-b6e6-75589a87b96d" providerId="ADAL" clId="{A272DA72-A19F-496C-8FED-F15AAD500B56}"/>
    <pc:docChg chg="undo custSel addSld modSld sldOrd">
      <pc:chgData name="Sechler, Caleb - DSU Student" userId="013e9fec-433e-4bb1-b6e6-75589a87b96d" providerId="ADAL" clId="{A272DA72-A19F-496C-8FED-F15AAD500B56}" dt="2025-02-18T23:13:49.849" v="1486" actId="20577"/>
      <pc:docMkLst>
        <pc:docMk/>
      </pc:docMkLst>
      <pc:sldChg chg="addSp delSp modSp mod">
        <pc:chgData name="Sechler, Caleb - DSU Student" userId="013e9fec-433e-4bb1-b6e6-75589a87b96d" providerId="ADAL" clId="{A272DA72-A19F-496C-8FED-F15AAD500B56}" dt="2025-02-18T23:00:37.903" v="1458" actId="1076"/>
        <pc:sldMkLst>
          <pc:docMk/>
          <pc:sldMk cId="2092690226" sldId="256"/>
        </pc:sldMkLst>
        <pc:spChg chg="mod">
          <ac:chgData name="Sechler, Caleb - DSU Student" userId="013e9fec-433e-4bb1-b6e6-75589a87b96d" providerId="ADAL" clId="{A272DA72-A19F-496C-8FED-F15AAD500B56}" dt="2025-02-18T23:00:37.903" v="1458" actId="1076"/>
          <ac:spMkLst>
            <pc:docMk/>
            <pc:sldMk cId="2092690226" sldId="256"/>
            <ac:spMk id="2" creationId="{F9C5E5AB-A66D-0477-28A1-4AA939BC1057}"/>
          </ac:spMkLst>
        </pc:spChg>
        <pc:spChg chg="del">
          <ac:chgData name="Sechler, Caleb - DSU Student" userId="013e9fec-433e-4bb1-b6e6-75589a87b96d" providerId="ADAL" clId="{A272DA72-A19F-496C-8FED-F15AAD500B56}" dt="2025-02-18T22:59:36.361" v="1454" actId="478"/>
          <ac:spMkLst>
            <pc:docMk/>
            <pc:sldMk cId="2092690226" sldId="256"/>
            <ac:spMk id="3" creationId="{5EC82F23-3452-8580-EA8E-B4C3DB499A62}"/>
          </ac:spMkLst>
        </pc:spChg>
        <pc:picChg chg="add del">
          <ac:chgData name="Sechler, Caleb - DSU Student" userId="013e9fec-433e-4bb1-b6e6-75589a87b96d" providerId="ADAL" clId="{A272DA72-A19F-496C-8FED-F15AAD500B56}" dt="2025-02-18T22:59:34.112" v="1453" actId="478"/>
          <ac:picMkLst>
            <pc:docMk/>
            <pc:sldMk cId="2092690226" sldId="256"/>
            <ac:picMk id="6" creationId="{0EE74C02-32DF-5690-3C68-B99FD958E1A7}"/>
          </ac:picMkLst>
        </pc:picChg>
      </pc:sldChg>
      <pc:sldChg chg="modSp mod">
        <pc:chgData name="Sechler, Caleb - DSU Student" userId="013e9fec-433e-4bb1-b6e6-75589a87b96d" providerId="ADAL" clId="{A272DA72-A19F-496C-8FED-F15AAD500B56}" dt="2025-02-18T22:46:48.145" v="1082" actId="20577"/>
        <pc:sldMkLst>
          <pc:docMk/>
          <pc:sldMk cId="1484034977" sldId="257"/>
        </pc:sldMkLst>
        <pc:spChg chg="mod">
          <ac:chgData name="Sechler, Caleb - DSU Student" userId="013e9fec-433e-4bb1-b6e6-75589a87b96d" providerId="ADAL" clId="{A272DA72-A19F-496C-8FED-F15AAD500B56}" dt="2025-02-18T14:22:20.113" v="72" actId="20577"/>
          <ac:spMkLst>
            <pc:docMk/>
            <pc:sldMk cId="1484034977" sldId="257"/>
            <ac:spMk id="2" creationId="{B943806C-473A-4AA6-AB76-8FF272A81309}"/>
          </ac:spMkLst>
        </pc:spChg>
        <pc:spChg chg="mod">
          <ac:chgData name="Sechler, Caleb - DSU Student" userId="013e9fec-433e-4bb1-b6e6-75589a87b96d" providerId="ADAL" clId="{A272DA72-A19F-496C-8FED-F15AAD500B56}" dt="2025-02-18T22:46:48.145" v="1082" actId="20577"/>
          <ac:spMkLst>
            <pc:docMk/>
            <pc:sldMk cId="1484034977" sldId="257"/>
            <ac:spMk id="3" creationId="{A998A990-4353-AF79-DC46-D7A001F9E812}"/>
          </ac:spMkLst>
        </pc:spChg>
      </pc:sldChg>
      <pc:sldChg chg="modSp new mod ord">
        <pc:chgData name="Sechler, Caleb - DSU Student" userId="013e9fec-433e-4bb1-b6e6-75589a87b96d" providerId="ADAL" clId="{A272DA72-A19F-496C-8FED-F15AAD500B56}" dt="2025-02-18T22:33:25.268" v="285" actId="20577"/>
        <pc:sldMkLst>
          <pc:docMk/>
          <pc:sldMk cId="998116496" sldId="258"/>
        </pc:sldMkLst>
        <pc:spChg chg="mod">
          <ac:chgData name="Sechler, Caleb - DSU Student" userId="013e9fec-433e-4bb1-b6e6-75589a87b96d" providerId="ADAL" clId="{A272DA72-A19F-496C-8FED-F15AAD500B56}" dt="2025-02-18T14:22:08.606" v="53" actId="20577"/>
          <ac:spMkLst>
            <pc:docMk/>
            <pc:sldMk cId="998116496" sldId="258"/>
            <ac:spMk id="2" creationId="{CFB94218-CF0C-B00B-7C20-05456FD03917}"/>
          </ac:spMkLst>
        </pc:spChg>
        <pc:spChg chg="mod">
          <ac:chgData name="Sechler, Caleb - DSU Student" userId="013e9fec-433e-4bb1-b6e6-75589a87b96d" providerId="ADAL" clId="{A272DA72-A19F-496C-8FED-F15AAD500B56}" dt="2025-02-18T22:33:25.268" v="285" actId="20577"/>
          <ac:spMkLst>
            <pc:docMk/>
            <pc:sldMk cId="998116496" sldId="258"/>
            <ac:spMk id="3" creationId="{696C20E2-4532-FA28-1C80-C2BBB472DC6D}"/>
          </ac:spMkLst>
        </pc:spChg>
      </pc:sldChg>
      <pc:sldChg chg="modSp new mod">
        <pc:chgData name="Sechler, Caleb - DSU Student" userId="013e9fec-433e-4bb1-b6e6-75589a87b96d" providerId="ADAL" clId="{A272DA72-A19F-496C-8FED-F15AAD500B56}" dt="2025-02-18T22:59:15.271" v="1434" actId="20577"/>
        <pc:sldMkLst>
          <pc:docMk/>
          <pc:sldMk cId="94569589" sldId="259"/>
        </pc:sldMkLst>
        <pc:spChg chg="mod">
          <ac:chgData name="Sechler, Caleb - DSU Student" userId="013e9fec-433e-4bb1-b6e6-75589a87b96d" providerId="ADAL" clId="{A272DA72-A19F-496C-8FED-F15AAD500B56}" dt="2025-02-18T14:22:27.281" v="96" actId="20577"/>
          <ac:spMkLst>
            <pc:docMk/>
            <pc:sldMk cId="94569589" sldId="259"/>
            <ac:spMk id="2" creationId="{14426BBE-2FE3-D54C-739C-FF98F98BD043}"/>
          </ac:spMkLst>
        </pc:spChg>
        <pc:spChg chg="mod">
          <ac:chgData name="Sechler, Caleb - DSU Student" userId="013e9fec-433e-4bb1-b6e6-75589a87b96d" providerId="ADAL" clId="{A272DA72-A19F-496C-8FED-F15AAD500B56}" dt="2025-02-18T22:59:15.271" v="1434" actId="20577"/>
          <ac:spMkLst>
            <pc:docMk/>
            <pc:sldMk cId="94569589" sldId="259"/>
            <ac:spMk id="3" creationId="{9E642A1F-4388-EEAB-7C04-FF2CA0EE713C}"/>
          </ac:spMkLst>
        </pc:spChg>
      </pc:sldChg>
      <pc:sldChg chg="modSp new mod ord modNotesTx">
        <pc:chgData name="Sechler, Caleb - DSU Student" userId="013e9fec-433e-4bb1-b6e6-75589a87b96d" providerId="ADAL" clId="{A272DA72-A19F-496C-8FED-F15AAD500B56}" dt="2025-02-18T23:13:49.849" v="1486" actId="20577"/>
        <pc:sldMkLst>
          <pc:docMk/>
          <pc:sldMk cId="3279698108" sldId="260"/>
        </pc:sldMkLst>
        <pc:spChg chg="mod">
          <ac:chgData name="Sechler, Caleb - DSU Student" userId="013e9fec-433e-4bb1-b6e6-75589a87b96d" providerId="ADAL" clId="{A272DA72-A19F-496C-8FED-F15AAD500B56}" dt="2025-02-18T15:08:10.771" v="215" actId="20577"/>
          <ac:spMkLst>
            <pc:docMk/>
            <pc:sldMk cId="3279698108" sldId="260"/>
            <ac:spMk id="2" creationId="{1D18D543-2BB9-C52F-7804-1F86811BC1A2}"/>
          </ac:spMkLst>
        </pc:spChg>
        <pc:spChg chg="mod">
          <ac:chgData name="Sechler, Caleb - DSU Student" userId="013e9fec-433e-4bb1-b6e6-75589a87b96d" providerId="ADAL" clId="{A272DA72-A19F-496C-8FED-F15AAD500B56}" dt="2025-02-18T22:42:34.474" v="703" actId="20577"/>
          <ac:spMkLst>
            <pc:docMk/>
            <pc:sldMk cId="3279698108" sldId="260"/>
            <ac:spMk id="3" creationId="{2077EEA0-E52C-AB86-C9D1-F6C09F7FD0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5C97F-60E2-440D-BDA5-B4C58C8D91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C667C-4515-4FBF-B844-7792156C6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35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slide I’ll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C667C-4515-4FBF-B844-7792156C66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4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2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5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4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7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6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2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8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0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5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7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1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and person dancing in smoke">
            <a:extLst>
              <a:ext uri="{FF2B5EF4-FFF2-40B4-BE49-F238E27FC236}">
                <a16:creationId xmlns:a16="http://schemas.microsoft.com/office/drawing/2014/main" id="{0EE74C02-32DF-5690-3C68-B99FD958E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4" b="972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5E5AB-A66D-0477-28A1-4AA939BC1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8" y="2466176"/>
            <a:ext cx="3149221" cy="2142699"/>
          </a:xfrm>
        </p:spPr>
        <p:txBody>
          <a:bodyPr anchor="b">
            <a:no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  <a:latin typeface="Arabic Typesetting" panose="020F0502020204030204" pitchFamily="66" charset="-78"/>
                <a:cs typeface="Arabic Typesetting" panose="020F0502020204030204" pitchFamily="66" charset="-78"/>
              </a:rPr>
              <a:t>Tango Trees</a:t>
            </a:r>
          </a:p>
        </p:txBody>
      </p:sp>
    </p:spTree>
    <p:extLst>
      <p:ext uri="{BB962C8B-B14F-4D97-AF65-F5344CB8AC3E}">
        <p14:creationId xmlns:p14="http://schemas.microsoft.com/office/powerpoint/2010/main" val="209269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4218-CF0C-B00B-7C20-05456FD0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Tango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C20E2-4532-FA28-1C80-C2BBB472D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the dance</a:t>
            </a:r>
          </a:p>
          <a:p>
            <a:r>
              <a:rPr lang="en-US" dirty="0"/>
              <a:t>A BST that uses underlying splay trees to organize its data.</a:t>
            </a:r>
          </a:p>
          <a:p>
            <a:r>
              <a:rPr lang="en-US" dirty="0"/>
              <a:t>On its surface, it works similarly to other BSTs.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1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D543-2BB9-C52F-7804-1F86811B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7EEA0-E52C-AB86-C9D1-F6C09F7F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9603720" cy="3650155"/>
          </a:xfrm>
        </p:spPr>
        <p:txBody>
          <a:bodyPr/>
          <a:lstStyle/>
          <a:p>
            <a:r>
              <a:rPr lang="en-US" dirty="0"/>
              <a:t>Each time a search is done, the path a node takes to its child is stored as the preferred child.</a:t>
            </a:r>
          </a:p>
          <a:p>
            <a:r>
              <a:rPr lang="en-US" dirty="0"/>
              <a:t>After each search, preferred paths are made combining all sequential preferred children.</a:t>
            </a:r>
          </a:p>
          <a:p>
            <a:r>
              <a:rPr lang="en-US" dirty="0"/>
              <a:t>The preferred paths are stored as splay trees</a:t>
            </a:r>
          </a:p>
          <a:p>
            <a:r>
              <a:rPr lang="en-US" dirty="0"/>
              <a:t>In future searches, if a preferred path is reached the search will check in the path first for the node.</a:t>
            </a:r>
          </a:p>
          <a:p>
            <a:r>
              <a:rPr lang="en-US" dirty="0"/>
              <a:t>Let’s see an example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9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806C-473A-4AA6-AB76-8FF272A8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8A990-4353-AF79-DC46-D7A001F9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good when you have a known, repeated access sequence and when the data doesn’t often change</a:t>
            </a:r>
          </a:p>
          <a:p>
            <a:r>
              <a:rPr lang="en-US" dirty="0"/>
              <a:t>What are sometimes when you could use a tango tree?</a:t>
            </a:r>
          </a:p>
          <a:p>
            <a:pPr marL="617220" lvl="1" indent="-342900">
              <a:buAutoNum type="arabicPeriod"/>
            </a:pPr>
            <a:r>
              <a:rPr lang="en-US" dirty="0"/>
              <a:t>For a caching or database system</a:t>
            </a:r>
          </a:p>
          <a:p>
            <a:pPr marL="617220" lvl="1" indent="-342900">
              <a:buAutoNum type="arabicPeriod"/>
            </a:pPr>
            <a:r>
              <a:rPr lang="en-US" dirty="0"/>
              <a:t>For network routing tables</a:t>
            </a:r>
          </a:p>
          <a:p>
            <a:pPr marL="617220" lvl="1" indent="-342900">
              <a:buAutoNum type="arabicPeriod"/>
            </a:pPr>
            <a:r>
              <a:rPr lang="en-US" dirty="0"/>
              <a:t>For filesystems on an operating system</a:t>
            </a:r>
          </a:p>
          <a:p>
            <a:pPr marL="617220" lvl="1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3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6BBE-2FE3-D54C-739C-FF98F98B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bad about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2A1F-4388-EEAB-7C04-FF2CA0EE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access pattern is random, or there are frequent additions and deletions to your data.</a:t>
            </a:r>
          </a:p>
          <a:p>
            <a:r>
              <a:rPr lang="en-US" dirty="0"/>
              <a:t>If you need strict balancing guarantees, AVL or Red-Black Trees are usually better.</a:t>
            </a:r>
          </a:p>
        </p:txBody>
      </p:sp>
    </p:spTree>
    <p:extLst>
      <p:ext uri="{BB962C8B-B14F-4D97-AF65-F5344CB8AC3E}">
        <p14:creationId xmlns:p14="http://schemas.microsoft.com/office/powerpoint/2010/main" val="94569589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203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Arabic Typesetting</vt:lpstr>
      <vt:lpstr>Arial</vt:lpstr>
      <vt:lpstr>Goudy Old Style</vt:lpstr>
      <vt:lpstr>MarrakeshVTI</vt:lpstr>
      <vt:lpstr>Tango Trees</vt:lpstr>
      <vt:lpstr>What is a Tango Tree?</vt:lpstr>
      <vt:lpstr>How does it work?</vt:lpstr>
      <vt:lpstr>Why use them?</vt:lpstr>
      <vt:lpstr>What’s bad about them?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Sechler, Caleb - DSU Student</dc:creator>
  <cp:lastModifiedBy>Sechler, Caleb - DSU Student</cp:lastModifiedBy>
  <cp:revision>1</cp:revision>
  <dcterms:created xsi:type="dcterms:W3CDTF">2025-02-13T14:09:01Z</dcterms:created>
  <dcterms:modified xsi:type="dcterms:W3CDTF">2025-02-18T23:13:54Z</dcterms:modified>
</cp:coreProperties>
</file>